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3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7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Sqoop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65" y="2460538"/>
            <a:ext cx="5517931" cy="1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Sqoop Giriş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98" y="1736674"/>
            <a:ext cx="2151993" cy="11136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03" y="3468624"/>
            <a:ext cx="2344716" cy="144360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71" y="2848112"/>
            <a:ext cx="1219263" cy="160663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" y="2345977"/>
            <a:ext cx="2432891" cy="118040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0" y="2387000"/>
            <a:ext cx="3484715" cy="922224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639585" y="331521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1" y="1837671"/>
            <a:ext cx="1718052" cy="54333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5" y="3309224"/>
            <a:ext cx="1970266" cy="19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40" y="4656000"/>
            <a:ext cx="2151993" cy="1113656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5973911" y="835806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Nereye Gideceğim? 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Sunucu nerede?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48" y="1148071"/>
            <a:ext cx="1217783" cy="118343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4527313"/>
            <a:ext cx="2432891" cy="1180403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" y="5041464"/>
            <a:ext cx="1994450" cy="527828"/>
          </a:xfrm>
          <a:prstGeom prst="rect">
            <a:avLst/>
          </a:prstGeom>
        </p:spPr>
      </p:pic>
      <p:sp>
        <p:nvSpPr>
          <p:cNvPr id="17" name="Bulut Belirtme Çizgisi 16"/>
          <p:cNvSpPr/>
          <p:nvPr/>
        </p:nvSpPr>
        <p:spPr>
          <a:xfrm>
            <a:off x="2210857" y="236168"/>
            <a:ext cx="2718495" cy="1666203"/>
          </a:xfrm>
          <a:prstGeom prst="cloudCallout">
            <a:avLst>
              <a:gd name="adj1" fmla="val -97148"/>
              <a:gd name="adj2" fmla="val 40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İris’i</a:t>
            </a:r>
            <a:r>
              <a:rPr lang="tr-TR" dirty="0"/>
              <a:t> </a:t>
            </a:r>
            <a:r>
              <a:rPr lang="tr-TR" dirty="0" err="1"/>
              <a:t>Hadoop’a</a:t>
            </a:r>
            <a:r>
              <a:rPr lang="tr-TR" dirty="0"/>
              <a:t> yüklesem de bir ML çalışsam.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5973910" y="1467302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Sunucu tamam da hangi veri tabanı?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azhadoop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5973906" y="350095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Hangi tablo? Ya da ne getireyim? Sorgu bile çekerim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veya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query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"SELECT... "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973908" y="2098798"/>
            <a:ext cx="48836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Hmmm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… mysql imiş. Nasıl bağlanayım bana bir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driver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com.mysql.jdbc:Driver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5973907" y="2902165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Kimin adıyla gideyim, parola ne deyim?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5585958" y="407593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Kaç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yapayım? MapReduce 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--m 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4703090" y="4795934"/>
            <a:ext cx="488362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HDFS’de nereye yazayım? Dikkat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edet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komut verenin yazma yetkisi olsun?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target-dir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maria_dev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Sqoop_import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Dikey Kaydırma 32"/>
          <p:cNvSpPr/>
          <p:nvPr/>
        </p:nvSpPr>
        <p:spPr>
          <a:xfrm>
            <a:off x="565964" y="1630136"/>
            <a:ext cx="1334814" cy="1056471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Sqoop!!! Gel Buraya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66667E-6 L 0.11732 0.04885 L 0.15612 0.12408 L 0.17513 0.20371 L 0.17422 0.26829 L 0.16211 0.35718 L 0.1207 0.38172 L -0.03359 0.40325 " pathEditMode="relative" ptsTypes="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4218 -0.02917 L 0.26119 -0.22384 L 0.29309 -0.48287 L 0.19557 -0.49514 L 0.08958 -0.50116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A8A458-9BD1-485F-8862-2C2D72921112}"/>
</file>

<file path=customXml/itemProps2.xml><?xml version="1.0" encoding="utf-8"?>
<ds:datastoreItem xmlns:ds="http://schemas.openxmlformats.org/officeDocument/2006/customXml" ds:itemID="{753B9D3A-9C20-43D8-A9A6-7F87C5D70F1A}"/>
</file>

<file path=customXml/itemProps3.xml><?xml version="1.0" encoding="utf-8"?>
<ds:datastoreItem xmlns:ds="http://schemas.openxmlformats.org/officeDocument/2006/customXml" ds:itemID="{26C234A3-1029-4817-9F03-63C422A9474F}"/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138</Words>
  <Application>Microsoft Office PowerPoint</Application>
  <PresentationFormat>Geniş ekran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Chromatica</vt:lpstr>
      <vt:lpstr>Consolas</vt:lpstr>
      <vt:lpstr>Office Teması</vt:lpstr>
      <vt:lpstr>Apache Sqoop</vt:lpstr>
      <vt:lpstr>Sqoop Giriş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50</cp:revision>
  <dcterms:created xsi:type="dcterms:W3CDTF">2018-03-04T09:30:49Z</dcterms:created>
  <dcterms:modified xsi:type="dcterms:W3CDTF">2020-09-15T15:27:22Z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