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8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A8AE5-F4A4-4516-9BD3-73FA0D7A87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E9D2B4-3C90-477C-9FC3-AA0F0B4CC43B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Project Requirements</a:t>
          </a:r>
        </a:p>
      </dgm:t>
    </dgm:pt>
    <dgm:pt modelId="{8A86F02F-9385-4A2E-BD6A-6E75A0F0AFF2}" type="parTrans" cxnId="{DD13943A-9A66-4001-AEFB-80EA64196689}">
      <dgm:prSet/>
      <dgm:spPr/>
      <dgm:t>
        <a:bodyPr/>
        <a:lstStyle/>
        <a:p>
          <a:endParaRPr lang="en-US"/>
        </a:p>
      </dgm:t>
    </dgm:pt>
    <dgm:pt modelId="{8FD31124-2D92-4407-BE0F-182273BBA7AE}" type="sibTrans" cxnId="{DD13943A-9A66-4001-AEFB-80EA64196689}">
      <dgm:prSet/>
      <dgm:spPr/>
      <dgm:t>
        <a:bodyPr/>
        <a:lstStyle/>
        <a:p>
          <a:endParaRPr lang="en-US"/>
        </a:p>
      </dgm:t>
    </dgm:pt>
    <dgm:pt modelId="{DDDF79B4-ADA6-487F-AEE5-ABB6742973A0}">
      <dgm:prSet/>
      <dgm:spPr>
        <a:solidFill>
          <a:schemeClr val="accent2"/>
        </a:solidFill>
      </dgm:spPr>
      <dgm:t>
        <a:bodyPr/>
        <a:lstStyle/>
        <a:p>
          <a:r>
            <a:rPr lang="tr-TR" dirty="0" err="1"/>
            <a:t>Topology</a:t>
          </a:r>
          <a:r>
            <a:rPr lang="tr-TR" dirty="0"/>
            <a:t> </a:t>
          </a:r>
          <a:r>
            <a:rPr lang="tr-TR" dirty="0" err="1"/>
            <a:t>Selection</a:t>
          </a:r>
          <a:endParaRPr lang="en-US" dirty="0"/>
        </a:p>
      </dgm:t>
    </dgm:pt>
    <dgm:pt modelId="{AB24E83F-E99B-4B72-ADD5-0935021C8232}" type="parTrans" cxnId="{624EF6F5-152B-4D21-A280-330B76CA3D43}">
      <dgm:prSet/>
      <dgm:spPr/>
      <dgm:t>
        <a:bodyPr/>
        <a:lstStyle/>
        <a:p>
          <a:endParaRPr lang="en-US"/>
        </a:p>
      </dgm:t>
    </dgm:pt>
    <dgm:pt modelId="{AEE71EA1-0174-494C-AB4A-BC03F77B5830}" type="sibTrans" cxnId="{624EF6F5-152B-4D21-A280-330B76CA3D43}">
      <dgm:prSet/>
      <dgm:spPr/>
      <dgm:t>
        <a:bodyPr/>
        <a:lstStyle/>
        <a:p>
          <a:endParaRPr lang="en-US"/>
        </a:p>
      </dgm:t>
    </dgm:pt>
    <dgm:pt modelId="{94EBCCF4-4CBF-4271-933B-89D78B01134D}">
      <dgm:prSet/>
      <dgm:spPr>
        <a:solidFill>
          <a:schemeClr val="accent2"/>
        </a:solidFill>
      </dgm:spPr>
      <dgm:t>
        <a:bodyPr/>
        <a:lstStyle/>
        <a:p>
          <a:r>
            <a:rPr lang="tr-TR"/>
            <a:t>Simulations</a:t>
          </a:r>
          <a:endParaRPr lang="en-US"/>
        </a:p>
      </dgm:t>
    </dgm:pt>
    <dgm:pt modelId="{50C95890-113B-4E91-913C-0F1D271BC67C}" type="parTrans" cxnId="{4B57F3F7-9BC4-4DD3-A554-38B06E5ACC80}">
      <dgm:prSet/>
      <dgm:spPr/>
      <dgm:t>
        <a:bodyPr/>
        <a:lstStyle/>
        <a:p>
          <a:endParaRPr lang="en-US"/>
        </a:p>
      </dgm:t>
    </dgm:pt>
    <dgm:pt modelId="{88C522F4-83C9-4A3B-B248-AD84373C8476}" type="sibTrans" cxnId="{4B57F3F7-9BC4-4DD3-A554-38B06E5ACC80}">
      <dgm:prSet/>
      <dgm:spPr/>
      <dgm:t>
        <a:bodyPr/>
        <a:lstStyle/>
        <a:p>
          <a:endParaRPr lang="en-US"/>
        </a:p>
      </dgm:t>
    </dgm:pt>
    <dgm:pt modelId="{A8E3A55E-8EA9-4BC9-985E-B0BE0554378E}">
      <dgm:prSet/>
      <dgm:spPr>
        <a:solidFill>
          <a:schemeClr val="accent2"/>
        </a:solidFill>
      </dgm:spPr>
      <dgm:t>
        <a:bodyPr/>
        <a:lstStyle/>
        <a:p>
          <a:r>
            <a:rPr lang="tr-TR"/>
            <a:t>PWM Generator</a:t>
          </a:r>
          <a:endParaRPr lang="en-US"/>
        </a:p>
      </dgm:t>
    </dgm:pt>
    <dgm:pt modelId="{AE87B9FB-7E05-4700-825D-D28FF6CC7203}" type="parTrans" cxnId="{C3B1C6B2-D1D0-47D7-B0E5-70464617D534}">
      <dgm:prSet/>
      <dgm:spPr/>
      <dgm:t>
        <a:bodyPr/>
        <a:lstStyle/>
        <a:p>
          <a:endParaRPr lang="en-US"/>
        </a:p>
      </dgm:t>
    </dgm:pt>
    <dgm:pt modelId="{C9275893-6E76-468F-A728-DFF477E6CE1F}" type="sibTrans" cxnId="{C3B1C6B2-D1D0-47D7-B0E5-70464617D534}">
      <dgm:prSet/>
      <dgm:spPr/>
      <dgm:t>
        <a:bodyPr/>
        <a:lstStyle/>
        <a:p>
          <a:endParaRPr lang="en-US"/>
        </a:p>
      </dgm:t>
    </dgm:pt>
    <dgm:pt modelId="{6B47586B-EF25-4CFB-B4C1-263FA0227C98}">
      <dgm:prSet/>
      <dgm:spPr>
        <a:solidFill>
          <a:schemeClr val="accent2"/>
        </a:solidFill>
      </dgm:spPr>
      <dgm:t>
        <a:bodyPr/>
        <a:lstStyle/>
        <a:p>
          <a:r>
            <a:rPr lang="tr-TR"/>
            <a:t>Component Selection</a:t>
          </a:r>
          <a:endParaRPr lang="en-US"/>
        </a:p>
      </dgm:t>
    </dgm:pt>
    <dgm:pt modelId="{627F16DF-A950-46E8-A83C-45F2C1755FDA}" type="parTrans" cxnId="{8BEB3403-CB31-4E87-84A6-62995113A9DC}">
      <dgm:prSet/>
      <dgm:spPr/>
      <dgm:t>
        <a:bodyPr/>
        <a:lstStyle/>
        <a:p>
          <a:endParaRPr lang="en-US"/>
        </a:p>
      </dgm:t>
    </dgm:pt>
    <dgm:pt modelId="{53939506-7D68-4B91-A7BA-EE09B4118D59}" type="sibTrans" cxnId="{8BEB3403-CB31-4E87-84A6-62995113A9DC}">
      <dgm:prSet/>
      <dgm:spPr/>
      <dgm:t>
        <a:bodyPr/>
        <a:lstStyle/>
        <a:p>
          <a:endParaRPr lang="en-US"/>
        </a:p>
      </dgm:t>
    </dgm:pt>
    <dgm:pt modelId="{1748DF33-57EA-46D7-80F1-6F831287A440}">
      <dgm:prSet/>
      <dgm:spPr>
        <a:solidFill>
          <a:schemeClr val="accent2"/>
        </a:solidFill>
      </dgm:spPr>
      <dgm:t>
        <a:bodyPr/>
        <a:lstStyle/>
        <a:p>
          <a:r>
            <a:rPr lang="tr-TR" dirty="0"/>
            <a:t>Bonus </a:t>
          </a:r>
          <a:r>
            <a:rPr lang="tr-TR" dirty="0" err="1"/>
            <a:t>Parts</a:t>
          </a:r>
          <a:endParaRPr lang="en-US" dirty="0"/>
        </a:p>
      </dgm:t>
    </dgm:pt>
    <dgm:pt modelId="{F4208919-D990-41A7-8FE3-EEAEC6CB9CC9}" type="parTrans" cxnId="{B215FDEE-B328-4F7E-929A-754F7625F3AF}">
      <dgm:prSet/>
      <dgm:spPr/>
      <dgm:t>
        <a:bodyPr/>
        <a:lstStyle/>
        <a:p>
          <a:endParaRPr lang="en-US"/>
        </a:p>
      </dgm:t>
    </dgm:pt>
    <dgm:pt modelId="{8DDF0ED7-7F07-49D0-9AE4-940AA108BBAB}" type="sibTrans" cxnId="{B215FDEE-B328-4F7E-929A-754F7625F3AF}">
      <dgm:prSet/>
      <dgm:spPr/>
      <dgm:t>
        <a:bodyPr/>
        <a:lstStyle/>
        <a:p>
          <a:endParaRPr lang="en-US"/>
        </a:p>
      </dgm:t>
    </dgm:pt>
    <dgm:pt modelId="{90182FC0-8676-45B7-A3B8-D5D3096A6241}" type="pres">
      <dgm:prSet presAssocID="{296A8AE5-F4A4-4516-9BD3-73FA0D7A87E0}" presName="linear" presStyleCnt="0">
        <dgm:presLayoutVars>
          <dgm:animLvl val="lvl"/>
          <dgm:resizeHandles val="exact"/>
        </dgm:presLayoutVars>
      </dgm:prSet>
      <dgm:spPr/>
    </dgm:pt>
    <dgm:pt modelId="{64797DD2-A47A-41CA-AA9E-F6ABF0078BA0}" type="pres">
      <dgm:prSet presAssocID="{10E9D2B4-3C90-477C-9FC3-AA0F0B4CC43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0ADE9FC-E398-4921-AF3E-CC0E3E766BAD}" type="pres">
      <dgm:prSet presAssocID="{8FD31124-2D92-4407-BE0F-182273BBA7AE}" presName="spacer" presStyleCnt="0"/>
      <dgm:spPr/>
    </dgm:pt>
    <dgm:pt modelId="{F5077A61-4E0B-46B9-AC37-653649CF1BC2}" type="pres">
      <dgm:prSet presAssocID="{DDDF79B4-ADA6-487F-AEE5-ABB6742973A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EB4FEA0-2D7D-4367-9952-B171D1EDE1B4}" type="pres">
      <dgm:prSet presAssocID="{AEE71EA1-0174-494C-AB4A-BC03F77B5830}" presName="spacer" presStyleCnt="0"/>
      <dgm:spPr/>
    </dgm:pt>
    <dgm:pt modelId="{CED3BBA2-EAA0-4D07-B8B3-95913B49A3E2}" type="pres">
      <dgm:prSet presAssocID="{94EBCCF4-4CBF-4271-933B-89D78B01134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C06F393-5DDB-4816-A843-47FE6552531D}" type="pres">
      <dgm:prSet presAssocID="{88C522F4-83C9-4A3B-B248-AD84373C8476}" presName="spacer" presStyleCnt="0"/>
      <dgm:spPr/>
    </dgm:pt>
    <dgm:pt modelId="{C6A0E0D3-7527-4084-B302-42447FAD1197}" type="pres">
      <dgm:prSet presAssocID="{A8E3A55E-8EA9-4BC9-985E-B0BE0554378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E0F1040-2361-4270-872D-F70D4408408C}" type="pres">
      <dgm:prSet presAssocID="{C9275893-6E76-468F-A728-DFF477E6CE1F}" presName="spacer" presStyleCnt="0"/>
      <dgm:spPr/>
    </dgm:pt>
    <dgm:pt modelId="{00FE3EBF-9EB4-4B85-B565-3D19512AF2B9}" type="pres">
      <dgm:prSet presAssocID="{6B47586B-EF25-4CFB-B4C1-263FA0227C9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C76A6D9-F4E0-4391-B384-3F29C0D424A3}" type="pres">
      <dgm:prSet presAssocID="{53939506-7D68-4B91-A7BA-EE09B4118D59}" presName="spacer" presStyleCnt="0"/>
      <dgm:spPr/>
    </dgm:pt>
    <dgm:pt modelId="{31684213-7711-4BF5-8335-50DC2E39A3FE}" type="pres">
      <dgm:prSet presAssocID="{1748DF33-57EA-46D7-80F1-6F831287A44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BEB3403-CB31-4E87-84A6-62995113A9DC}" srcId="{296A8AE5-F4A4-4516-9BD3-73FA0D7A87E0}" destId="{6B47586B-EF25-4CFB-B4C1-263FA0227C98}" srcOrd="4" destOrd="0" parTransId="{627F16DF-A950-46E8-A83C-45F2C1755FDA}" sibTransId="{53939506-7D68-4B91-A7BA-EE09B4118D59}"/>
    <dgm:cxn modelId="{D838D937-3485-405A-B173-C5C8095E66E9}" type="presOf" srcId="{A8E3A55E-8EA9-4BC9-985E-B0BE0554378E}" destId="{C6A0E0D3-7527-4084-B302-42447FAD1197}" srcOrd="0" destOrd="0" presId="urn:microsoft.com/office/officeart/2005/8/layout/vList2"/>
    <dgm:cxn modelId="{DD13943A-9A66-4001-AEFB-80EA64196689}" srcId="{296A8AE5-F4A4-4516-9BD3-73FA0D7A87E0}" destId="{10E9D2B4-3C90-477C-9FC3-AA0F0B4CC43B}" srcOrd="0" destOrd="0" parTransId="{8A86F02F-9385-4A2E-BD6A-6E75A0F0AFF2}" sibTransId="{8FD31124-2D92-4407-BE0F-182273BBA7AE}"/>
    <dgm:cxn modelId="{A560DC65-3168-4A38-8A2D-4F4942C44FD0}" type="presOf" srcId="{1748DF33-57EA-46D7-80F1-6F831287A440}" destId="{31684213-7711-4BF5-8335-50DC2E39A3FE}" srcOrd="0" destOrd="0" presId="urn:microsoft.com/office/officeart/2005/8/layout/vList2"/>
    <dgm:cxn modelId="{A577B259-D914-444A-810C-B801C6C2C8BD}" type="presOf" srcId="{296A8AE5-F4A4-4516-9BD3-73FA0D7A87E0}" destId="{90182FC0-8676-45B7-A3B8-D5D3096A6241}" srcOrd="0" destOrd="0" presId="urn:microsoft.com/office/officeart/2005/8/layout/vList2"/>
    <dgm:cxn modelId="{E0BCBB86-E44F-4EE3-8803-30AD5F6F8691}" type="presOf" srcId="{DDDF79B4-ADA6-487F-AEE5-ABB6742973A0}" destId="{F5077A61-4E0B-46B9-AC37-653649CF1BC2}" srcOrd="0" destOrd="0" presId="urn:microsoft.com/office/officeart/2005/8/layout/vList2"/>
    <dgm:cxn modelId="{673C6BAC-9BAA-44C0-8C70-B3E16862E58F}" type="presOf" srcId="{94EBCCF4-4CBF-4271-933B-89D78B01134D}" destId="{CED3BBA2-EAA0-4D07-B8B3-95913B49A3E2}" srcOrd="0" destOrd="0" presId="urn:microsoft.com/office/officeart/2005/8/layout/vList2"/>
    <dgm:cxn modelId="{B02C4CAF-1F6B-4DE9-B699-DCFCC260157D}" type="presOf" srcId="{10E9D2B4-3C90-477C-9FC3-AA0F0B4CC43B}" destId="{64797DD2-A47A-41CA-AA9E-F6ABF0078BA0}" srcOrd="0" destOrd="0" presId="urn:microsoft.com/office/officeart/2005/8/layout/vList2"/>
    <dgm:cxn modelId="{C3B1C6B2-D1D0-47D7-B0E5-70464617D534}" srcId="{296A8AE5-F4A4-4516-9BD3-73FA0D7A87E0}" destId="{A8E3A55E-8EA9-4BC9-985E-B0BE0554378E}" srcOrd="3" destOrd="0" parTransId="{AE87B9FB-7E05-4700-825D-D28FF6CC7203}" sibTransId="{C9275893-6E76-468F-A728-DFF477E6CE1F}"/>
    <dgm:cxn modelId="{70F4EEBE-DBB6-426F-872B-6E1159D0FBF1}" type="presOf" srcId="{6B47586B-EF25-4CFB-B4C1-263FA0227C98}" destId="{00FE3EBF-9EB4-4B85-B565-3D19512AF2B9}" srcOrd="0" destOrd="0" presId="urn:microsoft.com/office/officeart/2005/8/layout/vList2"/>
    <dgm:cxn modelId="{B215FDEE-B328-4F7E-929A-754F7625F3AF}" srcId="{296A8AE5-F4A4-4516-9BD3-73FA0D7A87E0}" destId="{1748DF33-57EA-46D7-80F1-6F831287A440}" srcOrd="5" destOrd="0" parTransId="{F4208919-D990-41A7-8FE3-EEAEC6CB9CC9}" sibTransId="{8DDF0ED7-7F07-49D0-9AE4-940AA108BBAB}"/>
    <dgm:cxn modelId="{624EF6F5-152B-4D21-A280-330B76CA3D43}" srcId="{296A8AE5-F4A4-4516-9BD3-73FA0D7A87E0}" destId="{DDDF79B4-ADA6-487F-AEE5-ABB6742973A0}" srcOrd="1" destOrd="0" parTransId="{AB24E83F-E99B-4B72-ADD5-0935021C8232}" sibTransId="{AEE71EA1-0174-494C-AB4A-BC03F77B5830}"/>
    <dgm:cxn modelId="{4B57F3F7-9BC4-4DD3-A554-38B06E5ACC80}" srcId="{296A8AE5-F4A4-4516-9BD3-73FA0D7A87E0}" destId="{94EBCCF4-4CBF-4271-933B-89D78B01134D}" srcOrd="2" destOrd="0" parTransId="{50C95890-113B-4E91-913C-0F1D271BC67C}" sibTransId="{88C522F4-83C9-4A3B-B248-AD84373C8476}"/>
    <dgm:cxn modelId="{18CE5E84-DFF6-4CAB-BEC3-AE0BED831007}" type="presParOf" srcId="{90182FC0-8676-45B7-A3B8-D5D3096A6241}" destId="{64797DD2-A47A-41CA-AA9E-F6ABF0078BA0}" srcOrd="0" destOrd="0" presId="urn:microsoft.com/office/officeart/2005/8/layout/vList2"/>
    <dgm:cxn modelId="{2BB6A114-B922-48AB-8CD8-33B9721D6DA1}" type="presParOf" srcId="{90182FC0-8676-45B7-A3B8-D5D3096A6241}" destId="{40ADE9FC-E398-4921-AF3E-CC0E3E766BAD}" srcOrd="1" destOrd="0" presId="urn:microsoft.com/office/officeart/2005/8/layout/vList2"/>
    <dgm:cxn modelId="{B9BC4484-3D4A-434D-8846-DF354AFFA91B}" type="presParOf" srcId="{90182FC0-8676-45B7-A3B8-D5D3096A6241}" destId="{F5077A61-4E0B-46B9-AC37-653649CF1BC2}" srcOrd="2" destOrd="0" presId="urn:microsoft.com/office/officeart/2005/8/layout/vList2"/>
    <dgm:cxn modelId="{6CED145E-1FCF-4417-AE5F-D92B2E7150DC}" type="presParOf" srcId="{90182FC0-8676-45B7-A3B8-D5D3096A6241}" destId="{4EB4FEA0-2D7D-4367-9952-B171D1EDE1B4}" srcOrd="3" destOrd="0" presId="urn:microsoft.com/office/officeart/2005/8/layout/vList2"/>
    <dgm:cxn modelId="{4FF45F89-719F-4317-ACFB-35EB3BDC9AEC}" type="presParOf" srcId="{90182FC0-8676-45B7-A3B8-D5D3096A6241}" destId="{CED3BBA2-EAA0-4D07-B8B3-95913B49A3E2}" srcOrd="4" destOrd="0" presId="urn:microsoft.com/office/officeart/2005/8/layout/vList2"/>
    <dgm:cxn modelId="{C2358B88-DB4A-4775-9A70-1F6749D384C6}" type="presParOf" srcId="{90182FC0-8676-45B7-A3B8-D5D3096A6241}" destId="{0C06F393-5DDB-4816-A843-47FE6552531D}" srcOrd="5" destOrd="0" presId="urn:microsoft.com/office/officeart/2005/8/layout/vList2"/>
    <dgm:cxn modelId="{D68DE626-B8BB-4696-A04D-0131C46C30FE}" type="presParOf" srcId="{90182FC0-8676-45B7-A3B8-D5D3096A6241}" destId="{C6A0E0D3-7527-4084-B302-42447FAD1197}" srcOrd="6" destOrd="0" presId="urn:microsoft.com/office/officeart/2005/8/layout/vList2"/>
    <dgm:cxn modelId="{CBD3675E-5D46-4C90-AE83-D69EF8218F86}" type="presParOf" srcId="{90182FC0-8676-45B7-A3B8-D5D3096A6241}" destId="{3E0F1040-2361-4270-872D-F70D4408408C}" srcOrd="7" destOrd="0" presId="urn:microsoft.com/office/officeart/2005/8/layout/vList2"/>
    <dgm:cxn modelId="{C52AD297-19ED-4D86-8D7F-C7022EA306A0}" type="presParOf" srcId="{90182FC0-8676-45B7-A3B8-D5D3096A6241}" destId="{00FE3EBF-9EB4-4B85-B565-3D19512AF2B9}" srcOrd="8" destOrd="0" presId="urn:microsoft.com/office/officeart/2005/8/layout/vList2"/>
    <dgm:cxn modelId="{CBA0BB79-8F16-4CEA-B524-F9E58D4F9638}" type="presParOf" srcId="{90182FC0-8676-45B7-A3B8-D5D3096A6241}" destId="{DC76A6D9-F4E0-4391-B384-3F29C0D424A3}" srcOrd="9" destOrd="0" presId="urn:microsoft.com/office/officeart/2005/8/layout/vList2"/>
    <dgm:cxn modelId="{40985930-BD02-4C53-8563-FA36B2FB250E}" type="presParOf" srcId="{90182FC0-8676-45B7-A3B8-D5D3096A6241}" destId="{31684213-7711-4BF5-8335-50DC2E39A3F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6EC464-6EC4-42EA-B168-8F857A26D5A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79AB56-F85E-461C-9A7D-59149916D2F4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Power Input: 3 Phase, or 1 Phase AC Grid (Adjustable with </a:t>
          </a:r>
          <a:r>
            <a:rPr lang="en-US" b="0" i="0" dirty="0" err="1"/>
            <a:t>variac</a:t>
          </a:r>
          <a:r>
            <a:rPr lang="en-US" b="0" i="0" dirty="0"/>
            <a:t>)</a:t>
          </a:r>
          <a:endParaRPr lang="en-US" dirty="0"/>
        </a:p>
      </dgm:t>
    </dgm:pt>
    <dgm:pt modelId="{C5D97A30-309D-4F77-8920-EBD757C10A5D}" type="parTrans" cxnId="{CE77F689-C9F7-4026-870D-5934559FCFA8}">
      <dgm:prSet/>
      <dgm:spPr/>
      <dgm:t>
        <a:bodyPr/>
        <a:lstStyle/>
        <a:p>
          <a:endParaRPr lang="en-US"/>
        </a:p>
      </dgm:t>
    </dgm:pt>
    <dgm:pt modelId="{F9CA0C5A-AAA0-41A2-84B0-454560EB8D39}" type="sibTrans" cxnId="{CE77F689-C9F7-4026-870D-5934559FCFA8}">
      <dgm:prSet/>
      <dgm:spPr/>
      <dgm:t>
        <a:bodyPr/>
        <a:lstStyle/>
        <a:p>
          <a:endParaRPr lang="en-US"/>
        </a:p>
      </dgm:t>
    </dgm:pt>
    <dgm:pt modelId="{A84192EC-05ED-417F-8A85-179499E640AA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Output: Adjustable </a:t>
          </a:r>
          <a:r>
            <a:rPr lang="en-US" i="0" dirty="0"/>
            <a:t>DC</a:t>
          </a:r>
          <a:r>
            <a:rPr lang="en-US" b="0" i="0" dirty="0"/>
            <a:t> Output (</a:t>
          </a:r>
          <a:r>
            <a:rPr lang="en-US" b="0" i="0" dirty="0" err="1"/>
            <a:t>Vout,max</a:t>
          </a:r>
          <a:r>
            <a:rPr lang="en-US" b="0" i="0" dirty="0"/>
            <a:t> = 180 V)</a:t>
          </a:r>
          <a:endParaRPr lang="en-US" dirty="0"/>
        </a:p>
      </dgm:t>
    </dgm:pt>
    <dgm:pt modelId="{BC610005-64B0-49D4-BBA7-A217F5F1F2AC}" type="parTrans" cxnId="{DC1EF9A0-0B0F-47FA-BB7A-704F6EB4B59D}">
      <dgm:prSet/>
      <dgm:spPr/>
      <dgm:t>
        <a:bodyPr/>
        <a:lstStyle/>
        <a:p>
          <a:endParaRPr lang="en-US"/>
        </a:p>
      </dgm:t>
    </dgm:pt>
    <dgm:pt modelId="{6CB9E521-B1D7-47CF-8A4E-54E449A1AE30}" type="sibTrans" cxnId="{DC1EF9A0-0B0F-47FA-BB7A-704F6EB4B59D}">
      <dgm:prSet/>
      <dgm:spPr/>
      <dgm:t>
        <a:bodyPr/>
        <a:lstStyle/>
        <a:p>
          <a:endParaRPr lang="en-US"/>
        </a:p>
      </dgm:t>
    </dgm:pt>
    <dgm:pt modelId="{F89A5BF3-932F-47EF-A506-84F210CD5D5D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 err="1"/>
            <a:t>Armature</a:t>
          </a:r>
          <a:r>
            <a:rPr lang="tr-TR" dirty="0"/>
            <a:t> </a:t>
          </a:r>
          <a:r>
            <a:rPr lang="tr-TR" dirty="0" err="1"/>
            <a:t>Winding</a:t>
          </a:r>
          <a:r>
            <a:rPr lang="tr-TR" dirty="0"/>
            <a:t>: 0.8 </a:t>
          </a:r>
          <a:r>
            <a:rPr lang="el-GR" dirty="0"/>
            <a:t>Ω, 12.5 </a:t>
          </a:r>
          <a:r>
            <a:rPr lang="tr-TR" dirty="0" err="1"/>
            <a:t>mH</a:t>
          </a:r>
          <a:endParaRPr lang="en-US" dirty="0"/>
        </a:p>
      </dgm:t>
    </dgm:pt>
    <dgm:pt modelId="{FE12F12E-1ABB-403E-AF05-2299FD41CE0B}" type="parTrans" cxnId="{13444E01-C80A-4D17-AF12-57745F33FC25}">
      <dgm:prSet/>
      <dgm:spPr/>
      <dgm:t>
        <a:bodyPr/>
        <a:lstStyle/>
        <a:p>
          <a:endParaRPr lang="en-US"/>
        </a:p>
      </dgm:t>
    </dgm:pt>
    <dgm:pt modelId="{3F655F75-C653-445E-ACF0-F066CDDFFC73}" type="sibTrans" cxnId="{13444E01-C80A-4D17-AF12-57745F33FC25}">
      <dgm:prSet/>
      <dgm:spPr/>
      <dgm:t>
        <a:bodyPr/>
        <a:lstStyle/>
        <a:p>
          <a:endParaRPr lang="en-US"/>
        </a:p>
      </dgm:t>
    </dgm:pt>
    <dgm:pt modelId="{B5D47283-593F-4D0D-BC97-60A75A4E7ABA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 err="1"/>
            <a:t>Shunt</a:t>
          </a:r>
          <a:r>
            <a:rPr lang="tr-TR" dirty="0"/>
            <a:t> WINDING: 210 </a:t>
          </a:r>
          <a:r>
            <a:rPr lang="el-GR" dirty="0"/>
            <a:t>Ω, 23 </a:t>
          </a:r>
          <a:r>
            <a:rPr lang="tr-TR" dirty="0"/>
            <a:t>H</a:t>
          </a:r>
          <a:endParaRPr lang="en-US" dirty="0"/>
        </a:p>
      </dgm:t>
    </dgm:pt>
    <dgm:pt modelId="{D63AC86D-F2D5-46FC-B456-BAE919C867AA}" type="parTrans" cxnId="{23A06E23-8CF3-4194-B926-C48BBC757A40}">
      <dgm:prSet/>
      <dgm:spPr/>
      <dgm:t>
        <a:bodyPr/>
        <a:lstStyle/>
        <a:p>
          <a:endParaRPr lang="en-US"/>
        </a:p>
      </dgm:t>
    </dgm:pt>
    <dgm:pt modelId="{18324C85-8C4C-4235-BEEE-4A0688F3A3BA}" type="sibTrans" cxnId="{23A06E23-8CF3-4194-B926-C48BBC757A40}">
      <dgm:prSet/>
      <dgm:spPr/>
      <dgm:t>
        <a:bodyPr/>
        <a:lstStyle/>
        <a:p>
          <a:endParaRPr lang="en-US"/>
        </a:p>
      </dgm:t>
    </dgm:pt>
    <dgm:pt modelId="{4AD4EEB3-E3C5-4192-BBB7-54001E31B94B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 err="1"/>
            <a:t>Interpoles</a:t>
          </a:r>
          <a:r>
            <a:rPr lang="tr-TR" dirty="0"/>
            <a:t> </a:t>
          </a:r>
          <a:r>
            <a:rPr lang="tr-TR" dirty="0" err="1"/>
            <a:t>Winding</a:t>
          </a:r>
          <a:r>
            <a:rPr lang="tr-TR" dirty="0"/>
            <a:t>: 0.27 </a:t>
          </a:r>
          <a:r>
            <a:rPr lang="el-GR" dirty="0"/>
            <a:t>Ω, 12 </a:t>
          </a:r>
          <a:r>
            <a:rPr lang="tr-TR" dirty="0" err="1"/>
            <a:t>mH</a:t>
          </a:r>
          <a:endParaRPr lang="en-US" dirty="0"/>
        </a:p>
      </dgm:t>
    </dgm:pt>
    <dgm:pt modelId="{800AE5AC-D5D6-4863-99BF-73C5F4D9BF32}" type="parTrans" cxnId="{100AE60C-555B-4F3F-8620-E68733101991}">
      <dgm:prSet/>
      <dgm:spPr/>
      <dgm:t>
        <a:bodyPr/>
        <a:lstStyle/>
        <a:p>
          <a:endParaRPr lang="en-US"/>
        </a:p>
      </dgm:t>
    </dgm:pt>
    <dgm:pt modelId="{57DD0224-B540-427B-A374-8AAEA57EF44A}" type="sibTrans" cxnId="{100AE60C-555B-4F3F-8620-E68733101991}">
      <dgm:prSet/>
      <dgm:spPr/>
      <dgm:t>
        <a:bodyPr/>
        <a:lstStyle/>
        <a:p>
          <a:endParaRPr lang="en-US"/>
        </a:p>
      </dgm:t>
    </dgm:pt>
    <dgm:pt modelId="{A256D476-AAB7-48BD-AF13-12DDDFF53E29}" type="pres">
      <dgm:prSet presAssocID="{F26EC464-6EC4-42EA-B168-8F857A26D5A0}" presName="diagram" presStyleCnt="0">
        <dgm:presLayoutVars>
          <dgm:dir/>
          <dgm:resizeHandles val="exact"/>
        </dgm:presLayoutVars>
      </dgm:prSet>
      <dgm:spPr/>
    </dgm:pt>
    <dgm:pt modelId="{96006827-1A3E-4617-A8B4-EC21BEC8D5FE}" type="pres">
      <dgm:prSet presAssocID="{0579AB56-F85E-461C-9A7D-59149916D2F4}" presName="node" presStyleLbl="node1" presStyleIdx="0" presStyleCnt="5">
        <dgm:presLayoutVars>
          <dgm:bulletEnabled val="1"/>
        </dgm:presLayoutVars>
      </dgm:prSet>
      <dgm:spPr/>
    </dgm:pt>
    <dgm:pt modelId="{9673237C-7591-45C8-95B0-C8DD46AC3929}" type="pres">
      <dgm:prSet presAssocID="{F9CA0C5A-AAA0-41A2-84B0-454560EB8D39}" presName="sibTrans" presStyleCnt="0"/>
      <dgm:spPr/>
    </dgm:pt>
    <dgm:pt modelId="{2ADCDF8C-CE46-4ECE-AB54-8FEDEA7CF258}" type="pres">
      <dgm:prSet presAssocID="{A84192EC-05ED-417F-8A85-179499E640AA}" presName="node" presStyleLbl="node1" presStyleIdx="1" presStyleCnt="5">
        <dgm:presLayoutVars>
          <dgm:bulletEnabled val="1"/>
        </dgm:presLayoutVars>
      </dgm:prSet>
      <dgm:spPr/>
    </dgm:pt>
    <dgm:pt modelId="{D053B8D4-2E9F-4937-843D-59BA823264EF}" type="pres">
      <dgm:prSet presAssocID="{6CB9E521-B1D7-47CF-8A4E-54E449A1AE30}" presName="sibTrans" presStyleCnt="0"/>
      <dgm:spPr/>
    </dgm:pt>
    <dgm:pt modelId="{AFAFC8C4-BC2E-4221-8C9B-DB2C9949C629}" type="pres">
      <dgm:prSet presAssocID="{F89A5BF3-932F-47EF-A506-84F210CD5D5D}" presName="node" presStyleLbl="node1" presStyleIdx="2" presStyleCnt="5">
        <dgm:presLayoutVars>
          <dgm:bulletEnabled val="1"/>
        </dgm:presLayoutVars>
      </dgm:prSet>
      <dgm:spPr/>
    </dgm:pt>
    <dgm:pt modelId="{F29851E0-172E-4119-B55D-61F04D3B15E2}" type="pres">
      <dgm:prSet presAssocID="{3F655F75-C653-445E-ACF0-F066CDDFFC73}" presName="sibTrans" presStyleCnt="0"/>
      <dgm:spPr/>
    </dgm:pt>
    <dgm:pt modelId="{679D3972-4E92-4E4C-8CE6-13E294D168F1}" type="pres">
      <dgm:prSet presAssocID="{B5D47283-593F-4D0D-BC97-60A75A4E7ABA}" presName="node" presStyleLbl="node1" presStyleIdx="3" presStyleCnt="5">
        <dgm:presLayoutVars>
          <dgm:bulletEnabled val="1"/>
        </dgm:presLayoutVars>
      </dgm:prSet>
      <dgm:spPr/>
    </dgm:pt>
    <dgm:pt modelId="{F26B814B-C0A7-479F-ACC7-33BC0770325C}" type="pres">
      <dgm:prSet presAssocID="{18324C85-8C4C-4235-BEEE-4A0688F3A3BA}" presName="sibTrans" presStyleCnt="0"/>
      <dgm:spPr/>
    </dgm:pt>
    <dgm:pt modelId="{F96CD3A4-6AF2-4B3B-98C9-A90178872CF6}" type="pres">
      <dgm:prSet presAssocID="{4AD4EEB3-E3C5-4192-BBB7-54001E31B94B}" presName="node" presStyleLbl="node1" presStyleIdx="4" presStyleCnt="5">
        <dgm:presLayoutVars>
          <dgm:bulletEnabled val="1"/>
        </dgm:presLayoutVars>
      </dgm:prSet>
      <dgm:spPr/>
    </dgm:pt>
  </dgm:ptLst>
  <dgm:cxnLst>
    <dgm:cxn modelId="{13444E01-C80A-4D17-AF12-57745F33FC25}" srcId="{F26EC464-6EC4-42EA-B168-8F857A26D5A0}" destId="{F89A5BF3-932F-47EF-A506-84F210CD5D5D}" srcOrd="2" destOrd="0" parTransId="{FE12F12E-1ABB-403E-AF05-2299FD41CE0B}" sibTransId="{3F655F75-C653-445E-ACF0-F066CDDFFC73}"/>
    <dgm:cxn modelId="{100AE60C-555B-4F3F-8620-E68733101991}" srcId="{F26EC464-6EC4-42EA-B168-8F857A26D5A0}" destId="{4AD4EEB3-E3C5-4192-BBB7-54001E31B94B}" srcOrd="4" destOrd="0" parTransId="{800AE5AC-D5D6-4863-99BF-73C5F4D9BF32}" sibTransId="{57DD0224-B540-427B-A374-8AAEA57EF44A}"/>
    <dgm:cxn modelId="{3137D00D-F484-4E64-98D8-CB9EA9D4BEB4}" type="presOf" srcId="{0579AB56-F85E-461C-9A7D-59149916D2F4}" destId="{96006827-1A3E-4617-A8B4-EC21BEC8D5FE}" srcOrd="0" destOrd="0" presId="urn:microsoft.com/office/officeart/2005/8/layout/default"/>
    <dgm:cxn modelId="{23A06E23-8CF3-4194-B926-C48BBC757A40}" srcId="{F26EC464-6EC4-42EA-B168-8F857A26D5A0}" destId="{B5D47283-593F-4D0D-BC97-60A75A4E7ABA}" srcOrd="3" destOrd="0" parTransId="{D63AC86D-F2D5-46FC-B456-BAE919C867AA}" sibTransId="{18324C85-8C4C-4235-BEEE-4A0688F3A3BA}"/>
    <dgm:cxn modelId="{C8DB6B61-3FD2-4111-8D88-DF18A9C8EC47}" type="presOf" srcId="{4AD4EEB3-E3C5-4192-BBB7-54001E31B94B}" destId="{F96CD3A4-6AF2-4B3B-98C9-A90178872CF6}" srcOrd="0" destOrd="0" presId="urn:microsoft.com/office/officeart/2005/8/layout/default"/>
    <dgm:cxn modelId="{CE77F689-C9F7-4026-870D-5934559FCFA8}" srcId="{F26EC464-6EC4-42EA-B168-8F857A26D5A0}" destId="{0579AB56-F85E-461C-9A7D-59149916D2F4}" srcOrd="0" destOrd="0" parTransId="{C5D97A30-309D-4F77-8920-EBD757C10A5D}" sibTransId="{F9CA0C5A-AAA0-41A2-84B0-454560EB8D39}"/>
    <dgm:cxn modelId="{DC1EF9A0-0B0F-47FA-BB7A-704F6EB4B59D}" srcId="{F26EC464-6EC4-42EA-B168-8F857A26D5A0}" destId="{A84192EC-05ED-417F-8A85-179499E640AA}" srcOrd="1" destOrd="0" parTransId="{BC610005-64B0-49D4-BBA7-A217F5F1F2AC}" sibTransId="{6CB9E521-B1D7-47CF-8A4E-54E449A1AE30}"/>
    <dgm:cxn modelId="{72811DB0-D5C4-47D2-806C-3429861AC346}" type="presOf" srcId="{B5D47283-593F-4D0D-BC97-60A75A4E7ABA}" destId="{679D3972-4E92-4E4C-8CE6-13E294D168F1}" srcOrd="0" destOrd="0" presId="urn:microsoft.com/office/officeart/2005/8/layout/default"/>
    <dgm:cxn modelId="{5CE99BC7-3722-4B8A-BB8F-A8DB254293A9}" type="presOf" srcId="{F26EC464-6EC4-42EA-B168-8F857A26D5A0}" destId="{A256D476-AAB7-48BD-AF13-12DDDFF53E29}" srcOrd="0" destOrd="0" presId="urn:microsoft.com/office/officeart/2005/8/layout/default"/>
    <dgm:cxn modelId="{8E8CC6E5-940D-4425-8012-25AB784C3A12}" type="presOf" srcId="{A84192EC-05ED-417F-8A85-179499E640AA}" destId="{2ADCDF8C-CE46-4ECE-AB54-8FEDEA7CF258}" srcOrd="0" destOrd="0" presId="urn:microsoft.com/office/officeart/2005/8/layout/default"/>
    <dgm:cxn modelId="{D60F91E8-F601-4846-A926-D6B5B222A26C}" type="presOf" srcId="{F89A5BF3-932F-47EF-A506-84F210CD5D5D}" destId="{AFAFC8C4-BC2E-4221-8C9B-DB2C9949C629}" srcOrd="0" destOrd="0" presId="urn:microsoft.com/office/officeart/2005/8/layout/default"/>
    <dgm:cxn modelId="{12725532-C07F-49C2-99EE-D56B5063062D}" type="presParOf" srcId="{A256D476-AAB7-48BD-AF13-12DDDFF53E29}" destId="{96006827-1A3E-4617-A8B4-EC21BEC8D5FE}" srcOrd="0" destOrd="0" presId="urn:microsoft.com/office/officeart/2005/8/layout/default"/>
    <dgm:cxn modelId="{9BA35E5D-FC6B-4FA4-84C5-8A46322DDBBF}" type="presParOf" srcId="{A256D476-AAB7-48BD-AF13-12DDDFF53E29}" destId="{9673237C-7591-45C8-95B0-C8DD46AC3929}" srcOrd="1" destOrd="0" presId="urn:microsoft.com/office/officeart/2005/8/layout/default"/>
    <dgm:cxn modelId="{F417626C-3693-4906-BB82-980B27D73CBC}" type="presParOf" srcId="{A256D476-AAB7-48BD-AF13-12DDDFF53E29}" destId="{2ADCDF8C-CE46-4ECE-AB54-8FEDEA7CF258}" srcOrd="2" destOrd="0" presId="urn:microsoft.com/office/officeart/2005/8/layout/default"/>
    <dgm:cxn modelId="{DA9EF9B6-EC46-44C5-914C-D318DE561F43}" type="presParOf" srcId="{A256D476-AAB7-48BD-AF13-12DDDFF53E29}" destId="{D053B8D4-2E9F-4937-843D-59BA823264EF}" srcOrd="3" destOrd="0" presId="urn:microsoft.com/office/officeart/2005/8/layout/default"/>
    <dgm:cxn modelId="{0D42F86C-DB1F-4DDD-BF65-62848FB5955D}" type="presParOf" srcId="{A256D476-AAB7-48BD-AF13-12DDDFF53E29}" destId="{AFAFC8C4-BC2E-4221-8C9B-DB2C9949C629}" srcOrd="4" destOrd="0" presId="urn:microsoft.com/office/officeart/2005/8/layout/default"/>
    <dgm:cxn modelId="{9152431B-7806-4BBB-AAD6-8E85F91140CD}" type="presParOf" srcId="{A256D476-AAB7-48BD-AF13-12DDDFF53E29}" destId="{F29851E0-172E-4119-B55D-61F04D3B15E2}" srcOrd="5" destOrd="0" presId="urn:microsoft.com/office/officeart/2005/8/layout/default"/>
    <dgm:cxn modelId="{FCB8326E-8CB2-415D-BFC0-BD0F1137DF76}" type="presParOf" srcId="{A256D476-AAB7-48BD-AF13-12DDDFF53E29}" destId="{679D3972-4E92-4E4C-8CE6-13E294D168F1}" srcOrd="6" destOrd="0" presId="urn:microsoft.com/office/officeart/2005/8/layout/default"/>
    <dgm:cxn modelId="{42C26721-2650-42B3-B088-E74E32401624}" type="presParOf" srcId="{A256D476-AAB7-48BD-AF13-12DDDFF53E29}" destId="{F26B814B-C0A7-479F-ACC7-33BC0770325C}" srcOrd="7" destOrd="0" presId="urn:microsoft.com/office/officeart/2005/8/layout/default"/>
    <dgm:cxn modelId="{E56CCDC5-FA4B-4334-AD98-9B64DB7DD02D}" type="presParOf" srcId="{A256D476-AAB7-48BD-AF13-12DDDFF53E29}" destId="{F96CD3A4-6AF2-4B3B-98C9-A90178872CF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97DD2-A47A-41CA-AA9E-F6ABF0078BA0}">
      <dsp:nvSpPr>
        <dsp:cNvPr id="0" name=""/>
        <dsp:cNvSpPr/>
      </dsp:nvSpPr>
      <dsp:spPr>
        <a:xfrm>
          <a:off x="0" y="41395"/>
          <a:ext cx="6174658" cy="719549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Project Requirements</a:t>
          </a:r>
        </a:p>
      </dsp:txBody>
      <dsp:txXfrm>
        <a:off x="35125" y="76520"/>
        <a:ext cx="6104408" cy="649299"/>
      </dsp:txXfrm>
    </dsp:sp>
    <dsp:sp modelId="{F5077A61-4E0B-46B9-AC37-653649CF1BC2}">
      <dsp:nvSpPr>
        <dsp:cNvPr id="0" name=""/>
        <dsp:cNvSpPr/>
      </dsp:nvSpPr>
      <dsp:spPr>
        <a:xfrm>
          <a:off x="0" y="847345"/>
          <a:ext cx="6174658" cy="719549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 err="1"/>
            <a:t>Topology</a:t>
          </a:r>
          <a:r>
            <a:rPr lang="tr-TR" sz="3000" kern="1200" dirty="0"/>
            <a:t> </a:t>
          </a:r>
          <a:r>
            <a:rPr lang="tr-TR" sz="3000" kern="1200" dirty="0" err="1"/>
            <a:t>Selection</a:t>
          </a:r>
          <a:endParaRPr lang="en-US" sz="3000" kern="1200" dirty="0"/>
        </a:p>
      </dsp:txBody>
      <dsp:txXfrm>
        <a:off x="35125" y="882470"/>
        <a:ext cx="6104408" cy="649299"/>
      </dsp:txXfrm>
    </dsp:sp>
    <dsp:sp modelId="{CED3BBA2-EAA0-4D07-B8B3-95913B49A3E2}">
      <dsp:nvSpPr>
        <dsp:cNvPr id="0" name=""/>
        <dsp:cNvSpPr/>
      </dsp:nvSpPr>
      <dsp:spPr>
        <a:xfrm>
          <a:off x="0" y="1653295"/>
          <a:ext cx="6174658" cy="719549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Simulations</a:t>
          </a:r>
          <a:endParaRPr lang="en-US" sz="3000" kern="1200"/>
        </a:p>
      </dsp:txBody>
      <dsp:txXfrm>
        <a:off x="35125" y="1688420"/>
        <a:ext cx="6104408" cy="649299"/>
      </dsp:txXfrm>
    </dsp:sp>
    <dsp:sp modelId="{C6A0E0D3-7527-4084-B302-42447FAD1197}">
      <dsp:nvSpPr>
        <dsp:cNvPr id="0" name=""/>
        <dsp:cNvSpPr/>
      </dsp:nvSpPr>
      <dsp:spPr>
        <a:xfrm>
          <a:off x="0" y="2459245"/>
          <a:ext cx="6174658" cy="719549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PWM Generator</a:t>
          </a:r>
          <a:endParaRPr lang="en-US" sz="3000" kern="1200"/>
        </a:p>
      </dsp:txBody>
      <dsp:txXfrm>
        <a:off x="35125" y="2494370"/>
        <a:ext cx="6104408" cy="649299"/>
      </dsp:txXfrm>
    </dsp:sp>
    <dsp:sp modelId="{00FE3EBF-9EB4-4B85-B565-3D19512AF2B9}">
      <dsp:nvSpPr>
        <dsp:cNvPr id="0" name=""/>
        <dsp:cNvSpPr/>
      </dsp:nvSpPr>
      <dsp:spPr>
        <a:xfrm>
          <a:off x="0" y="3265195"/>
          <a:ext cx="6174658" cy="719549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Component Selection</a:t>
          </a:r>
          <a:endParaRPr lang="en-US" sz="3000" kern="1200"/>
        </a:p>
      </dsp:txBody>
      <dsp:txXfrm>
        <a:off x="35125" y="3300320"/>
        <a:ext cx="6104408" cy="649299"/>
      </dsp:txXfrm>
    </dsp:sp>
    <dsp:sp modelId="{31684213-7711-4BF5-8335-50DC2E39A3FE}">
      <dsp:nvSpPr>
        <dsp:cNvPr id="0" name=""/>
        <dsp:cNvSpPr/>
      </dsp:nvSpPr>
      <dsp:spPr>
        <a:xfrm>
          <a:off x="0" y="4071146"/>
          <a:ext cx="6174658" cy="719549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Bonus </a:t>
          </a:r>
          <a:r>
            <a:rPr lang="tr-TR" sz="3000" kern="1200" dirty="0" err="1"/>
            <a:t>Parts</a:t>
          </a:r>
          <a:endParaRPr lang="en-US" sz="3000" kern="1200" dirty="0"/>
        </a:p>
      </dsp:txBody>
      <dsp:txXfrm>
        <a:off x="35125" y="4106271"/>
        <a:ext cx="6104408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06827-1A3E-4617-A8B4-EC21BEC8D5FE}">
      <dsp:nvSpPr>
        <dsp:cNvPr id="0" name=""/>
        <dsp:cNvSpPr/>
      </dsp:nvSpPr>
      <dsp:spPr>
        <a:xfrm>
          <a:off x="434938" y="2670"/>
          <a:ext cx="2367208" cy="142032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Power Input: 3 Phase, or 1 Phase AC Grid (Adjustable with </a:t>
          </a:r>
          <a:r>
            <a:rPr lang="en-US" sz="1700" b="0" i="0" kern="1200" dirty="0" err="1"/>
            <a:t>variac</a:t>
          </a:r>
          <a:r>
            <a:rPr lang="en-US" sz="1700" b="0" i="0" kern="1200" dirty="0"/>
            <a:t>)</a:t>
          </a:r>
          <a:endParaRPr lang="en-US" sz="1700" kern="1200" dirty="0"/>
        </a:p>
      </dsp:txBody>
      <dsp:txXfrm>
        <a:off x="434938" y="2670"/>
        <a:ext cx="2367208" cy="1420325"/>
      </dsp:txXfrm>
    </dsp:sp>
    <dsp:sp modelId="{2ADCDF8C-CE46-4ECE-AB54-8FEDEA7CF258}">
      <dsp:nvSpPr>
        <dsp:cNvPr id="0" name=""/>
        <dsp:cNvSpPr/>
      </dsp:nvSpPr>
      <dsp:spPr>
        <a:xfrm>
          <a:off x="3038868" y="2670"/>
          <a:ext cx="2367208" cy="142032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Output: Adjustable </a:t>
          </a:r>
          <a:r>
            <a:rPr lang="en-US" sz="1700" i="0" kern="1200" dirty="0"/>
            <a:t>DC</a:t>
          </a:r>
          <a:r>
            <a:rPr lang="en-US" sz="1700" b="0" i="0" kern="1200" dirty="0"/>
            <a:t> Output (</a:t>
          </a:r>
          <a:r>
            <a:rPr lang="en-US" sz="1700" b="0" i="0" kern="1200" dirty="0" err="1"/>
            <a:t>Vout,max</a:t>
          </a:r>
          <a:r>
            <a:rPr lang="en-US" sz="1700" b="0" i="0" kern="1200" dirty="0"/>
            <a:t> = 180 V)</a:t>
          </a:r>
          <a:endParaRPr lang="en-US" sz="1700" kern="1200" dirty="0"/>
        </a:p>
      </dsp:txBody>
      <dsp:txXfrm>
        <a:off x="3038868" y="2670"/>
        <a:ext cx="2367208" cy="1420325"/>
      </dsp:txXfrm>
    </dsp:sp>
    <dsp:sp modelId="{AFAFC8C4-BC2E-4221-8C9B-DB2C9949C629}">
      <dsp:nvSpPr>
        <dsp:cNvPr id="0" name=""/>
        <dsp:cNvSpPr/>
      </dsp:nvSpPr>
      <dsp:spPr>
        <a:xfrm>
          <a:off x="434938" y="1659716"/>
          <a:ext cx="2367208" cy="142032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 err="1"/>
            <a:t>Armature</a:t>
          </a:r>
          <a:r>
            <a:rPr lang="tr-TR" sz="1700" kern="1200" dirty="0"/>
            <a:t> </a:t>
          </a:r>
          <a:r>
            <a:rPr lang="tr-TR" sz="1700" kern="1200" dirty="0" err="1"/>
            <a:t>Winding</a:t>
          </a:r>
          <a:r>
            <a:rPr lang="tr-TR" sz="1700" kern="1200" dirty="0"/>
            <a:t>: 0.8 </a:t>
          </a:r>
          <a:r>
            <a:rPr lang="el-GR" sz="1700" kern="1200" dirty="0"/>
            <a:t>Ω, 12.5 </a:t>
          </a:r>
          <a:r>
            <a:rPr lang="tr-TR" sz="1700" kern="1200" dirty="0" err="1"/>
            <a:t>mH</a:t>
          </a:r>
          <a:endParaRPr lang="en-US" sz="1700" kern="1200" dirty="0"/>
        </a:p>
      </dsp:txBody>
      <dsp:txXfrm>
        <a:off x="434938" y="1659716"/>
        <a:ext cx="2367208" cy="1420325"/>
      </dsp:txXfrm>
    </dsp:sp>
    <dsp:sp modelId="{679D3972-4E92-4E4C-8CE6-13E294D168F1}">
      <dsp:nvSpPr>
        <dsp:cNvPr id="0" name=""/>
        <dsp:cNvSpPr/>
      </dsp:nvSpPr>
      <dsp:spPr>
        <a:xfrm>
          <a:off x="3038868" y="1659716"/>
          <a:ext cx="2367208" cy="142032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 err="1"/>
            <a:t>Shunt</a:t>
          </a:r>
          <a:r>
            <a:rPr lang="tr-TR" sz="1700" kern="1200" dirty="0"/>
            <a:t> WINDING: 210 </a:t>
          </a:r>
          <a:r>
            <a:rPr lang="el-GR" sz="1700" kern="1200" dirty="0"/>
            <a:t>Ω, 23 </a:t>
          </a:r>
          <a:r>
            <a:rPr lang="tr-TR" sz="1700" kern="1200" dirty="0"/>
            <a:t>H</a:t>
          </a:r>
          <a:endParaRPr lang="en-US" sz="1700" kern="1200" dirty="0"/>
        </a:p>
      </dsp:txBody>
      <dsp:txXfrm>
        <a:off x="3038868" y="1659716"/>
        <a:ext cx="2367208" cy="1420325"/>
      </dsp:txXfrm>
    </dsp:sp>
    <dsp:sp modelId="{F96CD3A4-6AF2-4B3B-98C9-A90178872CF6}">
      <dsp:nvSpPr>
        <dsp:cNvPr id="0" name=""/>
        <dsp:cNvSpPr/>
      </dsp:nvSpPr>
      <dsp:spPr>
        <a:xfrm>
          <a:off x="1736903" y="3316762"/>
          <a:ext cx="2367208" cy="142032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 err="1"/>
            <a:t>Interpoles</a:t>
          </a:r>
          <a:r>
            <a:rPr lang="tr-TR" sz="1700" kern="1200" dirty="0"/>
            <a:t> </a:t>
          </a:r>
          <a:r>
            <a:rPr lang="tr-TR" sz="1700" kern="1200" dirty="0" err="1"/>
            <a:t>Winding</a:t>
          </a:r>
          <a:r>
            <a:rPr lang="tr-TR" sz="1700" kern="1200" dirty="0"/>
            <a:t>: 0.27 </a:t>
          </a:r>
          <a:r>
            <a:rPr lang="el-GR" sz="1700" kern="1200" dirty="0"/>
            <a:t>Ω, 12 </a:t>
          </a:r>
          <a:r>
            <a:rPr lang="tr-TR" sz="1700" kern="1200" dirty="0" err="1"/>
            <a:t>mH</a:t>
          </a:r>
          <a:endParaRPr lang="en-US" sz="1700" kern="1200" dirty="0"/>
        </a:p>
      </dsp:txBody>
      <dsp:txXfrm>
        <a:off x="1736903" y="3316762"/>
        <a:ext cx="2367208" cy="1420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6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38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5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1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37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7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470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19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349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23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562316-F220-4CAD-9A47-EA212561272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F73F2D-3EA7-42EC-B130-E865C06C502D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FCED5-219B-2B17-C9F2-30F2D4B65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1">
            <a:extLst>
              <a:ext uri="{FF2B5EF4-FFF2-40B4-BE49-F238E27FC236}">
                <a16:creationId xmlns:a16="http://schemas.microsoft.com/office/drawing/2014/main" id="{0004AEF5-A2D0-12A2-AD60-8F72FB6CD981}"/>
              </a:ext>
            </a:extLst>
          </p:cNvPr>
          <p:cNvSpPr txBox="1">
            <a:spLocks/>
          </p:cNvSpPr>
          <p:nvPr/>
        </p:nvSpPr>
        <p:spPr>
          <a:xfrm>
            <a:off x="838200" y="2261545"/>
            <a:ext cx="10515600" cy="21113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EE463: S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TATIC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OWER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ONVERSION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MOTOR DRIVE PROJECT</a:t>
            </a:r>
            <a:br>
              <a:rPr lang="tr-T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 SESSION</a:t>
            </a:r>
            <a:endParaRPr lang="tr-TR" sz="4400" dirty="0"/>
          </a:p>
        </p:txBody>
      </p:sp>
      <p:pic>
        <p:nvPicPr>
          <p:cNvPr id="4" name="Resim 3" descr="https://lh4.googleusercontent.com/RxyXzR_m1UkrHxjS_s5cmnDFCOzUo3vznKsTXbwYW4RVC6XMFH2utcsRNHbCoRWo8JMggeAgygpGdL1Go0NmvsZcZDD_Gq0XAbsvIxPDn_W0-YB9WDC2mpKL45eSts3cTO2IprWJTEf-htUXptTjwgChKs7IdJcnkwleXDxM3OgZtxyLpES4AIlO0iJqwXMF">
            <a:extLst>
              <a:ext uri="{FF2B5EF4-FFF2-40B4-BE49-F238E27FC236}">
                <a16:creationId xmlns:a16="http://schemas.microsoft.com/office/drawing/2014/main" id="{31ED3D2A-4D9B-DD08-6FA4-DE2D97E484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0" y="305517"/>
            <a:ext cx="1181100" cy="86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https://lh6.googleusercontent.com/nmklKCMPfg0xmNhHOBx-BGddEjYMM1Kqq05rKdZHRkCyuGzjO7nI5UElyGoJNT_3UKlNbUfc4JiefAxvBvP0uuNm_CkhnGaiRORsb6LuP0x1FNEBfhNHRLrUAHtI3jmVtKmL4A3P3ChVBbAgQ6IMHBmXA4p4b_yrMK96-HDuweUXlNo5kH6P7Bq2aQsSgZpa">
            <a:extLst>
              <a:ext uri="{FF2B5EF4-FFF2-40B4-BE49-F238E27FC236}">
                <a16:creationId xmlns:a16="http://schemas.microsoft.com/office/drawing/2014/main" id="{B1E41C9F-7F3D-87CB-DD7C-33A56B3B6B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954" y="305517"/>
            <a:ext cx="1122146" cy="99836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9AC091F7-898B-198C-0EBF-70627FBDAB37}"/>
              </a:ext>
            </a:extLst>
          </p:cNvPr>
          <p:cNvSpPr txBox="1"/>
          <p:nvPr/>
        </p:nvSpPr>
        <p:spPr>
          <a:xfrm>
            <a:off x="7301874" y="5041548"/>
            <a:ext cx="4006226" cy="1164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6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Muhammet Kamer Taha GENÇ 2234748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6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Mustafa Burak ÇORUK 2442812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6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Öykü KAYAN 2516391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DF374E-FE3F-F3D1-2E18-3D7A0AC3C7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904" y="322519"/>
            <a:ext cx="10058400" cy="725488"/>
          </a:xfrm>
        </p:spPr>
        <p:txBody>
          <a:bodyPr/>
          <a:lstStyle/>
          <a:p>
            <a:r>
              <a:rPr lang="tr-TR" sz="4400" dirty="0">
                <a:solidFill>
                  <a:schemeClr val="tx1"/>
                </a:solidFill>
              </a:rPr>
              <a:t>OUTLINE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6" name="Metin kutusu 3">
            <a:extLst>
              <a:ext uri="{FF2B5EF4-FFF2-40B4-BE49-F238E27FC236}">
                <a16:creationId xmlns:a16="http://schemas.microsoft.com/office/drawing/2014/main" id="{6C8D066A-9206-F7BC-6C43-0F045A612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625494"/>
              </p:ext>
            </p:extLst>
          </p:nvPr>
        </p:nvGraphicFramePr>
        <p:xfrm>
          <a:off x="884904" y="1130709"/>
          <a:ext cx="6174658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5BFA5-81FE-EE2D-671E-2D96F6D8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8CA6FA-262F-08C0-06F1-332F340CB1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904" y="322519"/>
            <a:ext cx="10058400" cy="725488"/>
          </a:xfrm>
        </p:spPr>
        <p:txBody>
          <a:bodyPr/>
          <a:lstStyle/>
          <a:p>
            <a:r>
              <a:rPr lang="tr-TR" sz="4400" dirty="0">
                <a:solidFill>
                  <a:schemeClr val="tx1"/>
                </a:solidFill>
              </a:rPr>
              <a:t>PROJECT REQUIREMENTS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026" name="Picture 2" descr="zemin, traktör, yer, ahşap, tahtadan içeren bir resim&#10;&#10;Açıklama otomatik olarak oluşturuldu">
            <a:extLst>
              <a:ext uri="{FF2B5EF4-FFF2-40B4-BE49-F238E27FC236}">
                <a16:creationId xmlns:a16="http://schemas.microsoft.com/office/drawing/2014/main" id="{FF7E802C-F05B-C7A4-D868-B3044B88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60" y="2040255"/>
            <a:ext cx="4937760" cy="27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Metin kutusu 3">
            <a:extLst>
              <a:ext uri="{FF2B5EF4-FFF2-40B4-BE49-F238E27FC236}">
                <a16:creationId xmlns:a16="http://schemas.microsoft.com/office/drawing/2014/main" id="{B21E4B72-747F-0F1F-FBDA-F9E4E98AF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656917"/>
              </p:ext>
            </p:extLst>
          </p:nvPr>
        </p:nvGraphicFramePr>
        <p:xfrm>
          <a:off x="884904" y="1059120"/>
          <a:ext cx="5841016" cy="4739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350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3DFAE-9CA1-DEE5-8ECC-B1B381E67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91CF6CE0-DFE0-40FF-A8F5-BCB9FE94F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1AD8E74-217D-466F-A776-590BC609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C984A69-A9E4-485D-BE1E-21A590126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7D78CB-2B62-09A5-242F-11ED7EA20C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252936"/>
            <a:ext cx="10058400" cy="10287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TOPOLOGY SELECTION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B13F1C1-1539-8491-F585-12903D6A2D42}"/>
              </a:ext>
            </a:extLst>
          </p:cNvPr>
          <p:cNvSpPr txBox="1"/>
          <p:nvPr/>
        </p:nvSpPr>
        <p:spPr>
          <a:xfrm>
            <a:off x="1066800" y="93950"/>
            <a:ext cx="10829249" cy="48590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Phase Diode Rectifier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Advantages: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Simple, cost-effective, suitable for low-power applications.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Disadvantages: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output ripple, limited efficiency at higher power levels.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Phase Diode Rectifier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Advantages: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output voltage, smoother DC output, efficient for high-power applications.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Disadvantages: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complex and costly than single-phase systems.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Phase Thyristor Rectifier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Advantages: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Adjustable output voltage, low conduction losses, simple design.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Disadvantages: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control circuit, higher ripple.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Phase Thyristor Rectifier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Advantages: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and smoother output voltage, consistent power delivery.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Disadvantages: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 control system, harmonic distortions, higher cost.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77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F89FC01-D0CF-4899-A184-1F0070363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4E5A9FF-C93F-4A6D-ABDE-2533C301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890A4124-979D-4376-AA58-6501D58B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controlled six-diode bridge rectifier and buck converter. | Download  Scientific Diagram">
            <a:extLst>
              <a:ext uri="{FF2B5EF4-FFF2-40B4-BE49-F238E27FC236}">
                <a16:creationId xmlns:a16="http://schemas.microsoft.com/office/drawing/2014/main" id="{44FEDF24-DE6F-A2B8-D72C-43D5EBD58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9"/>
          <a:stretch/>
        </p:blipFill>
        <p:spPr bwMode="auto">
          <a:xfrm>
            <a:off x="633999" y="2302356"/>
            <a:ext cx="6909801" cy="19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7FBAFB4D-6D1D-26E6-BFEC-4DC60C4AC9DF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Three-Phase Diode Rectifier with Buck Converter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Combines high output voltage, smooth DC supply, and simplified control for efficient high-power motor applications.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1B92B97-C113-A01E-1DF6-655E5676BD16}"/>
              </a:ext>
            </a:extLst>
          </p:cNvPr>
          <p:cNvSpPr txBox="1"/>
          <p:nvPr/>
        </p:nvSpPr>
        <p:spPr>
          <a:xfrm>
            <a:off x="8534502" y="1625248"/>
            <a:ext cx="27821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SELECTED TOPOLOGY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8209452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235</Words>
  <Application>Microsoft Office PowerPoint</Application>
  <PresentationFormat>Geniş ekran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Geçmişe bakış</vt:lpstr>
      <vt:lpstr>PowerPoint Sunusu</vt:lpstr>
      <vt:lpstr>OUTLINE</vt:lpstr>
      <vt:lpstr>PROJECT REQUIREMENTS</vt:lpstr>
      <vt:lpstr>TOPOLOGY SELECTION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Öykü Kayan</dc:creator>
  <cp:lastModifiedBy>Öykü Kayan</cp:lastModifiedBy>
  <cp:revision>15</cp:revision>
  <dcterms:created xsi:type="dcterms:W3CDTF">2024-11-26T19:03:45Z</dcterms:created>
  <dcterms:modified xsi:type="dcterms:W3CDTF">2024-11-26T20:48:41Z</dcterms:modified>
</cp:coreProperties>
</file>