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7227A6-D481-2164-DC45-1787528E2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D0A73A4-016B-D517-5ACA-CEBB27E4F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FFC7D6-B222-6180-AB3F-520C4616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96A690-DDF0-79E0-264E-58CC0332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778C0-F88A-CA7A-A171-208D838B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10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B39A9E-BE99-E8D7-EB89-6434B2A4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2CCBCF-B64D-3536-B874-861C1F1D6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18F392-F4A1-511D-F67C-0DCE6F47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E04EA9-B75A-5336-1EE9-B8A14D4F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1BAFFB-244B-546B-57E5-839CA14D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79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84FD8C-2409-CE3E-072D-3AAA29E37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A7A142B-5E2B-D254-C931-9B5D774A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3BEF8D-58EF-8067-4E4E-33D01D42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50FC0B-8C48-5004-2DD9-A6F16793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29535B-3DB8-02E0-0D31-1A8503FF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9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5137A5-3014-81B1-4C1D-F18F8CA2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D3456B-29CD-6C70-EDAA-A6CFCFB0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C22F83-C4A5-D5B9-7105-22B1A039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E5E869-314C-7E36-0E72-AAE3C100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8342E4-ED40-D546-687E-0F1CFC9E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61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F413BF-4FA8-D8A6-052F-95DB244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C0E46E-CA49-20C7-ED91-15812646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E76E64-599E-4FED-75A3-F828B36D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1F57A1-31FE-A95F-CCA2-BD49C74C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9E8C8C-93AD-C57C-0450-3A281270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1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9378E3-39F7-3D2C-1AC8-B0E47F81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821487-33DF-8A4A-0606-CE51A236C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EDC4EC-5750-2236-A9CF-F886E583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71B83B0-DBF6-FCA5-361A-FC7A5D90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237249-B5EE-B851-82F5-F3630485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4090BC-DBE3-857D-5C59-31237FAE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27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23F93-5B85-BD6F-E53F-FD6B4432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1D306A-CBEC-5ABA-0D0F-4F1319AF8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D8A447-A313-ECA1-59BE-99C990CA9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89DE7B6-4C6D-BA16-8E92-88F45DE3F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79E276F-47D0-B651-21A9-36DC139C8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31AD125-42F3-C38D-1D65-4C617629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1D99C6-FA83-1302-97DA-7D0726F4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7AF3AE2-681B-C0C5-479F-D859981F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42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1082F5-574F-C861-C8AF-EF4E4097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3BEE0AD-135D-1855-DF1E-F0BA9846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A38BDC6-927C-9FB0-E247-4F7C86C2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132ED9-53E5-BAB2-BBF7-F44E5BF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336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393D13E-FAD8-655D-4821-59645D55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50F51B7-1B5B-6541-FCE8-2154F566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943DEC1-8291-5B8D-2486-1EA401E3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30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DFD3BB-0F65-54E0-94E2-E1C0B6D0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E08278-6C7D-D50E-DFBE-27A57AFA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6EACA19-45E2-D412-B398-82825200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24EA4A-699B-D242-30F5-F5012368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5BB168B-CCD8-67C1-695C-02ECCB04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3C3456-5160-847C-D0FF-214434B2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1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611A54-5A40-08AD-A396-C74F0A7F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1BF008B-0CBE-C780-5597-4E34A5BF7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E07C5E-F93B-8D27-CB72-41C8AA7F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ACDD6A-837B-7AE1-9FE8-F7DA1F8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D2400D-41E5-5D69-5241-CD043E38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814A349-C391-2EEC-361D-A15E4354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26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B61264A-E587-D943-CFA4-1B4E759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6D7C44-F2D9-9761-9FFE-956F4C768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8D0E21-F682-65F6-C688-152B27675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5C8AC-B640-49BE-9BD6-2094407B394E}" type="datetimeFigureOut">
              <a:rPr lang="tr-TR" smtClean="0"/>
              <a:t>22.12.2024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480074-CDF3-300E-7911-23688A1B3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1A9355-C80A-62CC-9AFF-1CE35D38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50ED5-A9EE-4710-A1EF-4DD51DB0D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1BDE7-1833-ADF2-BC74-5897CAE2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940C51-24C6-028C-7BB8-F24A4CED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40867"/>
            <a:ext cx="10509504" cy="3102088"/>
          </a:xfrm>
        </p:spPr>
        <p:txBody>
          <a:bodyPr>
            <a:normAutofit fontScale="92500" lnSpcReduction="10000"/>
          </a:bodyPr>
          <a:lstStyle/>
          <a:p>
            <a:r>
              <a:rPr lang="tr-TR" sz="2200" dirty="0"/>
              <a:t>I</a:t>
            </a:r>
            <a:r>
              <a:rPr lang="en-US" sz="2200" dirty="0" err="1"/>
              <a:t>npainting</a:t>
            </a:r>
            <a:r>
              <a:rPr lang="en-US" sz="2200" dirty="0"/>
              <a:t> is a technique used to fill in missing parts of an image by predicting and generating the content that should logically fit within the blank regions.</a:t>
            </a:r>
          </a:p>
          <a:p>
            <a:r>
              <a:rPr lang="tr-TR" sz="2200" b="1" dirty="0" err="1"/>
              <a:t>Traditional</a:t>
            </a:r>
            <a:r>
              <a:rPr lang="tr-TR" sz="2200" b="1" dirty="0"/>
              <a:t> </a:t>
            </a:r>
            <a:r>
              <a:rPr lang="tr-TR" sz="2200" b="1" dirty="0" err="1"/>
              <a:t>Methods</a:t>
            </a:r>
            <a:r>
              <a:rPr lang="tr-TR" sz="2200" b="1" dirty="0"/>
              <a:t>:</a:t>
            </a:r>
          </a:p>
          <a:p>
            <a:pPr lvl="1"/>
            <a:r>
              <a:rPr lang="en-US" sz="1800" b="1" dirty="0"/>
              <a:t>Texture Synthesis: </a:t>
            </a:r>
            <a:r>
              <a:rPr lang="en-US" sz="1800" dirty="0"/>
              <a:t>Uses surrounding textures to fill the gaps, often producing good results for patterned textures but poor results in more complex or irregular areas.</a:t>
            </a:r>
            <a:endParaRPr lang="tr-TR" sz="1800" dirty="0"/>
          </a:p>
          <a:p>
            <a:pPr lvl="1"/>
            <a:r>
              <a:rPr lang="en-US" sz="1800" b="1" dirty="0"/>
              <a:t>Patch-based Methods: </a:t>
            </a:r>
            <a:r>
              <a:rPr lang="en-US" sz="1800" dirty="0"/>
              <a:t>These involve copying patches from the surrounding image to cover the blank area, with some blending to ensure smooth transitions.</a:t>
            </a:r>
            <a:endParaRPr lang="tr-TR" sz="1800" dirty="0"/>
          </a:p>
          <a:p>
            <a:r>
              <a:rPr lang="tr-TR" sz="2200" b="1" dirty="0" err="1"/>
              <a:t>Challenges</a:t>
            </a:r>
            <a:r>
              <a:rPr lang="tr-TR" sz="2200" b="1" dirty="0"/>
              <a:t>:</a:t>
            </a:r>
          </a:p>
          <a:p>
            <a:pPr lvl="1"/>
            <a:r>
              <a:rPr lang="en-US" sz="2200" dirty="0"/>
              <a:t>Maintaining coherence with the surrounding image.</a:t>
            </a:r>
            <a:endParaRPr lang="tr-TR" sz="2200" dirty="0"/>
          </a:p>
          <a:p>
            <a:pPr lvl="1"/>
            <a:r>
              <a:rPr lang="en-US" sz="2200" dirty="0"/>
              <a:t>Realism in object appearance and color matching.</a:t>
            </a:r>
            <a:endParaRPr lang="tr-TR" sz="2200" dirty="0"/>
          </a:p>
        </p:txBody>
      </p:sp>
      <p:sp>
        <p:nvSpPr>
          <p:cNvPr id="19" name="Başlık 1">
            <a:extLst>
              <a:ext uri="{FF2B5EF4-FFF2-40B4-BE49-F238E27FC236}">
                <a16:creationId xmlns:a16="http://schemas.microsoft.com/office/drawing/2014/main" id="{9D179D27-B3BC-77D7-BEE2-2ABA2A6BE749}"/>
              </a:ext>
            </a:extLst>
          </p:cNvPr>
          <p:cNvSpPr txBox="1">
            <a:spLocks/>
          </p:cNvSpPr>
          <p:nvPr/>
        </p:nvSpPr>
        <p:spPr>
          <a:xfrm>
            <a:off x="841248" y="426720"/>
            <a:ext cx="10506456" cy="1919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6000" dirty="0" err="1"/>
              <a:t>Inpainting</a:t>
            </a:r>
            <a:endParaRPr lang="tr-TR" sz="6000" dirty="0"/>
          </a:p>
        </p:txBody>
      </p:sp>
    </p:spTree>
    <p:extLst>
      <p:ext uri="{BB962C8B-B14F-4D97-AF65-F5344CB8AC3E}">
        <p14:creationId xmlns:p14="http://schemas.microsoft.com/office/powerpoint/2010/main" val="135386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3DFFD0-A9A6-D14B-7A45-64754B73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tr-TR" sz="6000" dirty="0" err="1"/>
              <a:t>Stable</a:t>
            </a:r>
            <a:r>
              <a:rPr lang="tr-TR" sz="6000" dirty="0"/>
              <a:t> </a:t>
            </a:r>
            <a:r>
              <a:rPr lang="tr-TR" sz="6000" dirty="0" err="1"/>
              <a:t>Diffusion</a:t>
            </a:r>
            <a:r>
              <a:rPr lang="tr-TR" sz="6000" dirty="0"/>
              <a:t> </a:t>
            </a:r>
            <a:r>
              <a:rPr lang="tr-TR" sz="6000" dirty="0" err="1"/>
              <a:t>Inpainting</a:t>
            </a:r>
            <a:endParaRPr lang="tr-TR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E62490-040D-BAF0-5A64-10D5E430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b="1" dirty="0"/>
              <a:t>Stable Diffusion:</a:t>
            </a:r>
            <a:endParaRPr lang="tr-TR" sz="2200" b="1" dirty="0"/>
          </a:p>
          <a:p>
            <a:pPr lvl="1"/>
            <a:r>
              <a:rPr lang="en-US" sz="1800" dirty="0"/>
              <a:t>Stable Diffusion is a text-to-image generative model that can generate high-quality images from textual descriptions.</a:t>
            </a:r>
            <a:endParaRPr lang="tr-TR" sz="1800" dirty="0"/>
          </a:p>
          <a:p>
            <a:pPr lvl="1"/>
            <a:r>
              <a:rPr lang="en-US" sz="1800" dirty="0"/>
              <a:t>It’s based on diffusion processes—gradually turning noise into a final image step by step.</a:t>
            </a:r>
            <a:endParaRPr lang="tr-TR" sz="1800" dirty="0"/>
          </a:p>
          <a:p>
            <a:r>
              <a:rPr lang="en-US" sz="2200" b="1" dirty="0"/>
              <a:t>Inpainting with Stable Diffusion:</a:t>
            </a:r>
            <a:endParaRPr lang="tr-TR" sz="2200" b="1" dirty="0"/>
          </a:p>
          <a:p>
            <a:pPr lvl="1"/>
            <a:r>
              <a:rPr lang="en-US" sz="1800" dirty="0"/>
              <a:t>Stable Diffusion inpainting extends the capabilities of the model by filling missing regions in an image, guided by both the surrounding context and a textual prompt.</a:t>
            </a:r>
            <a:endParaRPr lang="tr-TR" sz="1800" dirty="0"/>
          </a:p>
          <a:p>
            <a:pPr lvl="1"/>
            <a:r>
              <a:rPr lang="en-US" sz="1800" dirty="0"/>
              <a:t>It can reconstruct realistic and contextually appropriate content in the blank areas, based on the given image and prompt.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3155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F4278A-5785-4C82-78E9-0D0C000C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How Does Stable Diffusion Inpainting Work?</a:t>
            </a:r>
            <a:endParaRPr lang="tr-TR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F13EAC-B114-4996-89FD-7FF508E3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Input Image:</a:t>
            </a:r>
            <a:r>
              <a:rPr lang="tr-TR" sz="2200" b="1" dirty="0"/>
              <a:t> </a:t>
            </a:r>
            <a:r>
              <a:rPr lang="en-US" sz="2200" dirty="0"/>
              <a:t>A user provides an image with missing regions (masked areas).</a:t>
            </a:r>
            <a:r>
              <a:rPr lang="tr-TR" sz="2200" dirty="0"/>
              <a:t> </a:t>
            </a:r>
            <a:r>
              <a:rPr lang="en-US" sz="2200" dirty="0"/>
              <a:t>The blank areas are usually represented by a mask (black and white), where the black regions are to be filled.</a:t>
            </a:r>
            <a:endParaRPr lang="tr-TR" sz="2200" dirty="0"/>
          </a:p>
          <a:p>
            <a:r>
              <a:rPr lang="en-US" sz="2200" b="1" dirty="0"/>
              <a:t>Textual Guidance:</a:t>
            </a:r>
            <a:r>
              <a:rPr lang="tr-TR" sz="2200" b="1" dirty="0"/>
              <a:t> </a:t>
            </a:r>
            <a:r>
              <a:rPr lang="en-US" sz="2200" dirty="0"/>
              <a:t>Users can provide a prompt that describes what should fill the blank areas, guiding the model toward the desired content.</a:t>
            </a:r>
            <a:endParaRPr lang="tr-TR" sz="2200" dirty="0"/>
          </a:p>
          <a:p>
            <a:r>
              <a:rPr lang="en-US" sz="2200" b="1" dirty="0"/>
              <a:t>Diffusion Process:</a:t>
            </a:r>
            <a:r>
              <a:rPr lang="tr-TR" sz="2200" dirty="0"/>
              <a:t> </a:t>
            </a:r>
            <a:r>
              <a:rPr lang="en-US" sz="2200" dirty="0"/>
              <a:t>Stable Diffusion processes the image by iteratively refining it. The model gradually replaces the noise in the blank areas with meaningful content.</a:t>
            </a:r>
            <a:endParaRPr lang="tr-TR" sz="2200" dirty="0"/>
          </a:p>
          <a:p>
            <a:r>
              <a:rPr lang="en-US" sz="2200" b="1" dirty="0"/>
              <a:t>Result:</a:t>
            </a:r>
            <a:r>
              <a:rPr lang="tr-TR" sz="2200" dirty="0"/>
              <a:t> </a:t>
            </a:r>
            <a:r>
              <a:rPr lang="en-US" sz="2200" dirty="0"/>
              <a:t>The model generates a completed image where the previously blank areas now contain realistic content, seamlessly blending with the surrounding context.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66923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97B50B-D3CB-3789-64CD-072CE783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Benefits of Stable Diffusion Inpainting</a:t>
            </a:r>
            <a:endParaRPr lang="tr-TR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8081CE-0205-2E25-61D4-D05AA3F3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b="1" dirty="0"/>
              <a:t>High Realism:</a:t>
            </a:r>
            <a:r>
              <a:rPr lang="en-US" sz="2000" dirty="0"/>
              <a:t> The model can generate high-fidelity, realistic content, even for complex scenes, ensuring that the </a:t>
            </a:r>
            <a:r>
              <a:rPr lang="en-US" sz="2000" dirty="0" err="1"/>
              <a:t>inpainted</a:t>
            </a:r>
            <a:r>
              <a:rPr lang="en-US" sz="2000" dirty="0"/>
              <a:t> area blends perfectly with the rest of the image.</a:t>
            </a:r>
            <a:endParaRPr lang="tr-TR" sz="2000" dirty="0"/>
          </a:p>
          <a:p>
            <a:r>
              <a:rPr lang="en-US" sz="2000" b="1" dirty="0"/>
              <a:t>Flexibility:</a:t>
            </a:r>
            <a:r>
              <a:rPr lang="tr-TR" sz="2000" dirty="0"/>
              <a:t> </a:t>
            </a:r>
            <a:r>
              <a:rPr lang="en-US" sz="2000" dirty="0"/>
              <a:t>Works with textual prompts—this means you can guide the content generation (e.g., "fill the blank with a tree" or "complete the sky with clouds").</a:t>
            </a:r>
            <a:endParaRPr lang="tr-TR" sz="2000" dirty="0"/>
          </a:p>
          <a:p>
            <a:r>
              <a:rPr lang="en-US" sz="2000" b="1" dirty="0"/>
              <a:t>Context-Aware:</a:t>
            </a:r>
            <a:r>
              <a:rPr lang="tr-TR" sz="2000" dirty="0"/>
              <a:t> </a:t>
            </a:r>
            <a:r>
              <a:rPr lang="en-US" sz="2000" dirty="0"/>
              <a:t>Unlike traditional methods, Stable Diffusion can understand the context of the surrounding image and generate appropriate content that fits seamlessly.</a:t>
            </a:r>
            <a:endParaRPr lang="tr-TR" sz="2000" dirty="0"/>
          </a:p>
          <a:p>
            <a:r>
              <a:rPr lang="en-US" sz="2000" b="1" dirty="0"/>
              <a:t>Versatility:</a:t>
            </a:r>
            <a:r>
              <a:rPr lang="tr-TR" sz="2000" dirty="0"/>
              <a:t> </a:t>
            </a:r>
            <a:r>
              <a:rPr lang="en-US" sz="2000" dirty="0"/>
              <a:t>It can be applied to various domains, from art restoration to creative image editing and practical tasks like removing objects or recovering corrupted images.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81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8BFEA-75C7-06AC-5A64-EC0472280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7B1C9A-19F0-21C4-D14B-5C3431A3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6F1FB1-3A71-84D6-33FB-CE847D9D1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tr-TR" sz="6000" dirty="0"/>
              <a:t>E</a:t>
            </a:r>
            <a:r>
              <a:rPr lang="en-US" sz="6000" dirty="0" err="1"/>
              <a:t>xample</a:t>
            </a:r>
            <a:r>
              <a:rPr lang="en-US" sz="6000" dirty="0"/>
              <a:t> Use Cases of Stable Diffusion Inpainting</a:t>
            </a:r>
            <a:endParaRPr lang="tr-TR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ADD9A-4F50-1542-E50E-5CE19B89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7F94EE-2495-4761-E7F9-7DB0BD4C3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771DDB-EB5F-ECBD-97E5-7BAD767C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b="1" dirty="0"/>
              <a:t>Art Restoration:</a:t>
            </a:r>
            <a:r>
              <a:rPr lang="tr-TR" sz="2000" dirty="0"/>
              <a:t> </a:t>
            </a:r>
            <a:r>
              <a:rPr lang="en-US" sz="2000" dirty="0"/>
              <a:t>Restoring damaged or incomplete historical artworks where certain parts of the image are missing or deteriorated.</a:t>
            </a:r>
            <a:endParaRPr lang="tr-TR" sz="2000" dirty="0"/>
          </a:p>
          <a:p>
            <a:r>
              <a:rPr lang="en-US" sz="2000" b="1" dirty="0"/>
              <a:t>Content Creation:</a:t>
            </a:r>
            <a:r>
              <a:rPr lang="tr-TR" sz="2000" dirty="0"/>
              <a:t> </a:t>
            </a:r>
            <a:r>
              <a:rPr lang="en-US" sz="2000" dirty="0"/>
              <a:t>Artists can use it to create and fill in missing parts of their work, whether it's digital art or conceptual designs.</a:t>
            </a:r>
            <a:endParaRPr lang="tr-TR" sz="2000" dirty="0"/>
          </a:p>
          <a:p>
            <a:r>
              <a:rPr lang="en-US" sz="2000" b="1" dirty="0"/>
              <a:t>Product Design:</a:t>
            </a:r>
            <a:r>
              <a:rPr lang="tr-TR" sz="2000" dirty="0"/>
              <a:t> </a:t>
            </a:r>
            <a:r>
              <a:rPr lang="en-US" sz="2000" dirty="0"/>
              <a:t>Filling in missing details in product concept images (e.g., imagining different versions of a product or fabric textures).</a:t>
            </a:r>
            <a:endParaRPr lang="tr-TR" sz="2000" dirty="0"/>
          </a:p>
          <a:p>
            <a:r>
              <a:rPr lang="en-US" sz="2000" b="1" dirty="0"/>
              <a:t>Photo Editing:</a:t>
            </a:r>
            <a:r>
              <a:rPr lang="tr-TR" sz="2000" dirty="0"/>
              <a:t> </a:t>
            </a:r>
            <a:r>
              <a:rPr lang="en-US" sz="2000" dirty="0"/>
              <a:t>Removing unwanted objects from photos (e.g., people or objects in the background) and filling the gap with appropriate content.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07008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550</Words>
  <Application>Microsoft Office PowerPoint</Application>
  <PresentationFormat>Geniş ekran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Teması</vt:lpstr>
      <vt:lpstr>PowerPoint Sunusu</vt:lpstr>
      <vt:lpstr>Stable Diffusion Inpainting</vt:lpstr>
      <vt:lpstr>How Does Stable Diffusion Inpainting Work?</vt:lpstr>
      <vt:lpstr>Benefits of Stable Diffusion Inpainting</vt:lpstr>
      <vt:lpstr>Example Use Cases of Stable Diffusion Inpainting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ATAHAN ÖÇAL</dc:creator>
  <cp:lastModifiedBy>ATAHAN ÖÇAL</cp:lastModifiedBy>
  <cp:revision>11</cp:revision>
  <dcterms:created xsi:type="dcterms:W3CDTF">2024-11-27T20:15:46Z</dcterms:created>
  <dcterms:modified xsi:type="dcterms:W3CDTF">2024-12-22T17:06:00Z</dcterms:modified>
</cp:coreProperties>
</file>