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22" r:id="rId5"/>
    <p:sldId id="321" r:id="rId6"/>
    <p:sldId id="320" r:id="rId7"/>
    <p:sldId id="319" r:id="rId8"/>
    <p:sldId id="324" r:id="rId9"/>
    <p:sldId id="325" r:id="rId10"/>
    <p:sldId id="326" r:id="rId11"/>
    <p:sldId id="327" r:id="rId12"/>
    <p:sldId id="329" r:id="rId13"/>
    <p:sldId id="328" r:id="rId14"/>
    <p:sldId id="330" r:id="rId15"/>
    <p:sldId id="331" r:id="rId16"/>
    <p:sldId id="335" r:id="rId17"/>
    <p:sldId id="333" r:id="rId18"/>
    <p:sldId id="332" r:id="rId19"/>
    <p:sldId id="334" r:id="rId20"/>
    <p:sldId id="3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F05461-A6C4-4794-A517-F19789415812}" v="60" dt="2024-07-04T18:45:24.890"/>
  </p1510:revLst>
</p1510:revInfo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388" autoAdjust="0"/>
  </p:normalViewPr>
  <p:slideViewPr>
    <p:cSldViewPr snapToGrid="0">
      <p:cViewPr>
        <p:scale>
          <a:sx n="80" d="100"/>
          <a:sy n="80" d="100"/>
        </p:scale>
        <p:origin x="773" y="4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Whdan" userId="17d4187b23db5804" providerId="LiveId" clId="{FAF05461-A6C4-4794-A517-F19789415812}"/>
    <pc:docChg chg="undo custSel addSld delSld modSld sldOrd">
      <pc:chgData name="Mohamed Whdan" userId="17d4187b23db5804" providerId="LiveId" clId="{FAF05461-A6C4-4794-A517-F19789415812}" dt="2024-07-04T18:46:43.965" v="1085" actId="14100"/>
      <pc:docMkLst>
        <pc:docMk/>
      </pc:docMkLst>
      <pc:sldChg chg="addSp delSp modSp mod">
        <pc:chgData name="Mohamed Whdan" userId="17d4187b23db5804" providerId="LiveId" clId="{FAF05461-A6C4-4794-A517-F19789415812}" dt="2024-07-04T18:43:53.772" v="1059" actId="1076"/>
        <pc:sldMkLst>
          <pc:docMk/>
          <pc:sldMk cId="704370842" sldId="310"/>
        </pc:sldMkLst>
        <pc:spChg chg="del mod">
          <ac:chgData name="Mohamed Whdan" userId="17d4187b23db5804" providerId="LiveId" clId="{FAF05461-A6C4-4794-A517-F19789415812}" dt="2024-07-04T18:43:27.031" v="1053" actId="478"/>
          <ac:spMkLst>
            <pc:docMk/>
            <pc:sldMk cId="704370842" sldId="310"/>
            <ac:spMk id="2" creationId="{70ECFE66-A9E7-A365-967B-2FD670CB3923}"/>
          </ac:spMkLst>
        </pc:spChg>
        <pc:spChg chg="add mod">
          <ac:chgData name="Mohamed Whdan" userId="17d4187b23db5804" providerId="LiveId" clId="{FAF05461-A6C4-4794-A517-F19789415812}" dt="2024-07-04T18:43:53.772" v="1059" actId="1076"/>
          <ac:spMkLst>
            <pc:docMk/>
            <pc:sldMk cId="704370842" sldId="310"/>
            <ac:spMk id="5" creationId="{D8843E82-EA0F-7CB8-3DF4-1C58DF121230}"/>
          </ac:spMkLst>
        </pc:spChg>
      </pc:sldChg>
      <pc:sldChg chg="del">
        <pc:chgData name="Mohamed Whdan" userId="17d4187b23db5804" providerId="LiveId" clId="{FAF05461-A6C4-4794-A517-F19789415812}" dt="2024-07-04T14:38:42.096" v="0" actId="47"/>
        <pc:sldMkLst>
          <pc:docMk/>
          <pc:sldMk cId="1669023770" sldId="311"/>
        </pc:sldMkLst>
      </pc:sldChg>
      <pc:sldChg chg="del">
        <pc:chgData name="Mohamed Whdan" userId="17d4187b23db5804" providerId="LiveId" clId="{FAF05461-A6C4-4794-A517-F19789415812}" dt="2024-07-04T15:11:36.160" v="206" actId="47"/>
        <pc:sldMkLst>
          <pc:docMk/>
          <pc:sldMk cId="952135350" sldId="312"/>
        </pc:sldMkLst>
      </pc:sldChg>
      <pc:sldChg chg="del">
        <pc:chgData name="Mohamed Whdan" userId="17d4187b23db5804" providerId="LiveId" clId="{FAF05461-A6C4-4794-A517-F19789415812}" dt="2024-07-04T15:11:36.160" v="206" actId="47"/>
        <pc:sldMkLst>
          <pc:docMk/>
          <pc:sldMk cId="2224546682" sldId="313"/>
        </pc:sldMkLst>
      </pc:sldChg>
      <pc:sldChg chg="del">
        <pc:chgData name="Mohamed Whdan" userId="17d4187b23db5804" providerId="LiveId" clId="{FAF05461-A6C4-4794-A517-F19789415812}" dt="2024-07-04T15:11:36.160" v="206" actId="47"/>
        <pc:sldMkLst>
          <pc:docMk/>
          <pc:sldMk cId="82250651" sldId="314"/>
        </pc:sldMkLst>
      </pc:sldChg>
      <pc:sldChg chg="del">
        <pc:chgData name="Mohamed Whdan" userId="17d4187b23db5804" providerId="LiveId" clId="{FAF05461-A6C4-4794-A517-F19789415812}" dt="2024-07-04T15:11:36.160" v="206" actId="47"/>
        <pc:sldMkLst>
          <pc:docMk/>
          <pc:sldMk cId="2302010161" sldId="315"/>
        </pc:sldMkLst>
      </pc:sldChg>
      <pc:sldChg chg="del">
        <pc:chgData name="Mohamed Whdan" userId="17d4187b23db5804" providerId="LiveId" clId="{FAF05461-A6C4-4794-A517-F19789415812}" dt="2024-07-04T15:11:36.160" v="206" actId="47"/>
        <pc:sldMkLst>
          <pc:docMk/>
          <pc:sldMk cId="554382460" sldId="316"/>
        </pc:sldMkLst>
      </pc:sldChg>
      <pc:sldChg chg="del">
        <pc:chgData name="Mohamed Whdan" userId="17d4187b23db5804" providerId="LiveId" clId="{FAF05461-A6C4-4794-A517-F19789415812}" dt="2024-07-04T15:11:36.160" v="206" actId="47"/>
        <pc:sldMkLst>
          <pc:docMk/>
          <pc:sldMk cId="4011334062" sldId="317"/>
        </pc:sldMkLst>
      </pc:sldChg>
      <pc:sldChg chg="del">
        <pc:chgData name="Mohamed Whdan" userId="17d4187b23db5804" providerId="LiveId" clId="{FAF05461-A6C4-4794-A517-F19789415812}" dt="2024-07-04T15:11:36.160" v="206" actId="47"/>
        <pc:sldMkLst>
          <pc:docMk/>
          <pc:sldMk cId="2906152353" sldId="318"/>
        </pc:sldMkLst>
      </pc:sldChg>
      <pc:sldChg chg="addSp delSp modSp mod">
        <pc:chgData name="Mohamed Whdan" userId="17d4187b23db5804" providerId="LiveId" clId="{FAF05461-A6C4-4794-A517-F19789415812}" dt="2024-07-04T15:17:13.450" v="305" actId="1076"/>
        <pc:sldMkLst>
          <pc:docMk/>
          <pc:sldMk cId="3421680658" sldId="319"/>
        </pc:sldMkLst>
        <pc:spChg chg="add del mod">
          <ac:chgData name="Mohamed Whdan" userId="17d4187b23db5804" providerId="LiveId" clId="{FAF05461-A6C4-4794-A517-F19789415812}" dt="2024-07-04T15:12:54.680" v="214" actId="478"/>
          <ac:spMkLst>
            <pc:docMk/>
            <pc:sldMk cId="3421680658" sldId="319"/>
            <ac:spMk id="3" creationId="{04DD63CC-CBF2-1DF7-0570-710DA2BE5244}"/>
          </ac:spMkLst>
        </pc:spChg>
        <pc:spChg chg="mod">
          <ac:chgData name="Mohamed Whdan" userId="17d4187b23db5804" providerId="LiveId" clId="{FAF05461-A6C4-4794-A517-F19789415812}" dt="2024-07-04T15:13:50.720" v="220" actId="1076"/>
          <ac:spMkLst>
            <pc:docMk/>
            <pc:sldMk cId="3421680658" sldId="319"/>
            <ac:spMk id="7" creationId="{4C0FEFBF-60FD-0161-6F6E-89EE39389CEE}"/>
          </ac:spMkLst>
        </pc:spChg>
        <pc:picChg chg="add del mod">
          <ac:chgData name="Mohamed Whdan" userId="17d4187b23db5804" providerId="LiveId" clId="{FAF05461-A6C4-4794-A517-F19789415812}" dt="2024-07-04T15:15:28.050" v="222" actId="478"/>
          <ac:picMkLst>
            <pc:docMk/>
            <pc:sldMk cId="3421680658" sldId="319"/>
            <ac:picMk id="5" creationId="{0538A156-3376-01BE-3BF2-01C1DE1F41DC}"/>
          </ac:picMkLst>
        </pc:picChg>
        <pc:picChg chg="del">
          <ac:chgData name="Mohamed Whdan" userId="17d4187b23db5804" providerId="LiveId" clId="{FAF05461-A6C4-4794-A517-F19789415812}" dt="2024-07-04T15:12:52.814" v="213" actId="478"/>
          <ac:picMkLst>
            <pc:docMk/>
            <pc:sldMk cId="3421680658" sldId="319"/>
            <ac:picMk id="6" creationId="{78204B56-A550-818F-6501-9C0AFAF365CD}"/>
          </ac:picMkLst>
        </pc:picChg>
        <pc:picChg chg="add mod">
          <ac:chgData name="Mohamed Whdan" userId="17d4187b23db5804" providerId="LiveId" clId="{FAF05461-A6C4-4794-A517-F19789415812}" dt="2024-07-04T15:17:13.450" v="305" actId="1076"/>
          <ac:picMkLst>
            <pc:docMk/>
            <pc:sldMk cId="3421680658" sldId="319"/>
            <ac:picMk id="9" creationId="{A032728A-2B59-C85C-99D0-C297FA501A90}"/>
          </ac:picMkLst>
        </pc:picChg>
      </pc:sldChg>
      <pc:sldChg chg="addSp delSp modSp mod">
        <pc:chgData name="Mohamed Whdan" userId="17d4187b23db5804" providerId="LiveId" clId="{FAF05461-A6C4-4794-A517-F19789415812}" dt="2024-07-04T15:22:27.155" v="456" actId="1076"/>
        <pc:sldMkLst>
          <pc:docMk/>
          <pc:sldMk cId="3752118431" sldId="320"/>
        </pc:sldMkLst>
        <pc:spChg chg="mod">
          <ac:chgData name="Mohamed Whdan" userId="17d4187b23db5804" providerId="LiveId" clId="{FAF05461-A6C4-4794-A517-F19789415812}" dt="2024-07-04T15:10:10.519" v="198" actId="14100"/>
          <ac:spMkLst>
            <pc:docMk/>
            <pc:sldMk cId="3752118431" sldId="320"/>
            <ac:spMk id="3" creationId="{89D0E47E-D228-15EB-5886-33E9AA181D03}"/>
          </ac:spMkLst>
        </pc:spChg>
        <pc:spChg chg="add mod">
          <ac:chgData name="Mohamed Whdan" userId="17d4187b23db5804" providerId="LiveId" clId="{FAF05461-A6C4-4794-A517-F19789415812}" dt="2024-07-04T15:11:04.698" v="205" actId="20577"/>
          <ac:spMkLst>
            <pc:docMk/>
            <pc:sldMk cId="3752118431" sldId="320"/>
            <ac:spMk id="4" creationId="{C68412BE-92CF-FBA6-73C5-E01C17E52B53}"/>
          </ac:spMkLst>
        </pc:spChg>
        <pc:picChg chg="del mod">
          <ac:chgData name="Mohamed Whdan" userId="17d4187b23db5804" providerId="LiveId" clId="{FAF05461-A6C4-4794-A517-F19789415812}" dt="2024-07-04T15:22:13.585" v="453" actId="478"/>
          <ac:picMkLst>
            <pc:docMk/>
            <pc:sldMk cId="3752118431" sldId="320"/>
            <ac:picMk id="5" creationId="{D6D78076-37AF-C31D-A540-2A986109FAF3}"/>
          </ac:picMkLst>
        </pc:picChg>
        <pc:picChg chg="add mod">
          <ac:chgData name="Mohamed Whdan" userId="17d4187b23db5804" providerId="LiveId" clId="{FAF05461-A6C4-4794-A517-F19789415812}" dt="2024-07-04T15:22:27.155" v="456" actId="1076"/>
          <ac:picMkLst>
            <pc:docMk/>
            <pc:sldMk cId="3752118431" sldId="320"/>
            <ac:picMk id="1026" creationId="{5775A00F-DB08-9672-4F9D-B67877BCC985}"/>
          </ac:picMkLst>
        </pc:picChg>
      </pc:sldChg>
      <pc:sldChg chg="addSp modSp mod">
        <pc:chgData name="Mohamed Whdan" userId="17d4187b23db5804" providerId="LiveId" clId="{FAF05461-A6C4-4794-A517-F19789415812}" dt="2024-07-04T15:18:12.321" v="372" actId="20577"/>
        <pc:sldMkLst>
          <pc:docMk/>
          <pc:sldMk cId="1607455252" sldId="321"/>
        </pc:sldMkLst>
        <pc:spChg chg="mod">
          <ac:chgData name="Mohamed Whdan" userId="17d4187b23db5804" providerId="LiveId" clId="{FAF05461-A6C4-4794-A517-F19789415812}" dt="2024-07-04T15:18:12.321" v="372" actId="20577"/>
          <ac:spMkLst>
            <pc:docMk/>
            <pc:sldMk cId="1607455252" sldId="321"/>
            <ac:spMk id="3" creationId="{02BA04E6-CD61-B962-4287-DEC1993C32D6}"/>
          </ac:spMkLst>
        </pc:spChg>
        <pc:spChg chg="add mod">
          <ac:chgData name="Mohamed Whdan" userId="17d4187b23db5804" providerId="LiveId" clId="{FAF05461-A6C4-4794-A517-F19789415812}" dt="2024-07-04T15:06:51.929" v="192" actId="571"/>
          <ac:spMkLst>
            <pc:docMk/>
            <pc:sldMk cId="1607455252" sldId="321"/>
            <ac:spMk id="5" creationId="{B57F657C-9A00-023E-16A7-A5C843590E30}"/>
          </ac:spMkLst>
        </pc:spChg>
      </pc:sldChg>
      <pc:sldChg chg="addSp delSp modSp mod">
        <pc:chgData name="Mohamed Whdan" userId="17d4187b23db5804" providerId="LiveId" clId="{FAF05461-A6C4-4794-A517-F19789415812}" dt="2024-07-04T15:12:16.413" v="212" actId="14100"/>
        <pc:sldMkLst>
          <pc:docMk/>
          <pc:sldMk cId="3378822495" sldId="322"/>
        </pc:sldMkLst>
        <pc:spChg chg="mod">
          <ac:chgData name="Mohamed Whdan" userId="17d4187b23db5804" providerId="LiveId" clId="{FAF05461-A6C4-4794-A517-F19789415812}" dt="2024-07-04T15:12:16.413" v="212" actId="14100"/>
          <ac:spMkLst>
            <pc:docMk/>
            <pc:sldMk cId="3378822495" sldId="322"/>
            <ac:spMk id="2" creationId="{75454C9E-20FB-B999-9303-C71D1334BAD7}"/>
          </ac:spMkLst>
        </pc:spChg>
        <pc:spChg chg="add del mod">
          <ac:chgData name="Mohamed Whdan" userId="17d4187b23db5804" providerId="LiveId" clId="{FAF05461-A6C4-4794-A517-F19789415812}" dt="2024-07-04T15:05:58.172" v="190" actId="21"/>
          <ac:spMkLst>
            <pc:docMk/>
            <pc:sldMk cId="3378822495" sldId="322"/>
            <ac:spMk id="4" creationId="{2CCA9DC6-1DBE-5B1F-50DA-4BA81E24C7F0}"/>
          </ac:spMkLst>
        </pc:spChg>
      </pc:sldChg>
      <pc:sldChg chg="addSp delSp modSp add del mod">
        <pc:chgData name="Mohamed Whdan" userId="17d4187b23db5804" providerId="LiveId" clId="{FAF05461-A6C4-4794-A517-F19789415812}" dt="2024-07-04T15:16:14.366" v="232" actId="47"/>
        <pc:sldMkLst>
          <pc:docMk/>
          <pc:sldMk cId="4281460226" sldId="323"/>
        </pc:sldMkLst>
        <pc:spChg chg="add del mod">
          <ac:chgData name="Mohamed Whdan" userId="17d4187b23db5804" providerId="LiveId" clId="{FAF05461-A6C4-4794-A517-F19789415812}" dt="2024-07-04T15:11:50.201" v="209" actId="478"/>
          <ac:spMkLst>
            <pc:docMk/>
            <pc:sldMk cId="4281460226" sldId="323"/>
            <ac:spMk id="3" creationId="{C31E9C0D-B98D-2497-710C-8EAE03B59243}"/>
          </ac:spMkLst>
        </pc:spChg>
        <pc:spChg chg="add del mod">
          <ac:chgData name="Mohamed Whdan" userId="17d4187b23db5804" providerId="LiveId" clId="{FAF05461-A6C4-4794-A517-F19789415812}" dt="2024-07-04T15:11:57.379" v="211" actId="478"/>
          <ac:spMkLst>
            <pc:docMk/>
            <pc:sldMk cId="4281460226" sldId="323"/>
            <ac:spMk id="5" creationId="{6CB374C7-992B-7096-2D10-D30BF2080774}"/>
          </ac:spMkLst>
        </pc:spChg>
        <pc:spChg chg="del">
          <ac:chgData name="Mohamed Whdan" userId="17d4187b23db5804" providerId="LiveId" clId="{FAF05461-A6C4-4794-A517-F19789415812}" dt="2024-07-04T15:11:54.911" v="210" actId="478"/>
          <ac:spMkLst>
            <pc:docMk/>
            <pc:sldMk cId="4281460226" sldId="323"/>
            <ac:spMk id="7" creationId="{4C0FEFBF-60FD-0161-6F6E-89EE39389CEE}"/>
          </ac:spMkLst>
        </pc:spChg>
        <pc:spChg chg="add mod">
          <ac:chgData name="Mohamed Whdan" userId="17d4187b23db5804" providerId="LiveId" clId="{FAF05461-A6C4-4794-A517-F19789415812}" dt="2024-07-04T15:16:07.610" v="230" actId="1076"/>
          <ac:spMkLst>
            <pc:docMk/>
            <pc:sldMk cId="4281460226" sldId="323"/>
            <ac:spMk id="9" creationId="{B93C82C5-F3B4-B6F2-3348-240830737D3C}"/>
          </ac:spMkLst>
        </pc:spChg>
        <pc:picChg chg="del">
          <ac:chgData name="Mohamed Whdan" userId="17d4187b23db5804" providerId="LiveId" clId="{FAF05461-A6C4-4794-A517-F19789415812}" dt="2024-07-04T15:11:47.872" v="208" actId="478"/>
          <ac:picMkLst>
            <pc:docMk/>
            <pc:sldMk cId="4281460226" sldId="323"/>
            <ac:picMk id="6" creationId="{78204B56-A550-818F-6501-9C0AFAF365CD}"/>
          </ac:picMkLst>
        </pc:picChg>
      </pc:sldChg>
      <pc:sldChg chg="addSp delSp modSp add mod">
        <pc:chgData name="Mohamed Whdan" userId="17d4187b23db5804" providerId="LiveId" clId="{FAF05461-A6C4-4794-A517-F19789415812}" dt="2024-07-04T15:17:19.409" v="307" actId="1076"/>
        <pc:sldMkLst>
          <pc:docMk/>
          <pc:sldMk cId="2481204528" sldId="324"/>
        </pc:sldMkLst>
        <pc:spChg chg="mod">
          <ac:chgData name="Mohamed Whdan" userId="17d4187b23db5804" providerId="LiveId" clId="{FAF05461-A6C4-4794-A517-F19789415812}" dt="2024-07-04T15:16:50.221" v="298" actId="20577"/>
          <ac:spMkLst>
            <pc:docMk/>
            <pc:sldMk cId="2481204528" sldId="324"/>
            <ac:spMk id="7" creationId="{4C0FEFBF-60FD-0161-6F6E-89EE39389CEE}"/>
          </ac:spMkLst>
        </pc:spChg>
        <pc:picChg chg="add mod">
          <ac:chgData name="Mohamed Whdan" userId="17d4187b23db5804" providerId="LiveId" clId="{FAF05461-A6C4-4794-A517-F19789415812}" dt="2024-07-04T15:17:19.409" v="307" actId="1076"/>
          <ac:picMkLst>
            <pc:docMk/>
            <pc:sldMk cId="2481204528" sldId="324"/>
            <ac:picMk id="3" creationId="{25286D78-9121-A527-BBA5-59867B7FF52C}"/>
          </ac:picMkLst>
        </pc:picChg>
        <pc:picChg chg="del">
          <ac:chgData name="Mohamed Whdan" userId="17d4187b23db5804" providerId="LiveId" clId="{FAF05461-A6C4-4794-A517-F19789415812}" dt="2024-07-04T15:16:57.085" v="299" actId="478"/>
          <ac:picMkLst>
            <pc:docMk/>
            <pc:sldMk cId="2481204528" sldId="324"/>
            <ac:picMk id="9" creationId="{A032728A-2B59-C85C-99D0-C297FA501A90}"/>
          </ac:picMkLst>
        </pc:picChg>
      </pc:sldChg>
      <pc:sldChg chg="addSp delSp modSp add mod">
        <pc:chgData name="Mohamed Whdan" userId="17d4187b23db5804" providerId="LiveId" clId="{FAF05461-A6C4-4794-A517-F19789415812}" dt="2024-07-04T15:57:12.100" v="561" actId="14100"/>
        <pc:sldMkLst>
          <pc:docMk/>
          <pc:sldMk cId="3863250874" sldId="325"/>
        </pc:sldMkLst>
        <pc:spChg chg="mod">
          <ac:chgData name="Mohamed Whdan" userId="17d4187b23db5804" providerId="LiveId" clId="{FAF05461-A6C4-4794-A517-F19789415812}" dt="2024-07-04T15:18:25.121" v="373"/>
          <ac:spMkLst>
            <pc:docMk/>
            <pc:sldMk cId="3863250874" sldId="325"/>
            <ac:spMk id="3" creationId="{89D0E47E-D228-15EB-5886-33E9AA181D03}"/>
          </ac:spMkLst>
        </pc:spChg>
        <pc:spChg chg="mod">
          <ac:chgData name="Mohamed Whdan" userId="17d4187b23db5804" providerId="LiveId" clId="{FAF05461-A6C4-4794-A517-F19789415812}" dt="2024-07-04T15:57:12.100" v="561" actId="14100"/>
          <ac:spMkLst>
            <pc:docMk/>
            <pc:sldMk cId="3863250874" sldId="325"/>
            <ac:spMk id="4" creationId="{C68412BE-92CF-FBA6-73C5-E01C17E52B53}"/>
          </ac:spMkLst>
        </pc:spChg>
        <pc:picChg chg="del">
          <ac:chgData name="Mohamed Whdan" userId="17d4187b23db5804" providerId="LiveId" clId="{FAF05461-A6C4-4794-A517-F19789415812}" dt="2024-07-04T15:19:25.337" v="452" actId="478"/>
          <ac:picMkLst>
            <pc:docMk/>
            <pc:sldMk cId="3863250874" sldId="325"/>
            <ac:picMk id="5" creationId="{D6D78076-37AF-C31D-A540-2A986109FAF3}"/>
          </ac:picMkLst>
        </pc:picChg>
        <pc:picChg chg="add del mod">
          <ac:chgData name="Mohamed Whdan" userId="17d4187b23db5804" providerId="LiveId" clId="{FAF05461-A6C4-4794-A517-F19789415812}" dt="2024-07-04T15:36:37.817" v="508" actId="478"/>
          <ac:picMkLst>
            <pc:docMk/>
            <pc:sldMk cId="3863250874" sldId="325"/>
            <ac:picMk id="6" creationId="{4DA181C6-45E4-823E-4D18-6B36D557568B}"/>
          </ac:picMkLst>
        </pc:picChg>
        <pc:picChg chg="add del">
          <ac:chgData name="Mohamed Whdan" userId="17d4187b23db5804" providerId="LiveId" clId="{FAF05461-A6C4-4794-A517-F19789415812}" dt="2024-07-04T15:30:06.833" v="505" actId="478"/>
          <ac:picMkLst>
            <pc:docMk/>
            <pc:sldMk cId="3863250874" sldId="325"/>
            <ac:picMk id="2050" creationId="{50BBC4FF-B732-D638-E470-AA480A067884}"/>
          </ac:picMkLst>
        </pc:picChg>
      </pc:sldChg>
      <pc:sldChg chg="addSp delSp modSp add mod">
        <pc:chgData name="Mohamed Whdan" userId="17d4187b23db5804" providerId="LiveId" clId="{FAF05461-A6C4-4794-A517-F19789415812}" dt="2024-07-04T16:00:40.882" v="594" actId="5793"/>
        <pc:sldMkLst>
          <pc:docMk/>
          <pc:sldMk cId="4008674349" sldId="326"/>
        </pc:sldMkLst>
        <pc:spChg chg="mod">
          <ac:chgData name="Mohamed Whdan" userId="17d4187b23db5804" providerId="LiveId" clId="{FAF05461-A6C4-4794-A517-F19789415812}" dt="2024-07-04T16:00:40.882" v="594" actId="5793"/>
          <ac:spMkLst>
            <pc:docMk/>
            <pc:sldMk cId="4008674349" sldId="326"/>
            <ac:spMk id="3" creationId="{89D0E47E-D228-15EB-5886-33E9AA181D03}"/>
          </ac:spMkLst>
        </pc:spChg>
        <pc:spChg chg="del">
          <ac:chgData name="Mohamed Whdan" userId="17d4187b23db5804" providerId="LiveId" clId="{FAF05461-A6C4-4794-A517-F19789415812}" dt="2024-07-04T15:37:04.580" v="516" actId="478"/>
          <ac:spMkLst>
            <pc:docMk/>
            <pc:sldMk cId="4008674349" sldId="326"/>
            <ac:spMk id="4" creationId="{C68412BE-92CF-FBA6-73C5-E01C17E52B53}"/>
          </ac:spMkLst>
        </pc:spChg>
        <pc:spChg chg="add mod">
          <ac:chgData name="Mohamed Whdan" userId="17d4187b23db5804" providerId="LiveId" clId="{FAF05461-A6C4-4794-A517-F19789415812}" dt="2024-07-04T15:48:08.657" v="554" actId="1076"/>
          <ac:spMkLst>
            <pc:docMk/>
            <pc:sldMk cId="4008674349" sldId="326"/>
            <ac:spMk id="7" creationId="{95F1190A-44A5-61CD-1398-14E1B49B4832}"/>
          </ac:spMkLst>
        </pc:spChg>
        <pc:spChg chg="add mod">
          <ac:chgData name="Mohamed Whdan" userId="17d4187b23db5804" providerId="LiveId" clId="{FAF05461-A6C4-4794-A517-F19789415812}" dt="2024-07-04T15:48:59.987" v="558" actId="1076"/>
          <ac:spMkLst>
            <pc:docMk/>
            <pc:sldMk cId="4008674349" sldId="326"/>
            <ac:spMk id="9" creationId="{45108C1F-5FAF-485B-B62E-4B8C9A953965}"/>
          </ac:spMkLst>
        </pc:spChg>
        <pc:spChg chg="add mod">
          <ac:chgData name="Mohamed Whdan" userId="17d4187b23db5804" providerId="LiveId" clId="{FAF05461-A6C4-4794-A517-F19789415812}" dt="2024-07-04T15:56:58.173" v="560" actId="1076"/>
          <ac:spMkLst>
            <pc:docMk/>
            <pc:sldMk cId="4008674349" sldId="326"/>
            <ac:spMk id="11" creationId="{9640AD29-942C-FED1-C4BD-8561C9C7FDA8}"/>
          </ac:spMkLst>
        </pc:spChg>
        <pc:picChg chg="add del mod">
          <ac:chgData name="Mohamed Whdan" userId="17d4187b23db5804" providerId="LiveId" clId="{FAF05461-A6C4-4794-A517-F19789415812}" dt="2024-07-04T15:39:34.493" v="528" actId="478"/>
          <ac:picMkLst>
            <pc:docMk/>
            <pc:sldMk cId="4008674349" sldId="326"/>
            <ac:picMk id="5" creationId="{33F23866-2EA7-389C-40C1-03CB04BBC6D8}"/>
          </ac:picMkLst>
        </pc:picChg>
      </pc:sldChg>
      <pc:sldChg chg="addSp delSp modSp add mod">
        <pc:chgData name="Mohamed Whdan" userId="17d4187b23db5804" providerId="LiveId" clId="{FAF05461-A6C4-4794-A517-F19789415812}" dt="2024-07-04T16:11:24.597" v="807" actId="20577"/>
        <pc:sldMkLst>
          <pc:docMk/>
          <pc:sldMk cId="1886726018" sldId="327"/>
        </pc:sldMkLst>
        <pc:spChg chg="add del mod">
          <ac:chgData name="Mohamed Whdan" userId="17d4187b23db5804" providerId="LiveId" clId="{FAF05461-A6C4-4794-A517-F19789415812}" dt="2024-07-04T15:40:16.936" v="532" actId="478"/>
          <ac:spMkLst>
            <pc:docMk/>
            <pc:sldMk cId="1886726018" sldId="327"/>
            <ac:spMk id="2" creationId="{9EB2FB1C-A99D-1445-A13F-DC83DD49CFEC}"/>
          </ac:spMkLst>
        </pc:spChg>
        <pc:spChg chg="mod">
          <ac:chgData name="Mohamed Whdan" userId="17d4187b23db5804" providerId="LiveId" clId="{FAF05461-A6C4-4794-A517-F19789415812}" dt="2024-07-04T16:00:43.852" v="595" actId="5793"/>
          <ac:spMkLst>
            <pc:docMk/>
            <pc:sldMk cId="1886726018" sldId="327"/>
            <ac:spMk id="3" creationId="{89D0E47E-D228-15EB-5886-33E9AA181D03}"/>
          </ac:spMkLst>
        </pc:spChg>
        <pc:spChg chg="add del mod">
          <ac:chgData name="Mohamed Whdan" userId="17d4187b23db5804" providerId="LiveId" clId="{FAF05461-A6C4-4794-A517-F19789415812}" dt="2024-07-04T16:10:20.051" v="799" actId="21"/>
          <ac:spMkLst>
            <pc:docMk/>
            <pc:sldMk cId="1886726018" sldId="327"/>
            <ac:spMk id="6" creationId="{CC63A08F-664A-EDB3-AA86-C4922300FF34}"/>
          </ac:spMkLst>
        </pc:spChg>
        <pc:spChg chg="add mod">
          <ac:chgData name="Mohamed Whdan" userId="17d4187b23db5804" providerId="LiveId" clId="{FAF05461-A6C4-4794-A517-F19789415812}" dt="2024-07-04T15:45:36.114" v="551" actId="20577"/>
          <ac:spMkLst>
            <pc:docMk/>
            <pc:sldMk cId="1886726018" sldId="327"/>
            <ac:spMk id="8" creationId="{A292E908-B90A-8B58-1EED-E4D750B5AFE6}"/>
          </ac:spMkLst>
        </pc:spChg>
        <pc:spChg chg="add mod">
          <ac:chgData name="Mohamed Whdan" userId="17d4187b23db5804" providerId="LiveId" clId="{FAF05461-A6C4-4794-A517-F19789415812}" dt="2024-07-04T16:11:24.597" v="807" actId="20577"/>
          <ac:spMkLst>
            <pc:docMk/>
            <pc:sldMk cId="1886726018" sldId="327"/>
            <ac:spMk id="10" creationId="{72F3A1E7-A3A8-03C3-FC01-D87B84719843}"/>
          </ac:spMkLst>
        </pc:spChg>
        <pc:picChg chg="del">
          <ac:chgData name="Mohamed Whdan" userId="17d4187b23db5804" providerId="LiveId" clId="{FAF05461-A6C4-4794-A517-F19789415812}" dt="2024-07-04T15:40:16.936" v="532" actId="478"/>
          <ac:picMkLst>
            <pc:docMk/>
            <pc:sldMk cId="1886726018" sldId="327"/>
            <ac:picMk id="5" creationId="{33F23866-2EA7-389C-40C1-03CB04BBC6D8}"/>
          </ac:picMkLst>
        </pc:picChg>
      </pc:sldChg>
      <pc:sldChg chg="addSp delSp modSp new mod modClrScheme chgLayout">
        <pc:chgData name="Mohamed Whdan" userId="17d4187b23db5804" providerId="LiveId" clId="{FAF05461-A6C4-4794-A517-F19789415812}" dt="2024-07-04T16:10:29.119" v="801" actId="1076"/>
        <pc:sldMkLst>
          <pc:docMk/>
          <pc:sldMk cId="3445773847" sldId="328"/>
        </pc:sldMkLst>
        <pc:spChg chg="del">
          <ac:chgData name="Mohamed Whdan" userId="17d4187b23db5804" providerId="LiveId" clId="{FAF05461-A6C4-4794-A517-F19789415812}" dt="2024-07-04T16:00:22.689" v="563" actId="478"/>
          <ac:spMkLst>
            <pc:docMk/>
            <pc:sldMk cId="3445773847" sldId="328"/>
            <ac:spMk id="2" creationId="{50F13112-FE27-360F-1572-933D73ACB97F}"/>
          </ac:spMkLst>
        </pc:spChg>
        <pc:spChg chg="del">
          <ac:chgData name="Mohamed Whdan" userId="17d4187b23db5804" providerId="LiveId" clId="{FAF05461-A6C4-4794-A517-F19789415812}" dt="2024-07-04T16:00:22.689" v="563" actId="478"/>
          <ac:spMkLst>
            <pc:docMk/>
            <pc:sldMk cId="3445773847" sldId="328"/>
            <ac:spMk id="3" creationId="{5465A92C-1546-4E7B-5B41-9F3FC8F1DA57}"/>
          </ac:spMkLst>
        </pc:spChg>
        <pc:spChg chg="add mod">
          <ac:chgData name="Mohamed Whdan" userId="17d4187b23db5804" providerId="LiveId" clId="{FAF05461-A6C4-4794-A517-F19789415812}" dt="2024-07-04T16:03:34.578" v="657" actId="26606"/>
          <ac:spMkLst>
            <pc:docMk/>
            <pc:sldMk cId="3445773847" sldId="328"/>
            <ac:spMk id="4" creationId="{80F960F1-6E50-4B35-720C-57F8FAEBE0A0}"/>
          </ac:spMkLst>
        </pc:spChg>
        <pc:spChg chg="add del mod">
          <ac:chgData name="Mohamed Whdan" userId="17d4187b23db5804" providerId="LiveId" clId="{FAF05461-A6C4-4794-A517-F19789415812}" dt="2024-07-04T16:05:17.707" v="666" actId="22"/>
          <ac:spMkLst>
            <pc:docMk/>
            <pc:sldMk cId="3445773847" sldId="328"/>
            <ac:spMk id="6" creationId="{3F422E41-D22A-D2D7-BAFF-3A3C374CA443}"/>
          </ac:spMkLst>
        </pc:spChg>
        <pc:spChg chg="add mod">
          <ac:chgData name="Mohamed Whdan" userId="17d4187b23db5804" providerId="LiveId" clId="{FAF05461-A6C4-4794-A517-F19789415812}" dt="2024-07-04T16:10:06.585" v="798" actId="20577"/>
          <ac:spMkLst>
            <pc:docMk/>
            <pc:sldMk cId="3445773847" sldId="328"/>
            <ac:spMk id="8" creationId="{64A88FDF-8827-0EE3-9BD7-17DF308B93AE}"/>
          </ac:spMkLst>
        </pc:spChg>
        <pc:spChg chg="add mod">
          <ac:chgData name="Mohamed Whdan" userId="17d4187b23db5804" providerId="LiveId" clId="{FAF05461-A6C4-4794-A517-F19789415812}" dt="2024-07-04T16:10:29.119" v="801" actId="1076"/>
          <ac:spMkLst>
            <pc:docMk/>
            <pc:sldMk cId="3445773847" sldId="328"/>
            <ac:spMk id="11" creationId="{CC63A08F-664A-EDB3-AA86-C4922300FF34}"/>
          </ac:spMkLst>
        </pc:spChg>
        <pc:spChg chg="add del mod">
          <ac:chgData name="Mohamed Whdan" userId="17d4187b23db5804" providerId="LiveId" clId="{FAF05461-A6C4-4794-A517-F19789415812}" dt="2024-07-04T16:03:34.578" v="657" actId="26606"/>
          <ac:spMkLst>
            <pc:docMk/>
            <pc:sldMk cId="3445773847" sldId="328"/>
            <ac:spMk id="4103" creationId="{07BEA157-6B09-5F9C-B921-785DB00FA24B}"/>
          </ac:spMkLst>
        </pc:spChg>
        <pc:spChg chg="add del mod">
          <ac:chgData name="Mohamed Whdan" userId="17d4187b23db5804" providerId="LiveId" clId="{FAF05461-A6C4-4794-A517-F19789415812}" dt="2024-07-04T16:03:34.578" v="657" actId="26606"/>
          <ac:spMkLst>
            <pc:docMk/>
            <pc:sldMk cId="3445773847" sldId="328"/>
            <ac:spMk id="4105" creationId="{06B51452-6069-E94C-3677-7A4FC9C88662}"/>
          </ac:spMkLst>
        </pc:spChg>
        <pc:picChg chg="add del mod">
          <ac:chgData name="Mohamed Whdan" userId="17d4187b23db5804" providerId="LiveId" clId="{FAF05461-A6C4-4794-A517-F19789415812}" dt="2024-07-04T16:07:11.863" v="678" actId="478"/>
          <ac:picMkLst>
            <pc:docMk/>
            <pc:sldMk cId="3445773847" sldId="328"/>
            <ac:picMk id="10" creationId="{96ACC390-3592-3E51-B76A-1408F897A443}"/>
          </ac:picMkLst>
        </pc:picChg>
        <pc:picChg chg="add del mod">
          <ac:chgData name="Mohamed Whdan" userId="17d4187b23db5804" providerId="LiveId" clId="{FAF05461-A6C4-4794-A517-F19789415812}" dt="2024-07-04T16:04:09.234" v="658" actId="478"/>
          <ac:picMkLst>
            <pc:docMk/>
            <pc:sldMk cId="3445773847" sldId="328"/>
            <ac:picMk id="4098" creationId="{C264DDD6-F78D-0EC8-9E4C-202F6B854D68}"/>
          </ac:picMkLst>
        </pc:picChg>
        <pc:picChg chg="add del mod">
          <ac:chgData name="Mohamed Whdan" userId="17d4187b23db5804" providerId="LiveId" clId="{FAF05461-A6C4-4794-A517-F19789415812}" dt="2024-07-04T16:04:15.559" v="662" actId="478"/>
          <ac:picMkLst>
            <pc:docMk/>
            <pc:sldMk cId="3445773847" sldId="328"/>
            <ac:picMk id="4100" creationId="{8D5823DC-C8E0-6DA2-6443-1A47FEA62315}"/>
          </ac:picMkLst>
        </pc:picChg>
        <pc:picChg chg="add del mod">
          <ac:chgData name="Mohamed Whdan" userId="17d4187b23db5804" providerId="LiveId" clId="{FAF05461-A6C4-4794-A517-F19789415812}" dt="2024-07-04T16:06:58.983" v="673" actId="478"/>
          <ac:picMkLst>
            <pc:docMk/>
            <pc:sldMk cId="3445773847" sldId="328"/>
            <ac:picMk id="4102" creationId="{CAA462A2-7DC8-B068-B2E1-8CA0F9017500}"/>
          </ac:picMkLst>
        </pc:picChg>
        <pc:picChg chg="add del mod">
          <ac:chgData name="Mohamed Whdan" userId="17d4187b23db5804" providerId="LiveId" clId="{FAF05461-A6C4-4794-A517-F19789415812}" dt="2024-07-04T16:07:25.849" v="681" actId="478"/>
          <ac:picMkLst>
            <pc:docMk/>
            <pc:sldMk cId="3445773847" sldId="328"/>
            <ac:picMk id="4104" creationId="{1C5D910C-2AC4-3FB1-3B50-1C008098ADB7}"/>
          </ac:picMkLst>
        </pc:picChg>
      </pc:sldChg>
      <pc:sldChg chg="add ord">
        <pc:chgData name="Mohamed Whdan" userId="17d4187b23db5804" providerId="LiveId" clId="{FAF05461-A6C4-4794-A517-F19789415812}" dt="2024-07-04T16:09:33.115" v="683"/>
        <pc:sldMkLst>
          <pc:docMk/>
          <pc:sldMk cId="2946737816" sldId="329"/>
        </pc:sldMkLst>
      </pc:sldChg>
      <pc:sldChg chg="modSp add mod">
        <pc:chgData name="Mohamed Whdan" userId="17d4187b23db5804" providerId="LiveId" clId="{FAF05461-A6C4-4794-A517-F19789415812}" dt="2024-07-04T16:12:30.543" v="840" actId="20577"/>
        <pc:sldMkLst>
          <pc:docMk/>
          <pc:sldMk cId="1993456941" sldId="330"/>
        </pc:sldMkLst>
        <pc:spChg chg="mod">
          <ac:chgData name="Mohamed Whdan" userId="17d4187b23db5804" providerId="LiveId" clId="{FAF05461-A6C4-4794-A517-F19789415812}" dt="2024-07-04T16:12:30.543" v="840" actId="20577"/>
          <ac:spMkLst>
            <pc:docMk/>
            <pc:sldMk cId="1993456941" sldId="330"/>
            <ac:spMk id="2" creationId="{75454C9E-20FB-B999-9303-C71D1334BAD7}"/>
          </ac:spMkLst>
        </pc:spChg>
      </pc:sldChg>
      <pc:sldChg chg="addSp delSp modSp add mod ord">
        <pc:chgData name="Mohamed Whdan" userId="17d4187b23db5804" providerId="LiveId" clId="{FAF05461-A6C4-4794-A517-F19789415812}" dt="2024-07-04T16:16:34.960" v="906" actId="1076"/>
        <pc:sldMkLst>
          <pc:docMk/>
          <pc:sldMk cId="1447970519" sldId="331"/>
        </pc:sldMkLst>
        <pc:spChg chg="add del mod">
          <ac:chgData name="Mohamed Whdan" userId="17d4187b23db5804" providerId="LiveId" clId="{FAF05461-A6C4-4794-A517-F19789415812}" dt="2024-07-04T16:13:03.371" v="849" actId="478"/>
          <ac:spMkLst>
            <pc:docMk/>
            <pc:sldMk cId="1447970519" sldId="331"/>
            <ac:spMk id="3" creationId="{A8D0784F-21CD-D4D6-A6A6-6D27146BAC64}"/>
          </ac:spMkLst>
        </pc:spChg>
        <pc:spChg chg="add del mod">
          <ac:chgData name="Mohamed Whdan" userId="17d4187b23db5804" providerId="LiveId" clId="{FAF05461-A6C4-4794-A517-F19789415812}" dt="2024-07-04T16:16:24.796" v="904"/>
          <ac:spMkLst>
            <pc:docMk/>
            <pc:sldMk cId="1447970519" sldId="331"/>
            <ac:spMk id="4" creationId="{80F960F1-6E50-4B35-720C-57F8FAEBE0A0}"/>
          </ac:spMkLst>
        </pc:spChg>
        <pc:spChg chg="add del">
          <ac:chgData name="Mohamed Whdan" userId="17d4187b23db5804" providerId="LiveId" clId="{FAF05461-A6C4-4794-A517-F19789415812}" dt="2024-07-04T16:13:07.423" v="850" actId="478"/>
          <ac:spMkLst>
            <pc:docMk/>
            <pc:sldMk cId="1447970519" sldId="331"/>
            <ac:spMk id="8" creationId="{64A88FDF-8827-0EE3-9BD7-17DF308B93AE}"/>
          </ac:spMkLst>
        </pc:spChg>
        <pc:spChg chg="add del">
          <ac:chgData name="Mohamed Whdan" userId="17d4187b23db5804" providerId="LiveId" clId="{FAF05461-A6C4-4794-A517-F19789415812}" dt="2024-07-04T16:13:07.423" v="850" actId="478"/>
          <ac:spMkLst>
            <pc:docMk/>
            <pc:sldMk cId="1447970519" sldId="331"/>
            <ac:spMk id="11" creationId="{CC63A08F-664A-EDB3-AA86-C4922300FF34}"/>
          </ac:spMkLst>
        </pc:spChg>
        <pc:picChg chg="add mod">
          <ac:chgData name="Mohamed Whdan" userId="17d4187b23db5804" providerId="LiveId" clId="{FAF05461-A6C4-4794-A517-F19789415812}" dt="2024-07-04T16:16:34.960" v="906" actId="1076"/>
          <ac:picMkLst>
            <pc:docMk/>
            <pc:sldMk cId="1447970519" sldId="331"/>
            <ac:picMk id="5122" creationId="{84A20C76-35C8-48DD-AFF1-B5E694653DC2}"/>
          </ac:picMkLst>
        </pc:picChg>
      </pc:sldChg>
      <pc:sldChg chg="new del ord">
        <pc:chgData name="Mohamed Whdan" userId="17d4187b23db5804" providerId="LiveId" clId="{FAF05461-A6C4-4794-A517-F19789415812}" dt="2024-07-04T16:12:42.648" v="844" actId="47"/>
        <pc:sldMkLst>
          <pc:docMk/>
          <pc:sldMk cId="1913071417" sldId="331"/>
        </pc:sldMkLst>
      </pc:sldChg>
      <pc:sldChg chg="addSp delSp modSp add mod">
        <pc:chgData name="Mohamed Whdan" userId="17d4187b23db5804" providerId="LiveId" clId="{FAF05461-A6C4-4794-A517-F19789415812}" dt="2024-07-04T18:30:30.065" v="944" actId="1076"/>
        <pc:sldMkLst>
          <pc:docMk/>
          <pc:sldMk cId="1786524974" sldId="332"/>
        </pc:sldMkLst>
        <pc:spChg chg="mod">
          <ac:chgData name="Mohamed Whdan" userId="17d4187b23db5804" providerId="LiveId" clId="{FAF05461-A6C4-4794-A517-F19789415812}" dt="2024-07-04T18:30:25.309" v="942" actId="20577"/>
          <ac:spMkLst>
            <pc:docMk/>
            <pc:sldMk cId="1786524974" sldId="332"/>
            <ac:spMk id="4" creationId="{80F960F1-6E50-4B35-720C-57F8FAEBE0A0}"/>
          </ac:spMkLst>
        </pc:spChg>
        <pc:picChg chg="add mod">
          <ac:chgData name="Mohamed Whdan" userId="17d4187b23db5804" providerId="LiveId" clId="{FAF05461-A6C4-4794-A517-F19789415812}" dt="2024-07-04T18:30:30.065" v="944" actId="1076"/>
          <ac:picMkLst>
            <pc:docMk/>
            <pc:sldMk cId="1786524974" sldId="332"/>
            <ac:picMk id="3" creationId="{A39807F4-C15E-EC64-217A-3824065A8813}"/>
          </ac:picMkLst>
        </pc:picChg>
        <pc:picChg chg="del">
          <ac:chgData name="Mohamed Whdan" userId="17d4187b23db5804" providerId="LiveId" clId="{FAF05461-A6C4-4794-A517-F19789415812}" dt="2024-07-04T18:30:10.663" v="908" actId="478"/>
          <ac:picMkLst>
            <pc:docMk/>
            <pc:sldMk cId="1786524974" sldId="332"/>
            <ac:picMk id="5122" creationId="{84A20C76-35C8-48DD-AFF1-B5E694653DC2}"/>
          </ac:picMkLst>
        </pc:picChg>
      </pc:sldChg>
      <pc:sldChg chg="addSp delSp modSp add mod">
        <pc:chgData name="Mohamed Whdan" userId="17d4187b23db5804" providerId="LiveId" clId="{FAF05461-A6C4-4794-A517-F19789415812}" dt="2024-07-04T18:36:35.014" v="994" actId="20577"/>
        <pc:sldMkLst>
          <pc:docMk/>
          <pc:sldMk cId="1963152029" sldId="333"/>
        </pc:sldMkLst>
        <pc:spChg chg="mod">
          <ac:chgData name="Mohamed Whdan" userId="17d4187b23db5804" providerId="LiveId" clId="{FAF05461-A6C4-4794-A517-F19789415812}" dt="2024-07-04T18:36:35.014" v="994" actId="20577"/>
          <ac:spMkLst>
            <pc:docMk/>
            <pc:sldMk cId="1963152029" sldId="333"/>
            <ac:spMk id="4" creationId="{80F960F1-6E50-4B35-720C-57F8FAEBE0A0}"/>
          </ac:spMkLst>
        </pc:spChg>
        <pc:picChg chg="add del mod">
          <ac:chgData name="Mohamed Whdan" userId="17d4187b23db5804" providerId="LiveId" clId="{FAF05461-A6C4-4794-A517-F19789415812}" dt="2024-07-04T18:35:55.317" v="953" actId="478"/>
          <ac:picMkLst>
            <pc:docMk/>
            <pc:sldMk cId="1963152029" sldId="333"/>
            <ac:picMk id="3" creationId="{0396ECD3-AD10-92F9-8CFC-8AAB231BD17A}"/>
          </ac:picMkLst>
        </pc:picChg>
        <pc:picChg chg="add mod">
          <ac:chgData name="Mohamed Whdan" userId="17d4187b23db5804" providerId="LiveId" clId="{FAF05461-A6C4-4794-A517-F19789415812}" dt="2024-07-04T18:36:05.164" v="957" actId="1076"/>
          <ac:picMkLst>
            <pc:docMk/>
            <pc:sldMk cId="1963152029" sldId="333"/>
            <ac:picMk id="6" creationId="{8F3E2634-708E-D688-7C08-A63249FD8D1D}"/>
          </ac:picMkLst>
        </pc:picChg>
        <pc:picChg chg="del">
          <ac:chgData name="Mohamed Whdan" userId="17d4187b23db5804" providerId="LiveId" clId="{FAF05461-A6C4-4794-A517-F19789415812}" dt="2024-07-04T18:33:14.492" v="948" actId="478"/>
          <ac:picMkLst>
            <pc:docMk/>
            <pc:sldMk cId="1963152029" sldId="333"/>
            <ac:picMk id="5122" creationId="{84A20C76-35C8-48DD-AFF1-B5E694653DC2}"/>
          </ac:picMkLst>
        </pc:picChg>
        <pc:picChg chg="add del mod">
          <ac:chgData name="Mohamed Whdan" userId="17d4187b23db5804" providerId="LiveId" clId="{FAF05461-A6C4-4794-A517-F19789415812}" dt="2024-07-04T18:33:22.877" v="951" actId="478"/>
          <ac:picMkLst>
            <pc:docMk/>
            <pc:sldMk cId="1963152029" sldId="333"/>
            <ac:picMk id="6146" creationId="{490641E8-939E-7EEA-E362-53C539268BF9}"/>
          </ac:picMkLst>
        </pc:picChg>
      </pc:sldChg>
      <pc:sldChg chg="new del">
        <pc:chgData name="Mohamed Whdan" userId="17d4187b23db5804" providerId="LiveId" clId="{FAF05461-A6C4-4794-A517-F19789415812}" dt="2024-07-04T18:33:07.230" v="946" actId="47"/>
        <pc:sldMkLst>
          <pc:docMk/>
          <pc:sldMk cId="2746605031" sldId="333"/>
        </pc:sldMkLst>
      </pc:sldChg>
      <pc:sldChg chg="addSp delSp modSp add mod">
        <pc:chgData name="Mohamed Whdan" userId="17d4187b23db5804" providerId="LiveId" clId="{FAF05461-A6C4-4794-A517-F19789415812}" dt="2024-07-04T18:38:55.062" v="1028" actId="1076"/>
        <pc:sldMkLst>
          <pc:docMk/>
          <pc:sldMk cId="3036823722" sldId="334"/>
        </pc:sldMkLst>
        <pc:spChg chg="mod">
          <ac:chgData name="Mohamed Whdan" userId="17d4187b23db5804" providerId="LiveId" clId="{FAF05461-A6C4-4794-A517-F19789415812}" dt="2024-07-04T18:38:17.117" v="1023"/>
          <ac:spMkLst>
            <pc:docMk/>
            <pc:sldMk cId="3036823722" sldId="334"/>
            <ac:spMk id="4" creationId="{80F960F1-6E50-4B35-720C-57F8FAEBE0A0}"/>
          </ac:spMkLst>
        </pc:spChg>
        <pc:spChg chg="add mod">
          <ac:chgData name="Mohamed Whdan" userId="17d4187b23db5804" providerId="LiveId" clId="{FAF05461-A6C4-4794-A517-F19789415812}" dt="2024-07-04T18:38:55.062" v="1028" actId="1076"/>
          <ac:spMkLst>
            <pc:docMk/>
            <pc:sldMk cId="3036823722" sldId="334"/>
            <ac:spMk id="5" creationId="{F065C3BA-427C-34D8-7FFB-B8E4C4AC1CD5}"/>
          </ac:spMkLst>
        </pc:spChg>
        <pc:picChg chg="del">
          <ac:chgData name="Mohamed Whdan" userId="17d4187b23db5804" providerId="LiveId" clId="{FAF05461-A6C4-4794-A517-F19789415812}" dt="2024-07-04T18:37:16.056" v="996" actId="478"/>
          <ac:picMkLst>
            <pc:docMk/>
            <pc:sldMk cId="3036823722" sldId="334"/>
            <ac:picMk id="3" creationId="{A39807F4-C15E-EC64-217A-3824065A8813}"/>
          </ac:picMkLst>
        </pc:picChg>
        <pc:picChg chg="add mod">
          <ac:chgData name="Mohamed Whdan" userId="17d4187b23db5804" providerId="LiveId" clId="{FAF05461-A6C4-4794-A517-F19789415812}" dt="2024-07-04T18:38:21.742" v="1024" actId="1076"/>
          <ac:picMkLst>
            <pc:docMk/>
            <pc:sldMk cId="3036823722" sldId="334"/>
            <ac:picMk id="7170" creationId="{B3ADE906-761B-1F73-88D4-D6D0325F64F1}"/>
          </ac:picMkLst>
        </pc:picChg>
      </pc:sldChg>
      <pc:sldChg chg="addSp delSp modSp add mod">
        <pc:chgData name="Mohamed Whdan" userId="17d4187b23db5804" providerId="LiveId" clId="{FAF05461-A6C4-4794-A517-F19789415812}" dt="2024-07-04T18:46:43.965" v="1085" actId="14100"/>
        <pc:sldMkLst>
          <pc:docMk/>
          <pc:sldMk cId="2701244533" sldId="335"/>
        </pc:sldMkLst>
        <pc:spChg chg="add mod">
          <ac:chgData name="Mohamed Whdan" userId="17d4187b23db5804" providerId="LiveId" clId="{FAF05461-A6C4-4794-A517-F19789415812}" dt="2024-07-04T18:46:43.965" v="1085" actId="14100"/>
          <ac:spMkLst>
            <pc:docMk/>
            <pc:sldMk cId="2701244533" sldId="335"/>
            <ac:spMk id="3" creationId="{29A95C99-E496-0288-98E2-88210E111AFE}"/>
          </ac:spMkLst>
        </pc:spChg>
        <pc:spChg chg="mod">
          <ac:chgData name="Mohamed Whdan" userId="17d4187b23db5804" providerId="LiveId" clId="{FAF05461-A6C4-4794-A517-F19789415812}" dt="2024-07-04T18:45:53.407" v="1082"/>
          <ac:spMkLst>
            <pc:docMk/>
            <pc:sldMk cId="2701244533" sldId="335"/>
            <ac:spMk id="4" creationId="{80F960F1-6E50-4B35-720C-57F8FAEBE0A0}"/>
          </ac:spMkLst>
        </pc:spChg>
        <pc:picChg chg="del">
          <ac:chgData name="Mohamed Whdan" userId="17d4187b23db5804" providerId="LiveId" clId="{FAF05461-A6C4-4794-A517-F19789415812}" dt="2024-07-04T18:45:20.797" v="1061" actId="478"/>
          <ac:picMkLst>
            <pc:docMk/>
            <pc:sldMk cId="2701244533" sldId="335"/>
            <ac:picMk id="5122" creationId="{84A20C76-35C8-48DD-AFF1-B5E694653DC2}"/>
          </ac:picMkLst>
        </pc:picChg>
        <pc:picChg chg="add mod">
          <ac:chgData name="Mohamed Whdan" userId="17d4187b23db5804" providerId="LiveId" clId="{FAF05461-A6C4-4794-A517-F19789415812}" dt="2024-07-04T18:45:24.889" v="1063" actId="1076"/>
          <ac:picMkLst>
            <pc:docMk/>
            <pc:sldMk cId="2701244533" sldId="335"/>
            <ac:picMk id="8194" creationId="{41989CC4-C6B3-A19E-2B0D-965B9477091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4000500"/>
            <a:ext cx="5185821" cy="1943100"/>
          </a:xfrm>
        </p:spPr>
        <p:txBody>
          <a:bodyPr/>
          <a:lstStyle/>
          <a:p>
            <a:r>
              <a:rPr lang="en-US" dirty="0"/>
              <a:t>Speech</a:t>
            </a:r>
            <a:br>
              <a:rPr lang="en-US" dirty="0"/>
            </a:br>
            <a:r>
              <a:rPr lang="en-US" dirty="0"/>
              <a:t>Recognition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0F960F1-6E50-4B35-720C-57F8FAEB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471949"/>
            <a:ext cx="6685273" cy="756776"/>
          </a:xfrm>
        </p:spPr>
        <p:txBody>
          <a:bodyPr>
            <a:normAutofit/>
          </a:bodyPr>
          <a:lstStyle/>
          <a:p>
            <a:r>
              <a:rPr lang="en-US" dirty="0"/>
              <a:t>Prepare the data for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88FDF-8827-0EE3-9BD7-17DF308B93AE}"/>
              </a:ext>
            </a:extLst>
          </p:cNvPr>
          <p:cNvSpPr txBox="1"/>
          <p:nvPr/>
        </p:nvSpPr>
        <p:spPr>
          <a:xfrm>
            <a:off x="1353827" y="1753671"/>
            <a:ext cx="3732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Chars tokenization (map every alphabet to a number)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3A08F-664A-EDB3-AA86-C4922300FF34}"/>
              </a:ext>
            </a:extLst>
          </p:cNvPr>
          <p:cNvSpPr txBox="1"/>
          <p:nvPr/>
        </p:nvSpPr>
        <p:spPr>
          <a:xfrm>
            <a:off x="1353827" y="3867745"/>
            <a:ext cx="103333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{0: '&lt;</a:t>
            </a:r>
            <a:r>
              <a:rPr lang="en-US" dirty="0" err="1"/>
              <a:t>sos</a:t>
            </a:r>
            <a:r>
              <a:rPr lang="en-US" dirty="0"/>
              <a:t>&gt;', 1: 'ر', 2: 'l', 3: 'ً', 4: 'ا', 5: 'ب', 6: 'م', 7: 'ك', 8: 'ق', 9: 'ز', 10: 'ص', 11: 'آ', 12: 'ئ', 13: 'غ', 14: 'ى', 15: 'ط', 16: 'ؤ', 17: 'ت', 18: 'ظ', 19: 'ج', 20: 'ذ', 21: 'ش', 22: 'إ', 23: 'خ', 24: 'ن', 25: 'ة', 26: ' ', 27: 'ي', 28: 'ه', 29: 'ء', 30: 'ح', 31: 'و', 32: 'ث', 33: 'ع', 34: 'أ', 35: 'س', 36: 'ف', 37: 'د', 38: 'ض', 39: '&lt;</a:t>
            </a:r>
            <a:r>
              <a:rPr lang="en-US" dirty="0" err="1"/>
              <a:t>eos</a:t>
            </a:r>
            <a:r>
              <a:rPr lang="en-US" dirty="0"/>
              <a:t>&gt;'}</a:t>
            </a:r>
          </a:p>
        </p:txBody>
      </p:sp>
    </p:spTree>
    <p:extLst>
      <p:ext uri="{BB962C8B-B14F-4D97-AF65-F5344CB8AC3E}">
        <p14:creationId xmlns:p14="http://schemas.microsoft.com/office/powerpoint/2010/main" val="344577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4000500"/>
            <a:ext cx="5185821" cy="1943100"/>
          </a:xfrm>
        </p:spPr>
        <p:txBody>
          <a:bodyPr/>
          <a:lstStyle/>
          <a:p>
            <a:r>
              <a:rPr lang="en-US" dirty="0"/>
              <a:t>Building Model</a:t>
            </a:r>
          </a:p>
        </p:txBody>
      </p:sp>
    </p:spTree>
    <p:extLst>
      <p:ext uri="{BB962C8B-B14F-4D97-AF65-F5344CB8AC3E}">
        <p14:creationId xmlns:p14="http://schemas.microsoft.com/office/powerpoint/2010/main" val="199345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0F960F1-6E50-4B35-720C-57F8FAEB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471949"/>
            <a:ext cx="6685273" cy="756776"/>
          </a:xfrm>
        </p:spPr>
        <p:txBody>
          <a:bodyPr>
            <a:normAutofit/>
          </a:bodyPr>
          <a:lstStyle/>
          <a:p>
            <a:r>
              <a:rPr lang="en-US" dirty="0"/>
              <a:t>Speech-Transformer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A20C76-35C8-48DD-AFF1-B5E69465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2" y="1509251"/>
            <a:ext cx="36099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7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0F960F1-6E50-4B35-720C-57F8FAEB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471949"/>
            <a:ext cx="6685273" cy="756776"/>
          </a:xfrm>
        </p:spPr>
        <p:txBody>
          <a:bodyPr>
            <a:normAutofit/>
          </a:bodyPr>
          <a:lstStyle/>
          <a:p>
            <a:r>
              <a:rPr lang="en-US" dirty="0"/>
              <a:t>Bidirectional LSTM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1989CC4-C6B3-A19E-2B0D-965B94770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871326"/>
            <a:ext cx="6477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A95C99-E496-0288-98E2-88210E111AFE}"/>
              </a:ext>
            </a:extLst>
          </p:cNvPr>
          <p:cNvSpPr txBox="1"/>
          <p:nvPr/>
        </p:nvSpPr>
        <p:spPr>
          <a:xfrm>
            <a:off x="1648462" y="1588360"/>
            <a:ext cx="7019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Bi-LSTM layer processes the input sequence in both forward and backward directions simultaneously. During the forward pass</a:t>
            </a:r>
          </a:p>
        </p:txBody>
      </p:sp>
    </p:spTree>
    <p:extLst>
      <p:ext uri="{BB962C8B-B14F-4D97-AF65-F5344CB8AC3E}">
        <p14:creationId xmlns:p14="http://schemas.microsoft.com/office/powerpoint/2010/main" val="270124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0F960F1-6E50-4B35-720C-57F8FAEB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377" y="281449"/>
            <a:ext cx="6685273" cy="756776"/>
          </a:xfrm>
        </p:spPr>
        <p:txBody>
          <a:bodyPr>
            <a:normAutofit/>
          </a:bodyPr>
          <a:lstStyle/>
          <a:p>
            <a:r>
              <a:rPr lang="en-US" dirty="0"/>
              <a:t>LSTM-Auto encoders</a:t>
            </a:r>
          </a:p>
        </p:txBody>
      </p:sp>
      <p:pic>
        <p:nvPicPr>
          <p:cNvPr id="6" name="Picture 5" descr="A diagram of a computer code&#10;&#10;Description automatically generated">
            <a:extLst>
              <a:ext uri="{FF2B5EF4-FFF2-40B4-BE49-F238E27FC236}">
                <a16:creationId xmlns:a16="http://schemas.microsoft.com/office/drawing/2014/main" id="{8F3E2634-708E-D688-7C08-A63249FD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725"/>
            <a:ext cx="12192000" cy="55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5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0F960F1-6E50-4B35-720C-57F8FAEB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471949"/>
            <a:ext cx="6685273" cy="756776"/>
          </a:xfrm>
        </p:spPr>
        <p:txBody>
          <a:bodyPr>
            <a:normAutofit/>
          </a:bodyPr>
          <a:lstStyle/>
          <a:p>
            <a:r>
              <a:rPr lang="en-US" dirty="0"/>
              <a:t>LSTM-Encoder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9807F4-C15E-EC64-217A-3824065A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2194466"/>
            <a:ext cx="658269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2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0F960F1-6E50-4B35-720C-57F8FAEB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471949"/>
            <a:ext cx="6685273" cy="756776"/>
          </a:xfrm>
        </p:spPr>
        <p:txBody>
          <a:bodyPr>
            <a:normAutofit/>
          </a:bodyPr>
          <a:lstStyle/>
          <a:p>
            <a:r>
              <a:rPr lang="en-US" dirty="0"/>
              <a:t>Teacher forcing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3ADE906-761B-1F73-88D4-D6D0325F6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288095"/>
            <a:ext cx="9839324" cy="456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65C3BA-427C-34D8-7FFB-B8E4C4AC1CD5}"/>
              </a:ext>
            </a:extLst>
          </p:cNvPr>
          <p:cNvSpPr txBox="1"/>
          <p:nvPr/>
        </p:nvSpPr>
        <p:spPr>
          <a:xfrm>
            <a:off x="1353827" y="1333500"/>
            <a:ext cx="9590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Teacher forcing acts like "training wheels." If the model makes a bad prediction, it is put back in place with the true value. Finally, we can make predictions using mixed teacher forcing.</a:t>
            </a:r>
          </a:p>
        </p:txBody>
      </p:sp>
    </p:spTree>
    <p:extLst>
      <p:ext uri="{BB962C8B-B14F-4D97-AF65-F5344CB8AC3E}">
        <p14:creationId xmlns:p14="http://schemas.microsoft.com/office/powerpoint/2010/main" val="3036823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43E82-EA0F-7CB8-3DF4-1C58DF121230}"/>
              </a:ext>
            </a:extLst>
          </p:cNvPr>
          <p:cNvSpPr txBox="1"/>
          <p:nvPr/>
        </p:nvSpPr>
        <p:spPr>
          <a:xfrm>
            <a:off x="9896475" y="5758934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Voiceless voice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Speech Preprocessing </a:t>
            </a:r>
          </a:p>
          <a:p>
            <a:r>
              <a:rPr lang="en-US" dirty="0"/>
              <a:t>Text Preprocessing</a:t>
            </a:r>
          </a:p>
          <a:p>
            <a:r>
              <a:rPr lang="en-US" dirty="0"/>
              <a:t>Working Techniques </a:t>
            </a:r>
          </a:p>
          <a:p>
            <a:r>
              <a:rPr lang="en-US" dirty="0"/>
              <a:t>Feature Extraction 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Training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471949"/>
            <a:ext cx="3294373" cy="1194620"/>
          </a:xfrm>
        </p:spPr>
        <p:txBody>
          <a:bodyPr/>
          <a:lstStyle/>
          <a:p>
            <a:r>
              <a:rPr lang="en-US" dirty="0"/>
              <a:t>Audio</a:t>
            </a:r>
            <a:br>
              <a:rPr lang="en-US" dirty="0"/>
            </a:br>
            <a:r>
              <a:rPr lang="en-US" dirty="0"/>
              <a:t>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412BE-92CF-FBA6-73C5-E01C17E52B53}"/>
              </a:ext>
            </a:extLst>
          </p:cNvPr>
          <p:cNvSpPr txBox="1"/>
          <p:nvPr/>
        </p:nvSpPr>
        <p:spPr>
          <a:xfrm>
            <a:off x="1353827" y="231049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Noise 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Truncate Silence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75A00F-DB08-9672-4F9D-B67877BCC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666569"/>
            <a:ext cx="58293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02" y="0"/>
            <a:ext cx="9923770" cy="765598"/>
          </a:xfrm>
        </p:spPr>
        <p:txBody>
          <a:bodyPr/>
          <a:lstStyle/>
          <a:p>
            <a:r>
              <a:rPr lang="en-US" dirty="0"/>
              <a:t>Remove noise from speech</a:t>
            </a:r>
            <a:endParaRPr lang="en-ZA" dirty="0"/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032728A-2B59-C85C-99D0-C297FA501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28" y="1771650"/>
            <a:ext cx="92089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02" y="0"/>
            <a:ext cx="9923770" cy="765598"/>
          </a:xfrm>
        </p:spPr>
        <p:txBody>
          <a:bodyPr/>
          <a:lstStyle/>
          <a:p>
            <a:r>
              <a:rPr lang="en-US" dirty="0"/>
              <a:t>Trim audio to remove silence</a:t>
            </a:r>
            <a:endParaRPr lang="en-ZA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5286D78-9121-A527-BBA5-59867B7F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49" y="1743075"/>
            <a:ext cx="9357702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0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471949"/>
            <a:ext cx="3294373" cy="1194620"/>
          </a:xfrm>
        </p:spPr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412BE-92CF-FBA6-73C5-E01C17E52B53}"/>
              </a:ext>
            </a:extLst>
          </p:cNvPr>
          <p:cNvSpPr txBox="1"/>
          <p:nvPr/>
        </p:nvSpPr>
        <p:spPr>
          <a:xfrm>
            <a:off x="1353826" y="2310497"/>
            <a:ext cx="39992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non-Arabic Alphabet </a:t>
            </a:r>
            <a:endParaRPr lang="ar-E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E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the Unique Alphabets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5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471949"/>
            <a:ext cx="6685273" cy="756776"/>
          </a:xfrm>
        </p:spPr>
        <p:txBody>
          <a:bodyPr>
            <a:normAutofit/>
          </a:bodyPr>
          <a:lstStyle/>
          <a:p>
            <a:r>
              <a:rPr lang="en-US" dirty="0"/>
              <a:t>Remove non-Arabic Alphabet </a:t>
            </a:r>
            <a:endParaRPr lang="ar-E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1190A-44A5-61CD-1398-14E1B49B4832}"/>
              </a:ext>
            </a:extLst>
          </p:cNvPr>
          <p:cNvSpPr txBox="1"/>
          <p:nvPr/>
        </p:nvSpPr>
        <p:spPr>
          <a:xfrm>
            <a:off x="1648463" y="17631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remove the English alphabet or any symbol from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08C1F-5FAF-485B-B62E-4B8C9A953965}"/>
              </a:ext>
            </a:extLst>
          </p:cNvPr>
          <p:cNvSpPr txBox="1"/>
          <p:nvPr/>
        </p:nvSpPr>
        <p:spPr>
          <a:xfrm>
            <a:off x="1648463" y="3158222"/>
            <a:ext cx="1097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chars_to_ignore</a:t>
            </a:r>
            <a:r>
              <a:rPr lang="en-US" dirty="0"/>
              <a:t> = ['&gt;', ']', 'ل', 'ـ', '&lt;', '</a:t>
            </a:r>
            <a:r>
              <a:rPr lang="en-US" dirty="0" err="1"/>
              <a:t>i</a:t>
            </a:r>
            <a:r>
              <a:rPr lang="en-US" dirty="0"/>
              <a:t>', 'f', 'o', 'e', 'g', 'h', 'p', '=', '[', 'r', 'n', 'v', 'u', '÷'] # '١', '⁇', 'l', 'a'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0AD29-942C-FED1-C4BD-8561C9C7FDA8}"/>
              </a:ext>
            </a:extLst>
          </p:cNvPr>
          <p:cNvSpPr txBox="1"/>
          <p:nvPr/>
        </p:nvSpPr>
        <p:spPr>
          <a:xfrm>
            <a:off x="1648463" y="4825692"/>
            <a:ext cx="6310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removing the symbols and English letters, the number of distinctive letters was reduced from 63 to 38</a:t>
            </a:r>
          </a:p>
        </p:txBody>
      </p:sp>
    </p:spTree>
    <p:extLst>
      <p:ext uri="{BB962C8B-B14F-4D97-AF65-F5344CB8AC3E}">
        <p14:creationId xmlns:p14="http://schemas.microsoft.com/office/powerpoint/2010/main" val="400867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471949"/>
            <a:ext cx="6685273" cy="756776"/>
          </a:xfrm>
        </p:spPr>
        <p:txBody>
          <a:bodyPr>
            <a:normAutofit/>
          </a:bodyPr>
          <a:lstStyle/>
          <a:p>
            <a:r>
              <a:rPr lang="en-US" dirty="0"/>
              <a:t>Extract the Unique Alphabets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2E908-B90A-8B58-1EED-E4D750B5AFE6}"/>
              </a:ext>
            </a:extLst>
          </p:cNvPr>
          <p:cNvSpPr txBox="1"/>
          <p:nvPr/>
        </p:nvSpPr>
        <p:spPr>
          <a:xfrm>
            <a:off x="1353827" y="45212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38 unique alphabet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3A1E7-A3A8-03C3-FC01-D87B84719843}"/>
              </a:ext>
            </a:extLst>
          </p:cNvPr>
          <p:cNvSpPr txBox="1"/>
          <p:nvPr/>
        </p:nvSpPr>
        <p:spPr>
          <a:xfrm>
            <a:off x="1353827" y="2690723"/>
            <a:ext cx="871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['إ', 'ش', 'ك', 'ح', 'ت', 'ف', 'خ', 'د', 'ر', 'ؤ', 'ء', 'ج', ' ', 'ً', 'ن', 'ع', 'م', 'ص', 'ث', 'ذ', 'غ', 'ه', 'ط', 'ى', 'ة', 'ض', 'ق', 'آ', 'ي', 'ز', 'ب', 'l', 'أ', 'س', 'و', 'ا', 'ئ', 'ظ']</a:t>
            </a:r>
          </a:p>
        </p:txBody>
      </p:sp>
    </p:spTree>
    <p:extLst>
      <p:ext uri="{BB962C8B-B14F-4D97-AF65-F5344CB8AC3E}">
        <p14:creationId xmlns:p14="http://schemas.microsoft.com/office/powerpoint/2010/main" val="188672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0F960F1-6E50-4B35-720C-57F8FAEB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471949"/>
            <a:ext cx="6685273" cy="756776"/>
          </a:xfrm>
        </p:spPr>
        <p:txBody>
          <a:bodyPr>
            <a:normAutofit/>
          </a:bodyPr>
          <a:lstStyle/>
          <a:p>
            <a:r>
              <a:rPr lang="en-US" dirty="0"/>
              <a:t>Prepare the data for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88FDF-8827-0EE3-9BD7-17DF308B93AE}"/>
              </a:ext>
            </a:extLst>
          </p:cNvPr>
          <p:cNvSpPr txBox="1"/>
          <p:nvPr/>
        </p:nvSpPr>
        <p:spPr>
          <a:xfrm>
            <a:off x="1353827" y="1753671"/>
            <a:ext cx="3732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Mel-frequency cepstral coefficients (MFCC)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1C5D910C-2AC4-3FB1-3B50-1C008098A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71675"/>
            <a:ext cx="68580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7378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{699B88E3-E5AB-4CD9-9A4A-AFDB6AF36CE4}tf78544816_win32</Template>
  <TotalTime>374</TotalTime>
  <Words>464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Tisa Offc Serif Pro</vt:lpstr>
      <vt:lpstr>Univers Light</vt:lpstr>
      <vt:lpstr>Custom</vt:lpstr>
      <vt:lpstr>Speech Recognition</vt:lpstr>
      <vt:lpstr>Agenda</vt:lpstr>
      <vt:lpstr>Audio Preprocessing</vt:lpstr>
      <vt:lpstr>Remove noise from speech</vt:lpstr>
      <vt:lpstr>Trim audio to remove silence</vt:lpstr>
      <vt:lpstr>Text Preprocessing</vt:lpstr>
      <vt:lpstr>Remove non-Arabic Alphabet </vt:lpstr>
      <vt:lpstr>Extract the Unique Alphabets</vt:lpstr>
      <vt:lpstr>Prepare the data for training</vt:lpstr>
      <vt:lpstr>Prepare the data for training</vt:lpstr>
      <vt:lpstr>Building Model</vt:lpstr>
      <vt:lpstr>Speech-Transformer</vt:lpstr>
      <vt:lpstr>Bidirectional LSTM</vt:lpstr>
      <vt:lpstr>LSTM-Auto encoders</vt:lpstr>
      <vt:lpstr>LSTM-Encoder</vt:lpstr>
      <vt:lpstr>Teacher forcing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احمد محمد مصطفى عبد الكريم</dc:creator>
  <cp:lastModifiedBy>Mohamed Whdan</cp:lastModifiedBy>
  <cp:revision>1</cp:revision>
  <dcterms:created xsi:type="dcterms:W3CDTF">2024-07-04T12:13:48Z</dcterms:created>
  <dcterms:modified xsi:type="dcterms:W3CDTF">2024-07-04T18:46:51Z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