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8" r:id="rId6"/>
    <p:sldId id="261" r:id="rId7"/>
    <p:sldId id="262" r:id="rId8"/>
    <p:sldId id="267" r:id="rId9"/>
    <p:sldId id="263" r:id="rId10"/>
    <p:sldId id="269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1EE0-EA98-4BF4-A533-8917E66A61E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00D2-4102-4B49-91CD-E8D7A5202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1EE0-EA98-4BF4-A533-8917E66A61E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00D2-4102-4B49-91CD-E8D7A5202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9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1EE0-EA98-4BF4-A533-8917E66A61E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00D2-4102-4B49-91CD-E8D7A5202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3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1EE0-EA98-4BF4-A533-8917E66A61E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00D2-4102-4B49-91CD-E8D7A520267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9519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1EE0-EA98-4BF4-A533-8917E66A61E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00D2-4102-4B49-91CD-E8D7A5202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00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1EE0-EA98-4BF4-A533-8917E66A61E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00D2-4102-4B49-91CD-E8D7A5202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1EE0-EA98-4BF4-A533-8917E66A61E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00D2-4102-4B49-91CD-E8D7A5202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77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1EE0-EA98-4BF4-A533-8917E66A61E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00D2-4102-4B49-91CD-E8D7A5202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41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1EE0-EA98-4BF4-A533-8917E66A61E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00D2-4102-4B49-91CD-E8D7A5202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35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1EE0-EA98-4BF4-A533-8917E66A61E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00D2-4102-4B49-91CD-E8D7A5202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0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1EE0-EA98-4BF4-A533-8917E66A61E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00D2-4102-4B49-91CD-E8D7A5202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3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1EE0-EA98-4BF4-A533-8917E66A61E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00D2-4102-4B49-91CD-E8D7A5202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1EE0-EA98-4BF4-A533-8917E66A61E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00D2-4102-4B49-91CD-E8D7A5202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5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1EE0-EA98-4BF4-A533-8917E66A61E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00D2-4102-4B49-91CD-E8D7A5202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1EE0-EA98-4BF4-A533-8917E66A61E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00D2-4102-4B49-91CD-E8D7A5202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0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1EE0-EA98-4BF4-A533-8917E66A61E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00D2-4102-4B49-91CD-E8D7A5202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1EE0-EA98-4BF4-A533-8917E66A61E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00D2-4102-4B49-91CD-E8D7A5202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4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1EE0-EA98-4BF4-A533-8917E66A61E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00D2-4102-4B49-91CD-E8D7A5202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6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1491EE0-EA98-4BF4-A533-8917E66A61E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07400D2-4102-4B49-91CD-E8D7A5202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E3CE2-557C-7F89-C94B-87CCCFCBD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73" y="2288432"/>
            <a:ext cx="11084653" cy="1864118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Predicting Student Performance Based on Study Hours and Attendance</a:t>
            </a:r>
          </a:p>
        </p:txBody>
      </p:sp>
    </p:spTree>
    <p:extLst>
      <p:ext uri="{BB962C8B-B14F-4D97-AF65-F5344CB8AC3E}">
        <p14:creationId xmlns:p14="http://schemas.microsoft.com/office/powerpoint/2010/main" val="2204748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BA6E8B-8AB1-56FE-631C-2B795E840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943" y="275785"/>
            <a:ext cx="6192114" cy="63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03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C8B86-D523-3E1E-0AD5-05A55720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51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C88CA13-D05B-F2A4-DC44-25FF3B65A7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04124"/>
            <a:ext cx="11240589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Findings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Study hours and attendance have a significant impact on student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is highly effective in predicting exam scores, with an R² of 0.89.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lang="en-US" altLang="en-US" sz="2400" dirty="0">
                <a:latin typeface="Arial" panose="020B0604020202020204" pitchFamily="34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Educators can use the model to identify students at risk of underperforming and provide additional support.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can use the model to track their study habits and improve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833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C8B86-D523-3E1E-0AD5-05A55720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51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Future Scope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C88CA13-D05B-F2A4-DC44-25FF3B65A7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07641"/>
            <a:ext cx="11240589" cy="335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b="1" dirty="0"/>
              <a:t>Improvements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Additional Features</a:t>
            </a:r>
            <a:r>
              <a:rPr lang="en-US" sz="2400" dirty="0"/>
              <a:t>: Include more factors like participation, sleep hours, or prior academic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Model Refinement</a:t>
            </a:r>
            <a:r>
              <a:rPr lang="en-US" sz="2400" dirty="0"/>
              <a:t>: Explore non-linear models or deep learning techniques for better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Deployment</a:t>
            </a:r>
            <a:r>
              <a:rPr lang="en-US" sz="2400" dirty="0"/>
              <a:t>: Create an interactive dashboard for students and educators to visualize predictions and track progress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71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C8B86-D523-3E1E-0AD5-05A55720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51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Project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DDB3B9-2483-E6C6-4447-5D5367B257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81723"/>
            <a:ext cx="10914776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predict student performance (exam scores) based on study hours and class attendance.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Helps students understand how their study hours and attendance impact their grades.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educators with insights for improving student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be used to develop personalized learning plans for students.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69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C8B86-D523-3E1E-0AD5-05A55720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51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DDB3B9-2483-E6C6-4447-5D5367B257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11406"/>
            <a:ext cx="11115413" cy="2870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Primary Objective</a:t>
            </a:r>
            <a:r>
              <a:rPr lang="en-US" sz="2400" dirty="0"/>
              <a:t>: Build a predictive model for exam scores based on study hours and attendance.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Additional Goals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Analyze the relationship between study hours, attendance, and exam scores.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Evaluate the model’s performance using relevant metrics.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 actionable insights for educators to enhance teaching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266040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C8B86-D523-3E1E-0AD5-05A55720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51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Dataset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4F9D93E-10A3-A0BF-4B35-962BC1DF01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4615" y="1178645"/>
            <a:ext cx="11022769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Contains 100 records with the following columns: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Student ID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Unique identifier for each student.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Study Hours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number of hours a student spends studying.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Attendance (%)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Percentage of classes attended by the student.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Exam Score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student’s exam score.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Sample Data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D8FF988-363C-0CAE-01BE-9D54855F0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381843"/>
              </p:ext>
            </p:extLst>
          </p:nvPr>
        </p:nvGraphicFramePr>
        <p:xfrm>
          <a:off x="761187" y="4102524"/>
          <a:ext cx="10669624" cy="25329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7406">
                  <a:extLst>
                    <a:ext uri="{9D8B030D-6E8A-4147-A177-3AD203B41FA5}">
                      <a16:colId xmlns:a16="http://schemas.microsoft.com/office/drawing/2014/main" val="571114046"/>
                    </a:ext>
                  </a:extLst>
                </a:gridCol>
                <a:gridCol w="2667406">
                  <a:extLst>
                    <a:ext uri="{9D8B030D-6E8A-4147-A177-3AD203B41FA5}">
                      <a16:colId xmlns:a16="http://schemas.microsoft.com/office/drawing/2014/main" val="4143032342"/>
                    </a:ext>
                  </a:extLst>
                </a:gridCol>
                <a:gridCol w="2667406">
                  <a:extLst>
                    <a:ext uri="{9D8B030D-6E8A-4147-A177-3AD203B41FA5}">
                      <a16:colId xmlns:a16="http://schemas.microsoft.com/office/drawing/2014/main" val="2171014201"/>
                    </a:ext>
                  </a:extLst>
                </a:gridCol>
                <a:gridCol w="2667406">
                  <a:extLst>
                    <a:ext uri="{9D8B030D-6E8A-4147-A177-3AD203B41FA5}">
                      <a16:colId xmlns:a16="http://schemas.microsoft.com/office/drawing/2014/main" val="1242680972"/>
                    </a:ext>
                  </a:extLst>
                </a:gridCol>
              </a:tblGrid>
              <a:tr h="4221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Student ID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Study Hours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Attendance (%)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Exam Score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59259439"/>
                  </a:ext>
                </a:extLst>
              </a:tr>
              <a:tr h="4221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75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22743283"/>
                  </a:ext>
                </a:extLst>
              </a:tr>
              <a:tr h="4221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90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85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59184028"/>
                  </a:ext>
                </a:extLst>
              </a:tr>
              <a:tr h="4221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15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65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290493"/>
                  </a:ext>
                </a:extLst>
              </a:tr>
              <a:tr h="4221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12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85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17967998"/>
                  </a:ext>
                </a:extLst>
              </a:tr>
              <a:tr h="4221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70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4844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32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171CEC-63CD-19AF-D4E5-22AB3605C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859" y="281459"/>
            <a:ext cx="7750281" cy="629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C8B86-D523-3E1E-0AD5-05A55720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51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Methodology - Data Preprocessing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90F35C-6E88-CA41-6A0C-28F5FBE2E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55972"/>
            <a:ext cx="1144833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Choice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Multiple Linear Regression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Linear Regression?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It’s a simple, interpretable model for understanding relationships between features.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Effective for predicting continuous outcomes (like exam scores) </a:t>
            </a:r>
            <a:r>
              <a:rPr lang="en-US" altLang="en-US" sz="2400" dirty="0">
                <a:latin typeface="Arial" panose="020B0604020202020204" pitchFamily="34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on independent variables (study hours, attendance).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 the data into training and testing sets.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the linear regression model on the training set.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the model on the test set using appropriate metrics.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C8B86-D523-3E1E-0AD5-05A55720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51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Model Evaluation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DDB3B9-2483-E6C6-4447-5D5367B257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14887"/>
            <a:ext cx="11115413" cy="3663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Evaluation </a:t>
            </a:r>
            <a:r>
              <a:rPr lang="en-US" sz="2400" b="1" dirty="0" err="1"/>
              <a:t>Metrics</a:t>
            </a:r>
            <a:r>
              <a:rPr lang="en-US" sz="2400" dirty="0" err="1"/>
              <a:t>:</a:t>
            </a:r>
            <a:r>
              <a:rPr lang="en-US" sz="2400" b="1" dirty="0" err="1"/>
              <a:t>Mean</a:t>
            </a:r>
            <a:r>
              <a:rPr lang="en-US" sz="2400" b="1" dirty="0"/>
              <a:t> Absolute Error (MAE)</a:t>
            </a:r>
            <a:r>
              <a:rPr lang="en-US" sz="2400" dirty="0"/>
              <a:t>: Measures the average magnitude of errors.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MAE = 1.96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Mean Squared Error (MSE)</a:t>
            </a:r>
            <a:r>
              <a:rPr lang="en-US" sz="2400" dirty="0"/>
              <a:t>: Gives more weight to larger errors.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MSE = 5.93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R-squared (R²)</a:t>
            </a:r>
            <a:r>
              <a:rPr lang="en-US" sz="2400" dirty="0"/>
              <a:t>: Indicates how well the model fits the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R² = 0.89 (89% of the variance in exam scores can be explained by study hours and attendance).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454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E09141-975E-33C3-55D7-991BA73DE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85" y="926757"/>
            <a:ext cx="10113229" cy="500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35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C8B86-D523-3E1E-0AD5-05A55720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51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Results and Findings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60C4F62-BB82-3816-2E89-39ADEF93A2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218799"/>
            <a:ext cx="11267114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Insights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Study Hours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Attendance (%)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strongly correlated 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 Scores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indicates that for every additional study hour, the exam score increases by 0.47 points.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every percentage point increase in attendance, the exam score increases by 0.56 points.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has an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R-squared value of 0.89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meaning it can predict 89% of the variance in student exam scores.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72885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38</TotalTime>
  <Words>551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Arial Unicode MS</vt:lpstr>
      <vt:lpstr>Calibri</vt:lpstr>
      <vt:lpstr>Tw Cen MT</vt:lpstr>
      <vt:lpstr>Droplet</vt:lpstr>
      <vt:lpstr>Predicting Student Performance Based on Study Hours and Attendance</vt:lpstr>
      <vt:lpstr>Project Overview</vt:lpstr>
      <vt:lpstr>Objectives</vt:lpstr>
      <vt:lpstr>Dataset</vt:lpstr>
      <vt:lpstr>PowerPoint Presentation</vt:lpstr>
      <vt:lpstr>Methodology - Data Preprocessing</vt:lpstr>
      <vt:lpstr>Model Evaluation</vt:lpstr>
      <vt:lpstr>PowerPoint Presentation</vt:lpstr>
      <vt:lpstr>Results and Findings</vt:lpstr>
      <vt:lpstr>PowerPoint Presentation</vt:lpstr>
      <vt:lpstr>Conclusion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مصطفى احمد مصطفى ابراهيم الشيمى</dc:creator>
  <cp:lastModifiedBy>مصطفى احمد مصطفى ابراهيم الشيمى</cp:lastModifiedBy>
  <cp:revision>8</cp:revision>
  <dcterms:created xsi:type="dcterms:W3CDTF">2024-12-01T10:58:22Z</dcterms:created>
  <dcterms:modified xsi:type="dcterms:W3CDTF">2024-12-01T11:49:35Z</dcterms:modified>
</cp:coreProperties>
</file>