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0" r:id="rId3"/>
    <p:sldId id="309" r:id="rId4"/>
    <p:sldId id="311" r:id="rId5"/>
    <p:sldId id="312" r:id="rId6"/>
    <p:sldId id="313" r:id="rId7"/>
    <p:sldId id="314" r:id="rId8"/>
    <p:sldId id="315" r:id="rId9"/>
    <p:sldId id="31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4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98425F4-FFA9-4704-A3A9-685483D35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313B550-1E3B-412B-972C-8DFBA7A7A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1C7F410-8CA1-439D-ABF7-F9CF84D2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5432-B453-424C-8A63-C6C9D4B019C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EE1B193-024A-4F5B-B654-6C9C32B6B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A79D6BC-7E71-4731-BEF4-3A1F46EFC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1C29-1841-4886-B4B1-4A55B03C4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1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B0FD0E0-8030-4463-A676-62243EA98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7548AC8-D31B-4295-851D-E7090DE7A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2F02807-0B20-4E3B-9545-15D49F952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5432-B453-424C-8A63-C6C9D4B019C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E884EF7-561E-4745-858B-A21C1CA75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8306D05-280B-4E80-9303-A5B2907AB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1C29-1841-4886-B4B1-4A55B03C4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9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F4D1166-901B-4028-97D1-723C428F8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38353C1-CCEB-46AA-AC35-DCC1464CF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7B1B262-3D14-4CB5-AA56-E44260BE5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5432-B453-424C-8A63-C6C9D4B019C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CECA98C-8BDF-4B41-93C2-BFEF27AA9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8CA514E-8AEA-4A72-AD3A-8041C660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1C29-1841-4886-B4B1-4A55B03C4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4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F83E653-10A6-4656-8B1E-EB3BDAB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F9BB266-1834-4B7E-9053-7D1B15D67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B445378-7EDB-49E5-B002-47D30D977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5432-B453-424C-8A63-C6C9D4B019C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3129825-B4BD-41B4-B377-CF1BF2AF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4164796-9016-48A0-BFD2-9527F5031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1C29-1841-4886-B4B1-4A55B03C4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7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7E19344-9019-4B7C-90BF-E0771213A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D9EDE83-A32C-4C69-B6C4-D2E36510A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44A91FF-2710-4E62-906C-762D73700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5432-B453-424C-8A63-C6C9D4B019C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B025868-C2F6-4516-A443-E1CC21FA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50AAD1B-3CC4-4079-B3AA-4547607CE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1C29-1841-4886-B4B1-4A55B03C4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6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FF53F8B-7F80-41B8-AB34-4800B45FD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15DA201-05F3-4662-9109-6A4A7CD49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72C5993-A7E8-49F9-8099-275AE9AA9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D01F0D5-BF97-4B46-8468-B9670003E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5432-B453-424C-8A63-C6C9D4B019C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7A2B555-BD28-4CFE-B301-617728BB2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5AE430A-DE4B-4AA8-87FB-778A8242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1C29-1841-4886-B4B1-4A55B03C4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4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779028E-A459-4171-8530-DC976B44E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B51CBF8-CDC0-4456-AA62-C3F62FAF6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821993A-3950-4C74-8327-273F043A4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34BBA0D-2C8D-43E0-BE07-4A81D11E2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EE72128-B77A-4EDF-B9DB-8E6F89BB55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DBB2A637-1323-458A-BE88-9EF12443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5432-B453-424C-8A63-C6C9D4B019C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D7D7CBC-F555-4D03-BEFF-D6A2B728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7550D46D-8D68-47F6-A798-C0E3859E3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1C29-1841-4886-B4B1-4A55B03C4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8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1D8F6B6-C274-4FD1-8808-9BA84AA4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0E40E9EC-C3EE-40AA-954C-219B9676D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5432-B453-424C-8A63-C6C9D4B019C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5D63C25-8834-45FD-89AB-556E36117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2BF7152-3B1B-44C3-8DB7-05973F4F2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1C29-1841-4886-B4B1-4A55B03C4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01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F6F604EA-9A7A-4E0F-99DD-5F8C29F81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5432-B453-424C-8A63-C6C9D4B019C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474D9DB2-D61F-4719-AE78-2E3BC589D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EA5EA50-A21E-4F16-9674-4CBB074D2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1C29-1841-4886-B4B1-4A55B03C4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2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3E0B2C7-8166-4D6C-99B7-ABFCEF4FF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E76A13-4740-4B54-B99A-64F40D240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F36023F-91FF-4098-A180-15BCBF7D8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3E7D64A-2C13-492D-8D58-C0C161D8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5432-B453-424C-8A63-C6C9D4B019C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BF4A6C6-425B-41CF-A952-CFE324AC0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B52A755-CD91-4277-A100-5C3156FD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1C29-1841-4886-B4B1-4A55B03C4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6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7A2ECB6-EA91-4C37-A20B-DDC94AD34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51BFEC33-B5CD-4B7E-AC8F-F23407C23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A06C1E9-07A9-4A97-9ED5-37B9FEDE0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D824B03-D3D9-4D92-A97A-501D2DCD4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5432-B453-424C-8A63-C6C9D4B019C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64F3823-A817-4884-A926-D6B9F044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8D90657-6436-4E74-A273-9D12CCB55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1C29-1841-4886-B4B1-4A55B03C4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895B4B07-AFCF-457D-A6BA-2C3D905B7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6002422-298B-48B2-AAC6-857BE97D7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A1795BA-60AC-4853-9D9D-86C9DA2B9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75432-B453-424C-8A63-C6C9D4B019C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4D45BC0-2EE1-47B7-9217-376AAC2075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F1D856D-FAFC-42AC-A60C-0D4F7BFDDD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81C29-1841-4886-B4B1-4A55B03C4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12" Type="http://schemas.openxmlformats.org/officeDocument/2006/relationships/hyperlink" Target="https://bigdata-madesimple.com/top-20-python-libraries-for-data-science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C7EB184-B20B-4F17-B878-D41BBF0F7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0353"/>
            <a:ext cx="9144000" cy="1368647"/>
          </a:xfrm>
        </p:spPr>
        <p:txBody>
          <a:bodyPr>
            <a:normAutofit fontScale="90000"/>
          </a:bodyPr>
          <a:lstStyle/>
          <a:p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Yaygın olarak kullanılan dil ve kütüphaneler</a:t>
            </a:r>
            <a:endParaRPr lang="en-US" sz="4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862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76301" y="250767"/>
            <a:ext cx="101501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 algn="ctr"/>
            <a:r>
              <a:rPr lang="tr-TR" sz="3600" b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Popüler ML </a:t>
            </a:r>
            <a:r>
              <a:rPr lang="tr-TR" sz="36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Programlama Dilleri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36" y="4162546"/>
            <a:ext cx="2455026" cy="211472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25" y="1314275"/>
            <a:ext cx="2941837" cy="21147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37" y="4393422"/>
            <a:ext cx="4238660" cy="1883849"/>
          </a:xfrm>
          <a:prstGeom prst="rect">
            <a:avLst/>
          </a:prstGeom>
        </p:spPr>
      </p:pic>
      <p:pic>
        <p:nvPicPr>
          <p:cNvPr id="1026" name="Picture 2" descr="İlgili resim">
            <a:extLst>
              <a:ext uri="{FF2B5EF4-FFF2-40B4-BE49-F238E27FC236}">
                <a16:creationId xmlns:a16="http://schemas.microsoft.com/office/drawing/2014/main" id="{E054F4F7-6AD6-4C50-9DBE-AFAA04569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864" y="1093126"/>
            <a:ext cx="2455027" cy="245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10A42E04-7F57-468E-AFC1-659ADEAEE9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159" y="975849"/>
            <a:ext cx="4091938" cy="2288928"/>
          </a:xfrm>
          <a:prstGeom prst="rect">
            <a:avLst/>
          </a:prstGeom>
        </p:spPr>
      </p:pic>
      <p:pic>
        <p:nvPicPr>
          <p:cNvPr id="1028" name="Picture 4" descr="İlgili resim">
            <a:extLst>
              <a:ext uri="{FF2B5EF4-FFF2-40B4-BE49-F238E27FC236}">
                <a16:creationId xmlns:a16="http://schemas.microsoft.com/office/drawing/2014/main" id="{BE8ADDB1-3009-48C9-83FF-96E52B366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425" y="413414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31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76301" y="250767"/>
            <a:ext cx="101501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 algn="ctr"/>
            <a:r>
              <a:rPr lang="tr-TR" sz="3600" b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Popüler ML </a:t>
            </a:r>
            <a:r>
              <a:rPr lang="tr-TR" sz="36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Kütüphaneleri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48" y="3921365"/>
            <a:ext cx="1923810" cy="1657143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189" y="1424603"/>
            <a:ext cx="2694282" cy="2197524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85" y="897098"/>
            <a:ext cx="2377936" cy="2377936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24" y="4149633"/>
            <a:ext cx="4880008" cy="1617044"/>
          </a:xfrm>
          <a:prstGeom prst="rect">
            <a:avLst/>
          </a:prstGeom>
        </p:spPr>
      </p:pic>
      <p:pic>
        <p:nvPicPr>
          <p:cNvPr id="3074" name="Picture 2" descr="İlgili resim">
            <a:extLst>
              <a:ext uri="{FF2B5EF4-FFF2-40B4-BE49-F238E27FC236}">
                <a16:creationId xmlns:a16="http://schemas.microsoft.com/office/drawing/2014/main" id="{D743B6D6-B7AE-4E2E-A568-DF503203A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293" y="1191889"/>
            <a:ext cx="41433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keras ile ilgili görsel sonucu">
            <a:extLst>
              <a:ext uri="{FF2B5EF4-FFF2-40B4-BE49-F238E27FC236}">
                <a16:creationId xmlns:a16="http://schemas.microsoft.com/office/drawing/2014/main" id="{A5EA3F9F-0E85-4263-8B61-FBF49C5BB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810" y="2865762"/>
            <a:ext cx="482819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008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76301" y="250767"/>
            <a:ext cx="101501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 algn="ctr"/>
            <a:r>
              <a:rPr lang="tr-TR" sz="36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Popüler Python ML Kütüphaneleri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870A5A1-3700-4A8A-AF89-3D7C42DD28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25" y="684714"/>
            <a:ext cx="2377936" cy="2377936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DC873C8E-5158-4234-91CC-144D7D7FA6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86" y="4189613"/>
            <a:ext cx="3476264" cy="2172665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ED5FA734-D985-4DCB-88F1-BD4E8C441F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491" y="3719075"/>
            <a:ext cx="4991797" cy="1247949"/>
          </a:xfrm>
          <a:prstGeom prst="rect">
            <a:avLst/>
          </a:prstGeom>
        </p:spPr>
      </p:pic>
      <p:pic>
        <p:nvPicPr>
          <p:cNvPr id="2054" name="Picture 6" descr="python theano ile ilgili görsel sonucu">
            <a:extLst>
              <a:ext uri="{FF2B5EF4-FFF2-40B4-BE49-F238E27FC236}">
                <a16:creationId xmlns:a16="http://schemas.microsoft.com/office/drawing/2014/main" id="{F29C6F55-E255-42A1-921B-B249A3019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173" y="1180552"/>
            <a:ext cx="4506410" cy="103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4A2BF01B-101B-49E9-B565-59DD97F795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21" y="2397034"/>
            <a:ext cx="3810532" cy="2143424"/>
          </a:xfrm>
          <a:prstGeom prst="rect">
            <a:avLst/>
          </a:prstGeom>
        </p:spPr>
      </p:pic>
      <p:pic>
        <p:nvPicPr>
          <p:cNvPr id="17" name="Picture 4" descr="keras ile ilgili görsel sonucu">
            <a:extLst>
              <a:ext uri="{FF2B5EF4-FFF2-40B4-BE49-F238E27FC236}">
                <a16:creationId xmlns:a16="http://schemas.microsoft.com/office/drawing/2014/main" id="{1274DE53-4D57-4B4C-82AE-140D8AB81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063" y="2305613"/>
            <a:ext cx="482819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yTorch logo ile ilgili görsel sonucu">
            <a:extLst>
              <a:ext uri="{FF2B5EF4-FFF2-40B4-BE49-F238E27FC236}">
                <a16:creationId xmlns:a16="http://schemas.microsoft.com/office/drawing/2014/main" id="{77AF5445-A54A-402F-9AE5-D8587EBB1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414" y="5429355"/>
            <a:ext cx="6344157" cy="126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cipy logo ile ilgili görsel sonucu">
            <a:extLst>
              <a:ext uri="{FF2B5EF4-FFF2-40B4-BE49-F238E27FC236}">
                <a16:creationId xmlns:a16="http://schemas.microsoft.com/office/drawing/2014/main" id="{3778F16B-A84B-4DAF-9D6B-D608891CC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048" y="1025527"/>
            <a:ext cx="3115519" cy="123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ython Seaborn logo ile ilgili görsel sonucu">
            <a:extLst>
              <a:ext uri="{FF2B5EF4-FFF2-40B4-BE49-F238E27FC236}">
                <a16:creationId xmlns:a16="http://schemas.microsoft.com/office/drawing/2014/main" id="{D52FA7B9-C16C-4AAD-9465-84B3548CB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1329" y="2328879"/>
            <a:ext cx="2609850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Plotly logo ile ilgili görsel sonucu">
            <a:extLst>
              <a:ext uri="{FF2B5EF4-FFF2-40B4-BE49-F238E27FC236}">
                <a16:creationId xmlns:a16="http://schemas.microsoft.com/office/drawing/2014/main" id="{EB923403-F314-4B74-84A3-F9159EBE2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1329" y="3756990"/>
            <a:ext cx="2809875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Dikdörtgen 13">
            <a:extLst>
              <a:ext uri="{FF2B5EF4-FFF2-40B4-BE49-F238E27FC236}">
                <a16:creationId xmlns:a16="http://schemas.microsoft.com/office/drawing/2014/main" id="{E4B07875-8796-4E71-BA77-4B02C32AD095}"/>
              </a:ext>
            </a:extLst>
          </p:cNvPr>
          <p:cNvSpPr/>
          <p:nvPr/>
        </p:nvSpPr>
        <p:spPr>
          <a:xfrm>
            <a:off x="6717961" y="6486017"/>
            <a:ext cx="50467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12"/>
              </a:rPr>
              <a:t>https://bigdata-madesimple.com/top-20-python-libraries-for-data-science/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2470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E52ED26F-B048-4043-B4E1-8B24D38B4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25" y="2371637"/>
            <a:ext cx="2941837" cy="2114725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195F5E32-CB42-4081-9822-C4F8C01C67E6}"/>
              </a:ext>
            </a:extLst>
          </p:cNvPr>
          <p:cNvSpPr/>
          <p:nvPr/>
        </p:nvSpPr>
        <p:spPr>
          <a:xfrm>
            <a:off x="3403324" y="600365"/>
            <a:ext cx="8009681" cy="1305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800" dirty="0">
                <a:latin typeface="Roboto"/>
              </a:rPr>
              <a:t>On binlerce kütüphaneyi daha iyi kullanabilmek için Python temel bilgisi çok önemli.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1014954C-E5B4-4184-8B8B-221CCC06F5DB}"/>
              </a:ext>
            </a:extLst>
          </p:cNvPr>
          <p:cNvSpPr/>
          <p:nvPr/>
        </p:nvSpPr>
        <p:spPr>
          <a:xfrm>
            <a:off x="3524062" y="2744588"/>
            <a:ext cx="8009681" cy="3244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 err="1">
                <a:latin typeface="Roboto"/>
              </a:rPr>
              <a:t>String</a:t>
            </a:r>
            <a:r>
              <a:rPr lang="tr-TR" sz="2800" dirty="0">
                <a:latin typeface="Roboto"/>
              </a:rPr>
              <a:t> operasyonları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>
                <a:latin typeface="Roboto"/>
              </a:rPr>
              <a:t>Fonksiyonlar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>
                <a:latin typeface="Roboto"/>
              </a:rPr>
              <a:t>Döngüler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>
                <a:latin typeface="Roboto"/>
              </a:rPr>
              <a:t>Listeler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>
                <a:latin typeface="Roboto"/>
              </a:rPr>
              <a:t>Nesneye yönelik programlama</a:t>
            </a:r>
          </a:p>
        </p:txBody>
      </p:sp>
    </p:spTree>
    <p:extLst>
      <p:ext uri="{BB962C8B-B14F-4D97-AF65-F5344CB8AC3E}">
        <p14:creationId xmlns:p14="http://schemas.microsoft.com/office/powerpoint/2010/main" val="2744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195F5E32-CB42-4081-9822-C4F8C01C67E6}"/>
              </a:ext>
            </a:extLst>
          </p:cNvPr>
          <p:cNvSpPr/>
          <p:nvPr/>
        </p:nvSpPr>
        <p:spPr>
          <a:xfrm>
            <a:off x="4519486" y="774963"/>
            <a:ext cx="575883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err="1">
                <a:latin typeface="Roboto"/>
              </a:rPr>
              <a:t>Pandas</a:t>
            </a:r>
            <a:r>
              <a:rPr lang="tr-TR" sz="2800" dirty="0">
                <a:latin typeface="Roboto"/>
              </a:rPr>
              <a:t> veri manipülasyonu ve analizi için elimiz ayağımız. Python dünyasının </a:t>
            </a:r>
            <a:r>
              <a:rPr lang="tr-TR" sz="2800" dirty="0" err="1">
                <a:latin typeface="Roboto"/>
              </a:rPr>
              <a:t>SQL’i</a:t>
            </a:r>
            <a:r>
              <a:rPr lang="tr-TR" sz="2800" dirty="0">
                <a:latin typeface="Roboto"/>
              </a:rPr>
              <a:t>.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1014954C-E5B4-4184-8B8B-221CCC06F5DB}"/>
              </a:ext>
            </a:extLst>
          </p:cNvPr>
          <p:cNvSpPr/>
          <p:nvPr/>
        </p:nvSpPr>
        <p:spPr>
          <a:xfrm>
            <a:off x="4519486" y="2733079"/>
            <a:ext cx="5758834" cy="2597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>
                <a:latin typeface="Roboto"/>
              </a:rPr>
              <a:t>Ana veri yapısı Dataframe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 err="1">
                <a:latin typeface="Roboto"/>
              </a:rPr>
              <a:t>Numpy</a:t>
            </a:r>
            <a:r>
              <a:rPr lang="tr-TR" sz="2800" dirty="0">
                <a:latin typeface="Roboto"/>
              </a:rPr>
              <a:t> üzerinde geliştirilmiş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>
                <a:latin typeface="Roboto"/>
              </a:rPr>
              <a:t>Veri okumayı kolaylaştırıyor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>
                <a:latin typeface="Roboto"/>
              </a:rPr>
              <a:t>Okuduğu tüm veriyi belleğe alır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770C05A-BD82-4B6E-BD46-6BA42B093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81" y="1948989"/>
            <a:ext cx="3476264" cy="217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0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195F5E32-CB42-4081-9822-C4F8C01C67E6}"/>
              </a:ext>
            </a:extLst>
          </p:cNvPr>
          <p:cNvSpPr/>
          <p:nvPr/>
        </p:nvSpPr>
        <p:spPr>
          <a:xfrm>
            <a:off x="4658382" y="2357288"/>
            <a:ext cx="575883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Odak noktası nümerik veri manipülasyonudur. Birçok ML algoritması vektör ve çok boyutlu matris operasyonlarında </a:t>
            </a:r>
            <a:r>
              <a:rPr lang="tr-TR" sz="2800" dirty="0" err="1">
                <a:latin typeface="Roboto"/>
              </a:rPr>
              <a:t>NumPy</a:t>
            </a:r>
            <a:r>
              <a:rPr lang="tr-TR" sz="2800" dirty="0">
                <a:latin typeface="Roboto"/>
              </a:rPr>
              <a:t> kullanır.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05B2A214-7A75-4CF8-83D3-9FE64A142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87" y="2079495"/>
            <a:ext cx="3810532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7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195F5E32-CB42-4081-9822-C4F8C01C67E6}"/>
              </a:ext>
            </a:extLst>
          </p:cNvPr>
          <p:cNvSpPr/>
          <p:nvPr/>
        </p:nvSpPr>
        <p:spPr>
          <a:xfrm>
            <a:off x="4623658" y="632601"/>
            <a:ext cx="57588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err="1">
                <a:latin typeface="Roboto"/>
              </a:rPr>
              <a:t>Python’un</a:t>
            </a:r>
            <a:r>
              <a:rPr lang="tr-TR" sz="2800" dirty="0">
                <a:latin typeface="Roboto"/>
              </a:rPr>
              <a:t> ana ve en temel veri görselleştirme kütüphanesidir.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13F90D54-6CEF-4DF4-89EB-77529996F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02" y="2139079"/>
            <a:ext cx="4991797" cy="1247949"/>
          </a:xfrm>
          <a:prstGeom prst="rect">
            <a:avLst/>
          </a:prstGeom>
        </p:spPr>
      </p:pic>
      <p:pic>
        <p:nvPicPr>
          <p:cNvPr id="4100" name="Picture 4" descr="İlgili resim">
            <a:extLst>
              <a:ext uri="{FF2B5EF4-FFF2-40B4-BE49-F238E27FC236}">
                <a16:creationId xmlns:a16="http://schemas.microsoft.com/office/drawing/2014/main" id="{C3FF1A69-C475-4841-A60B-88712BC68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9399"/>
            <a:ext cx="12192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7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195F5E32-CB42-4081-9822-C4F8C01C67E6}"/>
              </a:ext>
            </a:extLst>
          </p:cNvPr>
          <p:cNvSpPr/>
          <p:nvPr/>
        </p:nvSpPr>
        <p:spPr>
          <a:xfrm>
            <a:off x="4519486" y="774963"/>
            <a:ext cx="57588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>
                <a:latin typeface="Roboto"/>
              </a:rPr>
              <a:t>En popüler Python makine öğrenmesi kütüphanesidir.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1014954C-E5B4-4184-8B8B-221CCC06F5DB}"/>
              </a:ext>
            </a:extLst>
          </p:cNvPr>
          <p:cNvSpPr/>
          <p:nvPr/>
        </p:nvSpPr>
        <p:spPr>
          <a:xfrm>
            <a:off x="3773347" y="2513160"/>
            <a:ext cx="7776257" cy="3347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Roboto"/>
              </a:rPr>
              <a:t>Simple and efficient tools for data mining and data analysis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Roboto"/>
              </a:rPr>
              <a:t>Accessible to everybody, and reusable in various contexts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Roboto"/>
              </a:rPr>
              <a:t>Built on NumPy, SciPy, and matplotlib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Roboto"/>
              </a:rPr>
              <a:t>Open source, commercially usable - BSD license</a:t>
            </a:r>
            <a:endParaRPr lang="tr-TR" sz="2400" dirty="0">
              <a:latin typeface="Roboto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3B62260C-0CF3-4C9A-856C-C51EB71AB8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96" y="1896473"/>
            <a:ext cx="2772136" cy="277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0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143</Words>
  <Application>Microsoft Office PowerPoint</Application>
  <PresentationFormat>Geniş ekran</PresentationFormat>
  <Paragraphs>23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Office Teması</vt:lpstr>
      <vt:lpstr>Yaygın olarak kullanılan dil ve kütüphaneler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Yaygın olarak kullanılan dil ve kütüphaneler</dc:title>
  <dc:creator>Erkan ŞİRİN</dc:creator>
  <cp:lastModifiedBy>Erkan ŞİRİN</cp:lastModifiedBy>
  <cp:revision>7</cp:revision>
  <dcterms:created xsi:type="dcterms:W3CDTF">2019-10-01T12:26:55Z</dcterms:created>
  <dcterms:modified xsi:type="dcterms:W3CDTF">2019-10-01T13:33:53Z</dcterms:modified>
</cp:coreProperties>
</file>