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AC60C8-7336-4451-B4F2-723CC3033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77E012-E5D9-4207-8293-46689BB4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FC081C-914D-4186-8BB8-3712CA5A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0DBF0C-00E4-4BE0-8078-1630B022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D7463E-7B0E-4014-A3C4-02048FB3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76F4ED-5B1A-414C-9108-C2349699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3044A2-620C-4BD1-9ECB-A5053821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F9DD0E-4C91-481B-9AF0-E6178CDE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A43985-6387-47E4-83AE-BDA9FA68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352DFC-274F-4CA4-896F-4A5F63ED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5179721-683A-4D1D-B41E-FA5B6206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A6418F-5042-47C7-B732-36E94C7D5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117F14-1CF1-4BBF-9A9C-CACCD33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BB759-FABC-4064-A8AE-6765C5C9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A0DFBD-C678-4B71-8E78-603A4B68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425AE2-E708-496B-A4AF-F728AA7D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5EC28B-0CFD-418C-B2AE-0B720089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AD2543-1054-4045-945E-33DB831B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F0C37D-3173-4955-8C0E-A0EBEE8D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7D8CC-8049-4BBF-88FF-BF128888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07819F-2BDC-4213-ADA7-79747EE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50F9FB-FC08-43D6-9362-5D8C0E6E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2F7BC1-E690-4C3D-B8CA-572C0009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B1388E-A4D2-4B0C-A544-40CE9CDE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D7B34A-F8AE-4463-B95A-8447A68C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E7C820-B97B-43A7-ABBF-AB51F4E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AF9F44-E0F7-4471-8297-3CE84DA7D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0AE8AF-F3B9-4110-95B7-1E292628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1474EE-5A32-4F51-9688-61B79259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94DD23-0EF1-4A9F-A5E0-7CC0732A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366AB1-FDE4-44AB-BF33-BD179172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A008188-199B-402A-B4DC-511A53C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67DD4-11EE-45FE-AF23-12D0CD3C5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AD6FC1-00D7-4C1C-A368-D1D4DD64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FF1D210-D98A-466C-83AF-509E954B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3E6AF1B-6C0B-4532-A756-5EA4C24DE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D5D95F5-00B4-495E-BD92-AC196D0E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864C41F-2790-4BB6-9C5B-4548CFC7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1F8EC4-8143-4C3D-A96A-E8090656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B25250-F04D-4684-8540-144FB515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5C87ABA-BB7B-4AB5-B178-F5AF728D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6BF98A-7196-4FD3-9966-77179B49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9653154-92FE-47C4-938C-AEF8A6B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83B3DF0-49F7-409B-A4FF-AC49F56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CF22BA2-7045-4461-A8BB-89DE0FD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38DAFB-1125-4367-86FB-2A2D162F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55EEFE-0FDE-4318-960A-5A43A8EA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F00087-9814-49E5-917B-04B24C1D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7692CF-D6E7-4282-B491-DF304E3C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9A2306-30A2-4A05-A8F0-86DDDE05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F4E9A6-3025-4CEB-82AB-C28DF673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2E6478-2BC4-48B8-BC11-E7E184AA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B1DD01-5F81-4A49-97F9-04ACE419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B51E5A-0033-40CB-A871-7DAB130EA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433D60E-3878-40BF-B8AC-FF56265D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B1245A-6788-4DDF-96FC-A8718911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1489CC-C3CE-4807-A2D8-BEB99D02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7F0980-2DA5-41A1-AF26-93DA993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90F3D9E-A3DA-47ED-BECD-4C1E905B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712F1C-DE9F-410E-8AF6-1CB7EFD5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3F7537-F3B9-48F2-8439-A5C6E890B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FE05E-63C0-4F01-9B0B-636CFB694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577B98-A18A-40DC-8D94-2533CB55E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DAD441-DB24-4066-AB93-12AE81D4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741"/>
            <a:ext cx="9144000" cy="1380221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Kod geliştirme ortamının kurulması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1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44708-8A46-480B-8A6A-360BB39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VE JUPYTER KURULUMU, TEMEL PAKETLERİN YÜKLENMESİ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Paket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üklemelerini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yapabileceğimiz</a:t>
            </a:r>
            <a:r>
              <a:rPr lang="en-US" dirty="0"/>
              <a:t> </a:t>
            </a:r>
            <a:r>
              <a:rPr lang="en-US" dirty="0" err="1"/>
              <a:t>oturmuş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Python 3.6.5 </a:t>
            </a:r>
            <a:r>
              <a:rPr lang="tr-TR" dirty="0"/>
              <a:t>kullanacağız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Anaconda </a:t>
            </a:r>
            <a:r>
              <a:rPr lang="en-US" dirty="0" err="1"/>
              <a:t>kurulu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tr-TR" dirty="0"/>
              <a:t>kaldırmanızı tavsiye ederim. Çünkü kullanmayacağımız bir sürü paketi yüklüyor ve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tüketimine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r>
              <a:rPr lang="tr-TR" dirty="0"/>
              <a:t>N</a:t>
            </a:r>
            <a:r>
              <a:rPr lang="en-US" dirty="0"/>
              <a:t>eye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yükleyelim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1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Geniş ekran</PresentationFormat>
  <Paragraphs>5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5" baseType="lpstr">
      <vt:lpstr>Arial</vt:lpstr>
      <vt:lpstr>Roboto</vt:lpstr>
      <vt:lpstr>Office Teması</vt:lpstr>
      <vt:lpstr>Kod geliştirme ortamının kurulması</vt:lpstr>
      <vt:lpstr>PYTHON VE JUPYTER KURULUMU, TEMEL PAKETLERİN YÜKLENMESİ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 geliştirme ortamının kurulması</dc:title>
  <dc:creator>Erkan ŞİRİN</dc:creator>
  <cp:lastModifiedBy>Erkan ŞİRİN</cp:lastModifiedBy>
  <cp:revision>3</cp:revision>
  <dcterms:created xsi:type="dcterms:W3CDTF">2019-10-01T13:43:02Z</dcterms:created>
  <dcterms:modified xsi:type="dcterms:W3CDTF">2019-10-01T13:50:51Z</dcterms:modified>
</cp:coreProperties>
</file>