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AC60C8-7336-4451-B4F2-723CC303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77E012-E5D9-4207-8293-46689BB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C081C-914D-4186-8BB8-3712CA5A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DBF0C-00E4-4BE0-8078-1630B0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D7463E-7B0E-4014-A3C4-02048FB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76F4ED-5B1A-414C-9108-C2349699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3044A2-620C-4BD1-9ECB-A5053821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9DD0E-4C91-481B-9AF0-E6178CDE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43985-6387-47E4-83AE-BDA9FA6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52DFC-274F-4CA4-896F-4A5F63E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179721-683A-4D1D-B41E-FA5B6206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A6418F-5042-47C7-B732-36E94C7D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117F14-1CF1-4BBF-9A9C-CACCD33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BB759-FABC-4064-A8AE-6765C5C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0DFBD-C678-4B71-8E78-603A4B6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425AE2-E708-496B-A4AF-F728AA7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EC28B-0CFD-418C-B2AE-0B72008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2543-1054-4045-945E-33DB831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0C37D-3173-4955-8C0E-A0EBEE8D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7D8CC-8049-4BBF-88FF-BF12888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07819F-2BDC-4213-ADA7-79747EE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50F9FB-FC08-43D6-9362-5D8C0E6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2F7BC1-E690-4C3D-B8CA-572C000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1388E-A4D2-4B0C-A544-40CE9CD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D7B34A-F8AE-4463-B95A-8447A68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E7C820-B97B-43A7-ABBF-AB51F4E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F9F44-E0F7-4471-8297-3CE84DA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0AE8AF-F3B9-4110-95B7-1E292628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1474EE-5A32-4F51-9688-61B7925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94DD23-0EF1-4A9F-A5E0-7CC073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366AB1-FDE4-44AB-BF33-BD17917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008188-199B-402A-B4DC-511A53C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67DD4-11EE-45FE-AF23-12D0CD3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D6FC1-00D7-4C1C-A368-D1D4DD6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F1D210-D98A-466C-83AF-509E954B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6AF1B-6C0B-4532-A756-5EA4C24D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5D95F5-00B4-495E-BD92-AC196D0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64C41F-2790-4BB6-9C5B-4548CFC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1F8EC4-8143-4C3D-A96A-E809065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B25250-F04D-4684-8540-144FB51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C87ABA-BB7B-4AB5-B178-F5AF728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6BF98A-7196-4FD3-9966-77179B4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653154-92FE-47C4-938C-AEF8A6B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3B3DF0-49F7-409B-A4FF-AC49F56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F22BA2-7045-4461-A8BB-89DE0FD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38DAFB-1125-4367-86FB-2A2D162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5EEFE-0FDE-4318-960A-5A43A8E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00087-9814-49E5-917B-04B24C1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692CF-D6E7-4282-B491-DF304E3C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A2306-30A2-4A05-A8F0-86DDDE0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F4E9A6-3025-4CEB-82AB-C28DF67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E6478-2BC4-48B8-BC11-E7E184A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1DD01-5F81-4A49-97F9-04ACE41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B51E5A-0033-40CB-A871-7DAB130E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3D60E-3878-40BF-B8AC-FF56265D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245A-6788-4DDF-96FC-A871891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1489CC-C3CE-4807-A2D8-BEB99D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F0980-2DA5-41A1-AF26-93DA993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0F3D9E-A3DA-47ED-BECD-4C1E905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712F1C-DE9F-410E-8AF6-1CB7EFD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F7537-F3B9-48F2-8439-A5C6E890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FE05E-63C0-4F01-9B0B-636CFB6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577B98-A18A-40DC-8D94-2533CB55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6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AD441-DB24-4066-AB93-12AE81D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41"/>
            <a:ext cx="9144000" cy="1380221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Kod geliştirme ortamının kurulması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aktif hale getirme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Scripts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(ml) </a:t>
            </a:r>
            <a:r>
              <a:rPr lang="tr-TR" dirty="0">
                <a:latin typeface="Consolas" panose="020B0609020204030204" pitchFamily="49" charset="0"/>
              </a:rPr>
              <a:t>C:\Users\user\python_egitim\ml\Scripts&gt;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Dev klasörüne geçme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&gt;cd ..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&gt;cd dev</a:t>
            </a:r>
            <a:endParaRPr lang="tr-TR" dirty="0"/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BDF1B6-8EA1-488D-9514-C02A243A5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ortamdan çıkma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C:\Users\user\python_egitim\ml\dev&gt;</a:t>
            </a: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baş taraftaki (ml) gitti.</a:t>
            </a:r>
          </a:p>
          <a:p>
            <a:pPr marL="457200" lvl="1" indent="0">
              <a:buNone/>
            </a:pPr>
            <a:endParaRPr lang="tr-TR" dirty="0">
              <a:latin typeface="+mj-lt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activate</a:t>
            </a:r>
            <a:r>
              <a:rPr lang="tr-TR" dirty="0"/>
              <a:t> komutunu sadece </a:t>
            </a:r>
            <a:r>
              <a:rPr lang="tr-TR" dirty="0" err="1"/>
              <a:t>Scripts</a:t>
            </a:r>
            <a:r>
              <a:rPr lang="tr-TR" dirty="0"/>
              <a:t> dosyası içinde verebilirken </a:t>
            </a:r>
            <a:r>
              <a:rPr lang="tr-TR" dirty="0" err="1">
                <a:latin typeface="Consolas" panose="020B0609020204030204" pitchFamily="49" charset="0"/>
              </a:rPr>
              <a:t>deactivate</a:t>
            </a:r>
            <a:r>
              <a:rPr lang="tr-TR" dirty="0"/>
              <a:t> komutunu herhangi bir yerden verebiliriz.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00650F-83E7-4643-818C-DE613398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kaldırma: cd ile ml klasörü dışına geldikten sonra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r>
              <a:rPr lang="tr-TR" dirty="0"/>
              <a:t>Silme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RD /S /Q "C:\Users\user\python_egitim\ml"</a:t>
            </a:r>
            <a:endParaRPr lang="tr-T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</a:t>
            </a:r>
            <a:endParaRPr lang="tr-TR" dirty="0">
              <a:latin typeface="+mj-lt"/>
            </a:endParaRP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Volume in </a:t>
            </a:r>
            <a:r>
              <a:rPr lang="tr-TR" dirty="0" err="1"/>
              <a:t>drive</a:t>
            </a:r>
            <a:r>
              <a:rPr lang="tr-TR" dirty="0"/>
              <a:t> C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Volume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55F6-35C4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Directory of C:\Users\user\python_egitim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01.10.2019  18:00    &lt;DIR&gt;          .</a:t>
            </a:r>
          </a:p>
          <a:p>
            <a:pPr marL="0" indent="0">
              <a:buNone/>
            </a:pPr>
            <a:r>
              <a:rPr lang="tr-TR" dirty="0"/>
              <a:t>01.10.2019  18:00    &lt;DIR&gt;          ..</a:t>
            </a:r>
          </a:p>
          <a:p>
            <a:pPr marL="0" indent="0">
              <a:buNone/>
            </a:pPr>
            <a:r>
              <a:rPr lang="tr-TR" dirty="0"/>
              <a:t>0 File(s)              0 </a:t>
            </a:r>
            <a:r>
              <a:rPr lang="tr-TR" dirty="0" err="1"/>
              <a:t>bytes</a:t>
            </a:r>
            <a:endParaRPr lang="tr-TR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401AC97-FD41-474B-9B3B-3782FB22A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VE JUPYTER KURULUMU, TEMEL PAKETLERİN YÜKLENMESİ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255"/>
            <a:ext cx="10515600" cy="2804248"/>
          </a:xfrm>
        </p:spPr>
        <p:txBody>
          <a:bodyPr/>
          <a:lstStyle/>
          <a:p>
            <a:r>
              <a:rPr lang="tr-TR" dirty="0"/>
              <a:t>Paket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üklemelerini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oturmuş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Python 3.6.5 </a:t>
            </a:r>
            <a:r>
              <a:rPr lang="tr-TR" dirty="0"/>
              <a:t>kullanacağız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Anaconda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/>
              <a:t>kaldırmanızı tavsiye ederim. Çünkü kullanmayacağımız bir sürü paketi yüklüyor ve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tüketimine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tr-TR" dirty="0"/>
              <a:t>N</a:t>
            </a:r>
            <a:r>
              <a:rPr lang="en-US" dirty="0"/>
              <a:t>eye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yükleyelim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D0F9509-B476-4D34-B44C-896CA185F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57524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https://www.python.org/downloads/release/python-365/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adresinden  "Windows x86-64 </a:t>
            </a:r>
            <a:r>
              <a:rPr lang="tr-TR" dirty="0" err="1"/>
              <a:t>executable</a:t>
            </a:r>
            <a:r>
              <a:rPr lang="tr-TR" dirty="0"/>
              <a:t> </a:t>
            </a:r>
            <a:r>
              <a:rPr lang="tr-TR" dirty="0" err="1"/>
              <a:t>installer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indirip kuruluma başlayalım.</a:t>
            </a:r>
          </a:p>
          <a:p>
            <a:r>
              <a:rPr lang="tr-TR" dirty="0"/>
              <a:t>Kurulum esnasında </a:t>
            </a:r>
            <a:r>
              <a:rPr lang="tr-TR" dirty="0" err="1"/>
              <a:t>PATH'e</a:t>
            </a:r>
            <a:r>
              <a:rPr lang="tr-TR" dirty="0"/>
              <a:t> ekle seçeneğini seçelim.</a:t>
            </a:r>
          </a:p>
          <a:p>
            <a:endParaRPr lang="tr-TR" dirty="0"/>
          </a:p>
          <a:p>
            <a:r>
              <a:rPr lang="en-US" dirty="0"/>
              <a:t>3.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python </a:t>
            </a:r>
            <a:r>
              <a:rPr lang="en-US" dirty="0" err="1"/>
              <a:t>ve</a:t>
            </a:r>
            <a:r>
              <a:rPr lang="en-US" dirty="0"/>
              <a:t> pip </a:t>
            </a:r>
            <a:r>
              <a:rPr lang="en-US" dirty="0" err="1"/>
              <a:t>kontrol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python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C:\Python\Python36\python.exe</a:t>
            </a:r>
          </a:p>
          <a:p>
            <a:endParaRPr lang="en-US" dirty="0"/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8E963289-B78E-4DA8-BA22-13B4931B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KURULUM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B9AA680-D8E2-485C-ADDA-4E24A90F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3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11226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/>
              <a:t>Python versiyon kontrolü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-V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Çıktı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Python 3.6.5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Pip versiyon kontrolü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pip -V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>
                <a:latin typeface="Consolas" panose="020B0609020204030204" pitchFamily="49" charset="0"/>
              </a:rPr>
              <a:t>pip 9.0.3 from c:\python\python36\lib\site-</a:t>
            </a: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packages (python 3.6)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CF81A58D-EA24-4D49-8EE7-8F65EF2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 PIP KONTROL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57B464F-A585-49C8-ACDC-AE47D1F89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888075"/>
            <a:ext cx="10515600" cy="558217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Pip Upgrade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--upgrade pip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Temel paketlerin kurulumu (</a:t>
            </a:r>
            <a:r>
              <a:rPr lang="tr-TR" dirty="0" err="1"/>
              <a:t>virtualenv</a:t>
            </a:r>
            <a:r>
              <a:rPr lang="tr-TR" dirty="0"/>
              <a:t> kullanılmayacak ise)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pandas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matplotlib seaborn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plotly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jupyter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Jupyter çalıştırma</a:t>
            </a:r>
          </a:p>
          <a:p>
            <a:r>
              <a:rPr lang="en-US" dirty="0"/>
              <a:t>Windows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 (D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jupyter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d: </a:t>
            </a:r>
            <a:r>
              <a:rPr lang="tr-TR" dirty="0"/>
              <a:t> i</a:t>
            </a:r>
            <a:r>
              <a:rPr lang="en-US" dirty="0"/>
              <a:t>le d </a:t>
            </a:r>
            <a:r>
              <a:rPr lang="en-US" dirty="0" err="1"/>
              <a:t>sürücüsü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jupyter notebook</a:t>
            </a:r>
          </a:p>
          <a:p>
            <a:r>
              <a:rPr lang="en-US" dirty="0"/>
              <a:t>	</a:t>
            </a:r>
            <a:r>
              <a:rPr lang="en-US" dirty="0" err="1"/>
              <a:t>veya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notebook</a:t>
            </a:r>
          </a:p>
          <a:p>
            <a:pPr marL="0" indent="0">
              <a:buNone/>
            </a:pP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jupyter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19A35561-AE1C-4134-A156-CF18072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PAKETLERİ YÜKLENMESİ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F05B229-448B-4E93-80CE-62462570D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1690687"/>
            <a:ext cx="10515600" cy="4420745"/>
          </a:xfrm>
        </p:spPr>
        <p:txBody>
          <a:bodyPr/>
          <a:lstStyle/>
          <a:p>
            <a:r>
              <a:rPr lang="tr-TR" dirty="0"/>
              <a:t>Her uygulamanın çalıştığı ortam farklı farklı olabilir.</a:t>
            </a:r>
          </a:p>
          <a:p>
            <a:r>
              <a:rPr lang="tr-TR" dirty="0"/>
              <a:t>Kimi Python 2.7 ile kimi Python 3.4 ile çalışır.</a:t>
            </a:r>
          </a:p>
          <a:p>
            <a:r>
              <a:rPr lang="tr-TR" dirty="0"/>
              <a:t>Bazı uygulamalar yazıldığında kullanılan paketler şimdi tedavülden kalkmış olabilir.</a:t>
            </a:r>
          </a:p>
          <a:p>
            <a:r>
              <a:rPr lang="tr-TR" dirty="0" err="1"/>
              <a:t>Tensorflow</a:t>
            </a:r>
            <a:r>
              <a:rPr lang="tr-TR" dirty="0"/>
              <a:t> 2.0 çıktı. Ama bugüne kadar yazılan kodların </a:t>
            </a:r>
            <a:r>
              <a:rPr lang="tr-TR" dirty="0" err="1"/>
              <a:t>hemem</a:t>
            </a:r>
            <a:r>
              <a:rPr lang="tr-TR" dirty="0"/>
              <a:t> hemen hepsi </a:t>
            </a:r>
            <a:r>
              <a:rPr lang="tr-TR" dirty="0" err="1"/>
              <a:t>Tensorflow</a:t>
            </a:r>
            <a:r>
              <a:rPr lang="tr-TR" dirty="0"/>
              <a:t> 1.X ile. Şimdi ne olacak?</a:t>
            </a:r>
          </a:p>
          <a:p>
            <a:r>
              <a:rPr lang="tr-TR" dirty="0"/>
              <a:t>Yukarıda belirtilen ve benzer sebeplerden dolayı amaca yönelik olarak sanal ortamlar yaratmak akıllıca olacaktır. Python </a:t>
            </a:r>
            <a:r>
              <a:rPr lang="tr-TR" dirty="0" err="1"/>
              <a:t>virtualenv</a:t>
            </a:r>
            <a:r>
              <a:rPr lang="tr-TR" dirty="0"/>
              <a:t> bunun için var.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081388A-3D11-482A-9E93-5721EB7FF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258466"/>
            <a:ext cx="10423967" cy="4795094"/>
          </a:xfrm>
        </p:spPr>
        <p:txBody>
          <a:bodyPr>
            <a:normAutofit/>
          </a:bodyPr>
          <a:lstStyle/>
          <a:p>
            <a:r>
              <a:rPr lang="tr-TR" dirty="0" err="1"/>
              <a:t>cmd</a:t>
            </a:r>
            <a:r>
              <a:rPr lang="tr-TR" dirty="0"/>
              <a:t> komut çalıştırınız.</a:t>
            </a: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Çalışma </a:t>
            </a:r>
            <a:r>
              <a:rPr lang="tr-TR" dirty="0" err="1"/>
              <a:t>dizni</a:t>
            </a:r>
            <a:r>
              <a:rPr lang="tr-TR" dirty="0"/>
              <a:t>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Ml adında bir sanal ortam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	biraz zaman alacaktır.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65FBD687-77EB-446D-887B-C09F02F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7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F77903-A8CD-4C64-A137-F03748FA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Konrol</a:t>
            </a:r>
            <a:r>
              <a:rPr lang="tr-TR" dirty="0"/>
              <a:t> edelim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C:\Users\user\python_egitim&gt;dir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ml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19.08.2019  10:22    &lt;DIR&gt;          </a:t>
            </a:r>
            <a:r>
              <a:rPr lang="tr-TR" dirty="0" err="1">
                <a:latin typeface="Consolas" panose="020B0609020204030204" pitchFamily="49" charset="0"/>
              </a:rPr>
              <a:t>mongodb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14:58    &lt;DIR&gt;          tensorflow-1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15:19    &lt;DIR&gt;          tensorflow-2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0 File(s)              0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694.778.335.232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22277E-125D-4746-93A4-4DE110CCF8DB}"/>
              </a:ext>
            </a:extLst>
          </p:cNvPr>
          <p:cNvSpPr/>
          <p:nvPr/>
        </p:nvSpPr>
        <p:spPr>
          <a:xfrm>
            <a:off x="1377387" y="3958542"/>
            <a:ext cx="5845216" cy="451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D9D0E93-67D5-4CF8-A4D1-16B9328F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Oluşan sanal ortam dizinine girme ve dev klasörü oluşturma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ml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dev</a:t>
            </a: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C:\Users\user\python_egitim\ml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dev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Include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Lib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            82 </a:t>
            </a:r>
            <a:r>
              <a:rPr lang="tr-TR" dirty="0" err="1">
                <a:latin typeface="Consolas" panose="020B0609020204030204" pitchFamily="49" charset="0"/>
              </a:rPr>
              <a:t>pyvenv.cfg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Scripts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1 File(s)             82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695.022.501.888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0279DFF-7E43-4C63-B5B5-6B1518B1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00" y="6409183"/>
            <a:ext cx="2250142" cy="3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230</Words>
  <Application>Microsoft Office PowerPoint</Application>
  <PresentationFormat>Geniş ekran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Consolas</vt:lpstr>
      <vt:lpstr>Roboto</vt:lpstr>
      <vt:lpstr>Office Teması</vt:lpstr>
      <vt:lpstr>Kod geliştirme ortamının kurulması</vt:lpstr>
      <vt:lpstr>PYTHON VE JUPYTER KURULUMU, TEMEL PAKETLERİN YÜKLENMESİ</vt:lpstr>
      <vt:lpstr>PYTHON KURULUM</vt:lpstr>
      <vt:lpstr>PYTHON ve PIP KONTROL</vt:lpstr>
      <vt:lpstr>PAKETLERİ YÜKLENMESİ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geliştirme ortamının kurulması</dc:title>
  <dc:creator>Erkan ŞİRİN</dc:creator>
  <cp:lastModifiedBy>Erkan ŞİRİN</cp:lastModifiedBy>
  <cp:revision>12</cp:revision>
  <dcterms:created xsi:type="dcterms:W3CDTF">2019-10-01T13:43:02Z</dcterms:created>
  <dcterms:modified xsi:type="dcterms:W3CDTF">2019-10-01T15:25:08Z</dcterms:modified>
</cp:coreProperties>
</file>