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59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60" r:id="rId13"/>
    <p:sldId id="266" r:id="rId14"/>
    <p:sldId id="270" r:id="rId15"/>
    <p:sldId id="267" r:id="rId16"/>
    <p:sldId id="279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5405" autoAdjust="0"/>
  </p:normalViewPr>
  <p:slideViewPr>
    <p:cSldViewPr>
      <p:cViewPr>
        <p:scale>
          <a:sx n="88" d="100"/>
          <a:sy n="88" d="100"/>
        </p:scale>
        <p:origin x="-152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0E5332-6A23-4A81-8168-93B913FBFE7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B9C2586-2BB0-402E-8BC9-1BC9C2CD4BD2}">
      <dgm:prSet/>
      <dgm:spPr/>
      <dgm:t>
        <a:bodyPr/>
        <a:lstStyle/>
        <a:p>
          <a:r>
            <a:rPr lang="en-US" dirty="0"/>
            <a:t>ResetExp_col </a:t>
          </a:r>
          <a:r>
            <a:rPr lang="en-US" dirty="0">
              <a:sym typeface="Wingdings" panose="05000000000000000000" pitchFamily="2" charset="2"/>
            </a:rPr>
            <a:t></a:t>
          </a:r>
          <a:r>
            <a:rPr lang="en-US" dirty="0"/>
            <a:t> </a:t>
          </a:r>
          <a:r>
            <a:rPr lang="en-US" dirty="0" smtClean="0"/>
            <a:t>Assign working experience to corresponding age </a:t>
          </a:r>
          <a:endParaRPr lang="en-US" dirty="0"/>
        </a:p>
      </dgm:t>
    </dgm:pt>
    <dgm:pt modelId="{2BB5DA5E-8CCB-470D-BA40-84BB3D4A0B24}" type="parTrans" cxnId="{9DDBACF9-3D49-4463-B625-65F81B6E3F55}">
      <dgm:prSet/>
      <dgm:spPr/>
      <dgm:t>
        <a:bodyPr/>
        <a:lstStyle/>
        <a:p>
          <a:endParaRPr lang="en-US"/>
        </a:p>
      </dgm:t>
    </dgm:pt>
    <dgm:pt modelId="{A0EA0940-6EFD-48EF-9E3B-0B706FBC7E18}" type="sibTrans" cxnId="{9DDBACF9-3D49-4463-B625-65F81B6E3F55}">
      <dgm:prSet/>
      <dgm:spPr/>
      <dgm:t>
        <a:bodyPr/>
        <a:lstStyle/>
        <a:p>
          <a:endParaRPr lang="en-US"/>
        </a:p>
      </dgm:t>
    </dgm:pt>
    <dgm:pt modelId="{B1836CF6-9BA8-47A2-ADA5-6BDD03CC93D6}">
      <dgm:prSet/>
      <dgm:spPr/>
      <dgm:t>
        <a:bodyPr/>
        <a:lstStyle/>
        <a:p>
          <a:r>
            <a:rPr lang="en-US" dirty="0"/>
            <a:t>Handel_Graduated </a:t>
          </a:r>
          <a:r>
            <a:rPr lang="en-US" dirty="0">
              <a:sym typeface="Wingdings" panose="05000000000000000000" pitchFamily="2" charset="2"/>
            </a:rPr>
            <a:t></a:t>
          </a:r>
          <a:r>
            <a:rPr lang="en-US" dirty="0"/>
            <a:t> check graduation status within the age </a:t>
          </a:r>
        </a:p>
      </dgm:t>
    </dgm:pt>
    <dgm:pt modelId="{038807FF-E63E-45EA-82E2-DBB3AAD9436C}" type="parTrans" cxnId="{C4E8DE7E-FBEA-43F3-87B4-B779FA29C756}">
      <dgm:prSet/>
      <dgm:spPr/>
      <dgm:t>
        <a:bodyPr/>
        <a:lstStyle/>
        <a:p>
          <a:endParaRPr lang="en-US"/>
        </a:p>
      </dgm:t>
    </dgm:pt>
    <dgm:pt modelId="{B3805E05-FDAE-46D2-B94C-03219B189077}" type="sibTrans" cxnId="{C4E8DE7E-FBEA-43F3-87B4-B779FA29C756}">
      <dgm:prSet/>
      <dgm:spPr/>
      <dgm:t>
        <a:bodyPr/>
        <a:lstStyle/>
        <a:p>
          <a:endParaRPr lang="en-US"/>
        </a:p>
      </dgm:t>
    </dgm:pt>
    <dgm:pt modelId="{2E532D78-088D-43EC-9889-8584348DFE03}">
      <dgm:prSet/>
      <dgm:spPr/>
      <dgm:t>
        <a:bodyPr/>
        <a:lstStyle/>
        <a:p>
          <a:r>
            <a:rPr lang="en-US" dirty="0"/>
            <a:t>RemoveOutLair </a:t>
          </a:r>
          <a:r>
            <a:rPr lang="en-US" dirty="0">
              <a:sym typeface="Wingdings" panose="05000000000000000000" pitchFamily="2" charset="2"/>
            </a:rPr>
            <a:t></a:t>
          </a:r>
          <a:r>
            <a:rPr lang="en-US" dirty="0"/>
            <a:t>remove outliers from age , working experience and family size </a:t>
          </a:r>
        </a:p>
      </dgm:t>
    </dgm:pt>
    <dgm:pt modelId="{3C70986F-E556-4DBA-B465-2D37229B1345}" type="parTrans" cxnId="{4F2CE170-4F0E-4531-9B7E-E09688174D56}">
      <dgm:prSet/>
      <dgm:spPr/>
      <dgm:t>
        <a:bodyPr/>
        <a:lstStyle/>
        <a:p>
          <a:endParaRPr lang="en-US"/>
        </a:p>
      </dgm:t>
    </dgm:pt>
    <dgm:pt modelId="{F017D97F-913A-4D73-9514-7C01A1E6C877}" type="sibTrans" cxnId="{4F2CE170-4F0E-4531-9B7E-E09688174D56}">
      <dgm:prSet/>
      <dgm:spPr/>
      <dgm:t>
        <a:bodyPr/>
        <a:lstStyle/>
        <a:p>
          <a:endParaRPr lang="en-US"/>
        </a:p>
      </dgm:t>
    </dgm:pt>
    <dgm:pt modelId="{841342AF-E8F5-4ED7-92A3-1A718CF9DE02}">
      <dgm:prSet/>
      <dgm:spPr/>
      <dgm:t>
        <a:bodyPr/>
        <a:lstStyle/>
        <a:p>
          <a:r>
            <a:rPr lang="en-US" b="0" i="0" u="none" dirty="0"/>
            <a:t>Make One Hot Encoder for (</a:t>
          </a:r>
          <a:r>
            <a:rPr lang="en-US" b="0" dirty="0"/>
            <a:t>Profession</a:t>
          </a:r>
          <a:r>
            <a:rPr lang="en-US" b="0" i="0" u="none" dirty="0"/>
            <a:t>, </a:t>
          </a:r>
          <a:r>
            <a:rPr lang="en-US" b="0" dirty="0"/>
            <a:t>Spending_Score</a:t>
          </a:r>
          <a:r>
            <a:rPr lang="en-US" b="0" i="0" u="none" dirty="0"/>
            <a:t>, </a:t>
          </a:r>
          <a:r>
            <a:rPr lang="en-US" b="0" dirty="0"/>
            <a:t>Var_1</a:t>
          </a:r>
          <a:r>
            <a:rPr lang="en-US" b="0" i="0" u="none" dirty="0"/>
            <a:t> ,</a:t>
          </a:r>
          <a:r>
            <a:rPr lang="en-US" b="0" dirty="0"/>
            <a:t> Gender, Ever_Married, Graduated</a:t>
          </a:r>
          <a:r>
            <a:rPr lang="en-US" b="0" i="0" u="none" dirty="0"/>
            <a:t>). Make drop first to avoid dummy trap</a:t>
          </a:r>
          <a:endParaRPr lang="en-US" dirty="0"/>
        </a:p>
      </dgm:t>
    </dgm:pt>
    <dgm:pt modelId="{B19D1C83-4536-42A8-A80E-1434688A66F9}" type="parTrans" cxnId="{E2077805-7E04-4AA0-B9A0-DD0F8C9496F7}">
      <dgm:prSet/>
      <dgm:spPr/>
      <dgm:t>
        <a:bodyPr/>
        <a:lstStyle/>
        <a:p>
          <a:endParaRPr lang="en-US"/>
        </a:p>
      </dgm:t>
    </dgm:pt>
    <dgm:pt modelId="{55811155-9189-4BC5-BC5A-34285A2BFF00}" type="sibTrans" cxnId="{E2077805-7E04-4AA0-B9A0-DD0F8C9496F7}">
      <dgm:prSet/>
      <dgm:spPr/>
      <dgm:t>
        <a:bodyPr/>
        <a:lstStyle/>
        <a:p>
          <a:endParaRPr lang="en-US"/>
        </a:p>
      </dgm:t>
    </dgm:pt>
    <dgm:pt modelId="{DB9FBC66-B987-4F61-9EC6-19899D3676CB}">
      <dgm:prSet/>
      <dgm:spPr/>
      <dgm:t>
        <a:bodyPr/>
        <a:lstStyle/>
        <a:p>
          <a:r>
            <a:rPr lang="en-US" smtClean="0"/>
            <a:t>Split The Dataset into in train and test with ratio 0.8 training and 0.2 testing</a:t>
          </a:r>
          <a:endParaRPr lang="en-US" dirty="0"/>
        </a:p>
      </dgm:t>
    </dgm:pt>
    <dgm:pt modelId="{415DA4BC-09F2-4C8D-9770-C721CA0F3D51}" type="parTrans" cxnId="{D4F49E0D-C062-40FE-BA39-6B3D25733E74}">
      <dgm:prSet/>
      <dgm:spPr/>
      <dgm:t>
        <a:bodyPr/>
        <a:lstStyle/>
        <a:p>
          <a:endParaRPr lang="en-US"/>
        </a:p>
      </dgm:t>
    </dgm:pt>
    <dgm:pt modelId="{78635537-83FC-4433-8C4A-076C3A667BB4}" type="sibTrans" cxnId="{D4F49E0D-C062-40FE-BA39-6B3D25733E74}">
      <dgm:prSet/>
      <dgm:spPr/>
      <dgm:t>
        <a:bodyPr/>
        <a:lstStyle/>
        <a:p>
          <a:endParaRPr lang="en-US"/>
        </a:p>
      </dgm:t>
    </dgm:pt>
    <dgm:pt modelId="{44A77238-0A2D-4EE4-9B62-0640FA85EB40}" type="pres">
      <dgm:prSet presAssocID="{5F0E5332-6A23-4A81-8168-93B913FBFE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6A69A1-8385-403E-B7E0-9E01F6E8CEF0}" type="pres">
      <dgm:prSet presAssocID="{7B9C2586-2BB0-402E-8BC9-1BC9C2CD4BD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3E568F-5157-43EF-995E-9A96EEB8F4DE}" type="pres">
      <dgm:prSet presAssocID="{A0EA0940-6EFD-48EF-9E3B-0B706FBC7E18}" presName="spacer" presStyleCnt="0"/>
      <dgm:spPr/>
    </dgm:pt>
    <dgm:pt modelId="{8764B528-F489-43C3-837C-0136B73C28F3}" type="pres">
      <dgm:prSet presAssocID="{B1836CF6-9BA8-47A2-ADA5-6BDD03CC93D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3DA95A-3DC5-4696-990D-6E94800DB5A9}" type="pres">
      <dgm:prSet presAssocID="{B3805E05-FDAE-46D2-B94C-03219B189077}" presName="spacer" presStyleCnt="0"/>
      <dgm:spPr/>
    </dgm:pt>
    <dgm:pt modelId="{A499E3E9-8DFC-45DE-81FA-B2557D446808}" type="pres">
      <dgm:prSet presAssocID="{2E532D78-088D-43EC-9889-8584348DFE0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A793E-BDDE-4C69-8657-604ADB0FE084}" type="pres">
      <dgm:prSet presAssocID="{F017D97F-913A-4D73-9514-7C01A1E6C877}" presName="spacer" presStyleCnt="0"/>
      <dgm:spPr/>
    </dgm:pt>
    <dgm:pt modelId="{0580BC80-32BD-4DDC-893F-B92D960AC9BF}" type="pres">
      <dgm:prSet presAssocID="{841342AF-E8F5-4ED7-92A3-1A718CF9DE0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02162-D1A5-4C09-BAA1-BD698B8DD182}" type="pres">
      <dgm:prSet presAssocID="{55811155-9189-4BC5-BC5A-34285A2BFF00}" presName="spacer" presStyleCnt="0"/>
      <dgm:spPr/>
    </dgm:pt>
    <dgm:pt modelId="{1BFD20D2-CCCF-49E1-9143-AFB3ADF9B732}" type="pres">
      <dgm:prSet presAssocID="{DB9FBC66-B987-4F61-9EC6-19899D3676C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D9FA52-91A8-4D51-AC03-F9FA904F28BA}" type="presOf" srcId="{2E532D78-088D-43EC-9889-8584348DFE03}" destId="{A499E3E9-8DFC-45DE-81FA-B2557D446808}" srcOrd="0" destOrd="0" presId="urn:microsoft.com/office/officeart/2005/8/layout/vList2"/>
    <dgm:cxn modelId="{E2077805-7E04-4AA0-B9A0-DD0F8C9496F7}" srcId="{5F0E5332-6A23-4A81-8168-93B913FBFE76}" destId="{841342AF-E8F5-4ED7-92A3-1A718CF9DE02}" srcOrd="3" destOrd="0" parTransId="{B19D1C83-4536-42A8-A80E-1434688A66F9}" sibTransId="{55811155-9189-4BC5-BC5A-34285A2BFF00}"/>
    <dgm:cxn modelId="{D4F49E0D-C062-40FE-BA39-6B3D25733E74}" srcId="{5F0E5332-6A23-4A81-8168-93B913FBFE76}" destId="{DB9FBC66-B987-4F61-9EC6-19899D3676CB}" srcOrd="4" destOrd="0" parTransId="{415DA4BC-09F2-4C8D-9770-C721CA0F3D51}" sibTransId="{78635537-83FC-4433-8C4A-076C3A667BB4}"/>
    <dgm:cxn modelId="{A468F164-93B3-4212-B884-82C7C6E0B8F3}" type="presOf" srcId="{5F0E5332-6A23-4A81-8168-93B913FBFE76}" destId="{44A77238-0A2D-4EE4-9B62-0640FA85EB40}" srcOrd="0" destOrd="0" presId="urn:microsoft.com/office/officeart/2005/8/layout/vList2"/>
    <dgm:cxn modelId="{24E76EF4-DA16-4FD2-B30D-87FD4CAE4CFB}" type="presOf" srcId="{B1836CF6-9BA8-47A2-ADA5-6BDD03CC93D6}" destId="{8764B528-F489-43C3-837C-0136B73C28F3}" srcOrd="0" destOrd="0" presId="urn:microsoft.com/office/officeart/2005/8/layout/vList2"/>
    <dgm:cxn modelId="{A8A40295-2268-434D-835B-354BC112B4F3}" type="presOf" srcId="{DB9FBC66-B987-4F61-9EC6-19899D3676CB}" destId="{1BFD20D2-CCCF-49E1-9143-AFB3ADF9B732}" srcOrd="0" destOrd="0" presId="urn:microsoft.com/office/officeart/2005/8/layout/vList2"/>
    <dgm:cxn modelId="{4F2CE170-4F0E-4531-9B7E-E09688174D56}" srcId="{5F0E5332-6A23-4A81-8168-93B913FBFE76}" destId="{2E532D78-088D-43EC-9889-8584348DFE03}" srcOrd="2" destOrd="0" parTransId="{3C70986F-E556-4DBA-B465-2D37229B1345}" sibTransId="{F017D97F-913A-4D73-9514-7C01A1E6C877}"/>
    <dgm:cxn modelId="{FFFDF0F3-D338-486F-B6E4-470F5EE120F9}" type="presOf" srcId="{7B9C2586-2BB0-402E-8BC9-1BC9C2CD4BD2}" destId="{596A69A1-8385-403E-B7E0-9E01F6E8CEF0}" srcOrd="0" destOrd="0" presId="urn:microsoft.com/office/officeart/2005/8/layout/vList2"/>
    <dgm:cxn modelId="{C4E8DE7E-FBEA-43F3-87B4-B779FA29C756}" srcId="{5F0E5332-6A23-4A81-8168-93B913FBFE76}" destId="{B1836CF6-9BA8-47A2-ADA5-6BDD03CC93D6}" srcOrd="1" destOrd="0" parTransId="{038807FF-E63E-45EA-82E2-DBB3AAD9436C}" sibTransId="{B3805E05-FDAE-46D2-B94C-03219B189077}"/>
    <dgm:cxn modelId="{0C47D6BA-13FA-464B-AD79-4FBFB3A4DB1C}" type="presOf" srcId="{841342AF-E8F5-4ED7-92A3-1A718CF9DE02}" destId="{0580BC80-32BD-4DDC-893F-B92D960AC9BF}" srcOrd="0" destOrd="0" presId="urn:microsoft.com/office/officeart/2005/8/layout/vList2"/>
    <dgm:cxn modelId="{9DDBACF9-3D49-4463-B625-65F81B6E3F55}" srcId="{5F0E5332-6A23-4A81-8168-93B913FBFE76}" destId="{7B9C2586-2BB0-402E-8BC9-1BC9C2CD4BD2}" srcOrd="0" destOrd="0" parTransId="{2BB5DA5E-8CCB-470D-BA40-84BB3D4A0B24}" sibTransId="{A0EA0940-6EFD-48EF-9E3B-0B706FBC7E18}"/>
    <dgm:cxn modelId="{1EB265B4-36AF-4FC4-AFBD-BC23632FC723}" type="presParOf" srcId="{44A77238-0A2D-4EE4-9B62-0640FA85EB40}" destId="{596A69A1-8385-403E-B7E0-9E01F6E8CEF0}" srcOrd="0" destOrd="0" presId="urn:microsoft.com/office/officeart/2005/8/layout/vList2"/>
    <dgm:cxn modelId="{93FAB78E-08F4-496E-A08C-0E09316B0ACA}" type="presParOf" srcId="{44A77238-0A2D-4EE4-9B62-0640FA85EB40}" destId="{663E568F-5157-43EF-995E-9A96EEB8F4DE}" srcOrd="1" destOrd="0" presId="urn:microsoft.com/office/officeart/2005/8/layout/vList2"/>
    <dgm:cxn modelId="{88E08A9E-7782-43C0-BA8C-0024B0B8EC69}" type="presParOf" srcId="{44A77238-0A2D-4EE4-9B62-0640FA85EB40}" destId="{8764B528-F489-43C3-837C-0136B73C28F3}" srcOrd="2" destOrd="0" presId="urn:microsoft.com/office/officeart/2005/8/layout/vList2"/>
    <dgm:cxn modelId="{1A2E8979-07CF-4ED9-A917-EA4ACDA9D9BF}" type="presParOf" srcId="{44A77238-0A2D-4EE4-9B62-0640FA85EB40}" destId="{EE3DA95A-3DC5-4696-990D-6E94800DB5A9}" srcOrd="3" destOrd="0" presId="urn:microsoft.com/office/officeart/2005/8/layout/vList2"/>
    <dgm:cxn modelId="{A008AA0B-90C6-4AC3-A2DE-0EFA06C4230E}" type="presParOf" srcId="{44A77238-0A2D-4EE4-9B62-0640FA85EB40}" destId="{A499E3E9-8DFC-45DE-81FA-B2557D446808}" srcOrd="4" destOrd="0" presId="urn:microsoft.com/office/officeart/2005/8/layout/vList2"/>
    <dgm:cxn modelId="{4F0A9FCA-AEBB-4A55-AFDF-9A72C842015D}" type="presParOf" srcId="{44A77238-0A2D-4EE4-9B62-0640FA85EB40}" destId="{E30A793E-BDDE-4C69-8657-604ADB0FE084}" srcOrd="5" destOrd="0" presId="urn:microsoft.com/office/officeart/2005/8/layout/vList2"/>
    <dgm:cxn modelId="{74921260-CCFA-4D7E-BDDF-DA4A87FB5832}" type="presParOf" srcId="{44A77238-0A2D-4EE4-9B62-0640FA85EB40}" destId="{0580BC80-32BD-4DDC-893F-B92D960AC9BF}" srcOrd="6" destOrd="0" presId="urn:microsoft.com/office/officeart/2005/8/layout/vList2"/>
    <dgm:cxn modelId="{C3C5CA62-9D73-4713-9B90-FC72E660615A}" type="presParOf" srcId="{44A77238-0A2D-4EE4-9B62-0640FA85EB40}" destId="{1A602162-D1A5-4C09-BAA1-BD698B8DD182}" srcOrd="7" destOrd="0" presId="urn:microsoft.com/office/officeart/2005/8/layout/vList2"/>
    <dgm:cxn modelId="{50F48B05-05CD-486E-B764-2F46EAF6541B}" type="presParOf" srcId="{44A77238-0A2D-4EE4-9B62-0640FA85EB40}" destId="{1BFD20D2-CCCF-49E1-9143-AFB3ADF9B73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DDACC1-12DF-407B-AD5D-A7875032E372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915DEE3-0FBE-4779-884E-EE6472F3AF79}">
      <dgm:prSet/>
      <dgm:spPr/>
      <dgm:t>
        <a:bodyPr/>
        <a:lstStyle/>
        <a:p>
          <a:r>
            <a:rPr lang="en-US" dirty="0"/>
            <a:t>Random Forest Classification</a:t>
          </a:r>
        </a:p>
      </dgm:t>
    </dgm:pt>
    <dgm:pt modelId="{83E8D400-8C09-493F-B845-6D6246180750}" type="parTrans" cxnId="{732BAB6B-275B-4C6A-96F4-CF3D832AB654}">
      <dgm:prSet/>
      <dgm:spPr/>
      <dgm:t>
        <a:bodyPr/>
        <a:lstStyle/>
        <a:p>
          <a:endParaRPr lang="en-US"/>
        </a:p>
      </dgm:t>
    </dgm:pt>
    <dgm:pt modelId="{F997D166-13E7-42FA-A0F3-5608D76E4389}" type="sibTrans" cxnId="{732BAB6B-275B-4C6A-96F4-CF3D832AB654}">
      <dgm:prSet/>
      <dgm:spPr/>
      <dgm:t>
        <a:bodyPr/>
        <a:lstStyle/>
        <a:p>
          <a:endParaRPr lang="en-US"/>
        </a:p>
      </dgm:t>
    </dgm:pt>
    <dgm:pt modelId="{77012707-00AB-4B5A-B2C2-5B2BFAF7B875}">
      <dgm:prSet/>
      <dgm:spPr/>
      <dgm:t>
        <a:bodyPr/>
        <a:lstStyle/>
        <a:p>
          <a:r>
            <a:rPr lang="en-US"/>
            <a:t>Support Vector Classification</a:t>
          </a:r>
        </a:p>
      </dgm:t>
    </dgm:pt>
    <dgm:pt modelId="{09E49629-5459-484F-8306-2FEBFDDDF96A}" type="parTrans" cxnId="{F26E5767-5493-4418-BF6F-7780C1C2F837}">
      <dgm:prSet/>
      <dgm:spPr/>
      <dgm:t>
        <a:bodyPr/>
        <a:lstStyle/>
        <a:p>
          <a:endParaRPr lang="en-US"/>
        </a:p>
      </dgm:t>
    </dgm:pt>
    <dgm:pt modelId="{5EDF01CA-6E78-4395-ADF8-7EAB0085D61F}" type="sibTrans" cxnId="{F26E5767-5493-4418-BF6F-7780C1C2F837}">
      <dgm:prSet/>
      <dgm:spPr/>
      <dgm:t>
        <a:bodyPr/>
        <a:lstStyle/>
        <a:p>
          <a:endParaRPr lang="en-US"/>
        </a:p>
      </dgm:t>
    </dgm:pt>
    <dgm:pt modelId="{A045A67F-CECB-4BCD-8771-47EE388EB26F}">
      <dgm:prSet/>
      <dgm:spPr/>
      <dgm:t>
        <a:bodyPr/>
        <a:lstStyle/>
        <a:p>
          <a:r>
            <a:rPr lang="en-US" dirty="0"/>
            <a:t>LighGBM</a:t>
          </a:r>
        </a:p>
      </dgm:t>
    </dgm:pt>
    <dgm:pt modelId="{43AA6B95-3853-4A46-BB95-406341F28F77}" type="parTrans" cxnId="{4EC82531-7782-4ACF-BED2-22608833AF4D}">
      <dgm:prSet/>
      <dgm:spPr/>
      <dgm:t>
        <a:bodyPr/>
        <a:lstStyle/>
        <a:p>
          <a:endParaRPr lang="en-US"/>
        </a:p>
      </dgm:t>
    </dgm:pt>
    <dgm:pt modelId="{718119AC-E2E9-49B3-991B-447F50FD29DF}" type="sibTrans" cxnId="{4EC82531-7782-4ACF-BED2-22608833AF4D}">
      <dgm:prSet/>
      <dgm:spPr/>
      <dgm:t>
        <a:bodyPr/>
        <a:lstStyle/>
        <a:p>
          <a:endParaRPr lang="en-US"/>
        </a:p>
      </dgm:t>
    </dgm:pt>
    <dgm:pt modelId="{4B6A51E0-80E5-47B9-BCB7-B7F871857702}">
      <dgm:prSet/>
      <dgm:spPr/>
      <dgm:t>
        <a:bodyPr/>
        <a:lstStyle/>
        <a:p>
          <a:r>
            <a:rPr lang="en-US" dirty="0"/>
            <a:t>XGBoost</a:t>
          </a:r>
        </a:p>
      </dgm:t>
    </dgm:pt>
    <dgm:pt modelId="{F702B858-22E0-4053-93EB-064DD4A7D0B6}" type="parTrans" cxnId="{7028A2BF-6934-46F9-A7FE-9F53A4EBC6CC}">
      <dgm:prSet/>
      <dgm:spPr/>
      <dgm:t>
        <a:bodyPr/>
        <a:lstStyle/>
        <a:p>
          <a:endParaRPr lang="en-US"/>
        </a:p>
      </dgm:t>
    </dgm:pt>
    <dgm:pt modelId="{F275A289-D10D-4AD8-939F-580791F4B73D}" type="sibTrans" cxnId="{7028A2BF-6934-46F9-A7FE-9F53A4EBC6CC}">
      <dgm:prSet/>
      <dgm:spPr/>
      <dgm:t>
        <a:bodyPr/>
        <a:lstStyle/>
        <a:p>
          <a:endParaRPr lang="en-US"/>
        </a:p>
      </dgm:t>
    </dgm:pt>
    <dgm:pt modelId="{73D795AE-4DE3-46BA-A526-B78769682BBA}">
      <dgm:prSet/>
      <dgm:spPr/>
      <dgm:t>
        <a:bodyPr/>
        <a:lstStyle/>
        <a:p>
          <a:r>
            <a:rPr lang="en-US" dirty="0"/>
            <a:t>CatBoost</a:t>
          </a:r>
        </a:p>
      </dgm:t>
    </dgm:pt>
    <dgm:pt modelId="{A747C60F-648D-4E85-BDB9-3F92568436C5}" type="parTrans" cxnId="{1FE10800-4E24-4F0D-9537-41F6139C6C83}">
      <dgm:prSet/>
      <dgm:spPr/>
      <dgm:t>
        <a:bodyPr/>
        <a:lstStyle/>
        <a:p>
          <a:endParaRPr lang="en-US"/>
        </a:p>
      </dgm:t>
    </dgm:pt>
    <dgm:pt modelId="{64B61769-8F5C-49D7-A7C8-FB10E3E87EBD}" type="sibTrans" cxnId="{1FE10800-4E24-4F0D-9537-41F6139C6C83}">
      <dgm:prSet/>
      <dgm:spPr/>
      <dgm:t>
        <a:bodyPr/>
        <a:lstStyle/>
        <a:p>
          <a:endParaRPr lang="en-US"/>
        </a:p>
      </dgm:t>
    </dgm:pt>
    <dgm:pt modelId="{A414180A-6B36-487E-AC9E-E7187111438A}">
      <dgm:prSet/>
      <dgm:spPr/>
      <dgm:t>
        <a:bodyPr/>
        <a:lstStyle/>
        <a:p>
          <a:r>
            <a:rPr lang="en-US" dirty="0" smtClean="0"/>
            <a:t>Voting Classifier</a:t>
          </a:r>
          <a:endParaRPr lang="en-US" dirty="0"/>
        </a:p>
      </dgm:t>
    </dgm:pt>
    <dgm:pt modelId="{FDB05AF3-27FA-474A-AE6B-D3E30DDE3510}" type="parTrans" cxnId="{83527FAA-0837-4EBC-BAC1-DA189EF71658}">
      <dgm:prSet/>
      <dgm:spPr/>
      <dgm:t>
        <a:bodyPr/>
        <a:lstStyle/>
        <a:p>
          <a:endParaRPr lang="en-US"/>
        </a:p>
      </dgm:t>
    </dgm:pt>
    <dgm:pt modelId="{74772A38-BEE0-47D7-ACB0-35686FA3AF1D}" type="sibTrans" cxnId="{83527FAA-0837-4EBC-BAC1-DA189EF71658}">
      <dgm:prSet/>
      <dgm:spPr/>
      <dgm:t>
        <a:bodyPr/>
        <a:lstStyle/>
        <a:p>
          <a:endParaRPr lang="en-US"/>
        </a:p>
      </dgm:t>
    </dgm:pt>
    <dgm:pt modelId="{B98CED73-5084-4814-809A-3F4FD5E4C93A}">
      <dgm:prSet/>
      <dgm:spPr/>
      <dgm:t>
        <a:bodyPr/>
        <a:lstStyle/>
        <a:p>
          <a:r>
            <a:rPr lang="en-US" dirty="0" smtClean="0"/>
            <a:t>Stacking Classifier</a:t>
          </a:r>
          <a:endParaRPr lang="en-US" dirty="0"/>
        </a:p>
      </dgm:t>
    </dgm:pt>
    <dgm:pt modelId="{B5A6B732-9F02-4163-A817-7997BED52C0E}" type="parTrans" cxnId="{1BFF3F2B-5302-4FDF-8680-1172A7C775E0}">
      <dgm:prSet/>
      <dgm:spPr/>
      <dgm:t>
        <a:bodyPr/>
        <a:lstStyle/>
        <a:p>
          <a:endParaRPr lang="en-US"/>
        </a:p>
      </dgm:t>
    </dgm:pt>
    <dgm:pt modelId="{E58CC1A3-EC71-4351-9FBA-E576C87832D4}" type="sibTrans" cxnId="{1BFF3F2B-5302-4FDF-8680-1172A7C775E0}">
      <dgm:prSet/>
      <dgm:spPr/>
      <dgm:t>
        <a:bodyPr/>
        <a:lstStyle/>
        <a:p>
          <a:endParaRPr lang="en-US"/>
        </a:p>
      </dgm:t>
    </dgm:pt>
    <dgm:pt modelId="{F1D7B68E-18E6-499A-B5B5-AA10A309FF94}">
      <dgm:prSet/>
      <dgm:spPr/>
      <dgm:t>
        <a:bodyPr/>
        <a:lstStyle/>
        <a:p>
          <a:r>
            <a:rPr lang="en-US" dirty="0" smtClean="0"/>
            <a:t>Logistic Regression</a:t>
          </a:r>
          <a:endParaRPr lang="en-US" dirty="0"/>
        </a:p>
      </dgm:t>
    </dgm:pt>
    <dgm:pt modelId="{DAA8BB83-FB2C-4DAE-AA4C-D13B7F6A717B}" type="parTrans" cxnId="{C20CEF77-CD50-4AC9-8926-76E35532892F}">
      <dgm:prSet/>
      <dgm:spPr/>
      <dgm:t>
        <a:bodyPr/>
        <a:lstStyle/>
        <a:p>
          <a:endParaRPr lang="en-US"/>
        </a:p>
      </dgm:t>
    </dgm:pt>
    <dgm:pt modelId="{FDD5CF37-9F53-458E-89AF-842885000E83}" type="sibTrans" cxnId="{C20CEF77-CD50-4AC9-8926-76E35532892F}">
      <dgm:prSet/>
      <dgm:spPr/>
      <dgm:t>
        <a:bodyPr/>
        <a:lstStyle/>
        <a:p>
          <a:endParaRPr lang="en-US"/>
        </a:p>
      </dgm:t>
    </dgm:pt>
    <dgm:pt modelId="{F69BFBB2-345B-421D-9D9B-A316378C96BC}" type="pres">
      <dgm:prSet presAssocID="{71DDACC1-12DF-407B-AD5D-A7875032E37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E4B5F1-E7CB-4A98-BB5D-4EA84C2BCA2B}" type="pres">
      <dgm:prSet presAssocID="{3915DEE3-0FBE-4779-884E-EE6472F3AF79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9201B-EC3B-4609-B0E2-02D6A3E20D0D}" type="pres">
      <dgm:prSet presAssocID="{F997D166-13E7-42FA-A0F3-5608D76E4389}" presName="sibTrans" presStyleCnt="0"/>
      <dgm:spPr/>
    </dgm:pt>
    <dgm:pt modelId="{9FDD796B-4867-4A9B-9352-AE6EE5B03A24}" type="pres">
      <dgm:prSet presAssocID="{F1D7B68E-18E6-499A-B5B5-AA10A309FF9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0837C-44D3-436F-AFFE-5E91BBB3193A}" type="pres">
      <dgm:prSet presAssocID="{FDD5CF37-9F53-458E-89AF-842885000E83}" presName="sibTrans" presStyleCnt="0"/>
      <dgm:spPr/>
    </dgm:pt>
    <dgm:pt modelId="{03D9727C-E206-4F89-BC38-616A3DF42E73}" type="pres">
      <dgm:prSet presAssocID="{77012707-00AB-4B5A-B2C2-5B2BFAF7B875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93897-E596-4C4A-9B85-A41D00FEE211}" type="pres">
      <dgm:prSet presAssocID="{5EDF01CA-6E78-4395-ADF8-7EAB0085D61F}" presName="sibTrans" presStyleCnt="0"/>
      <dgm:spPr/>
    </dgm:pt>
    <dgm:pt modelId="{906B4811-150B-498A-8203-9ADBC36C2568}" type="pres">
      <dgm:prSet presAssocID="{A045A67F-CECB-4BCD-8771-47EE388EB26F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CB3AB7-EBF7-47F8-961F-AABC88584A59}" type="pres">
      <dgm:prSet presAssocID="{718119AC-E2E9-49B3-991B-447F50FD29DF}" presName="sibTrans" presStyleCnt="0"/>
      <dgm:spPr/>
    </dgm:pt>
    <dgm:pt modelId="{940215C7-F067-48A2-826B-775526F7133D}" type="pres">
      <dgm:prSet presAssocID="{4B6A51E0-80E5-47B9-BCB7-B7F871857702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F687D8-68A0-4D87-B615-E2D6FB5EFE10}" type="pres">
      <dgm:prSet presAssocID="{F275A289-D10D-4AD8-939F-580791F4B73D}" presName="sibTrans" presStyleCnt="0"/>
      <dgm:spPr/>
    </dgm:pt>
    <dgm:pt modelId="{28C5714B-AC10-43C2-94FB-FE045634B5EA}" type="pres">
      <dgm:prSet presAssocID="{73D795AE-4DE3-46BA-A526-B78769682BBA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3732D4-9A43-438E-B25D-744D8E4E6A8F}" type="pres">
      <dgm:prSet presAssocID="{64B61769-8F5C-49D7-A7C8-FB10E3E87EBD}" presName="sibTrans" presStyleCnt="0"/>
      <dgm:spPr/>
    </dgm:pt>
    <dgm:pt modelId="{5F8ED6E2-E2C8-4CA7-8DE7-F6E7B9FE17CB}" type="pres">
      <dgm:prSet presAssocID="{A414180A-6B36-487E-AC9E-E7187111438A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B17B8-7A59-4D16-9479-510D3B0C991E}" type="pres">
      <dgm:prSet presAssocID="{74772A38-BEE0-47D7-ACB0-35686FA3AF1D}" presName="sibTrans" presStyleCnt="0"/>
      <dgm:spPr/>
    </dgm:pt>
    <dgm:pt modelId="{9319ADB6-188C-4BB8-9209-28CC3D609259}" type="pres">
      <dgm:prSet presAssocID="{B98CED73-5084-4814-809A-3F4FD5E4C93A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45B3A5-425C-4D4D-B109-787D21CAD2F4}" type="presOf" srcId="{4B6A51E0-80E5-47B9-BCB7-B7F871857702}" destId="{940215C7-F067-48A2-826B-775526F7133D}" srcOrd="0" destOrd="0" presId="urn:microsoft.com/office/officeart/2005/8/layout/default"/>
    <dgm:cxn modelId="{732BAB6B-275B-4C6A-96F4-CF3D832AB654}" srcId="{71DDACC1-12DF-407B-AD5D-A7875032E372}" destId="{3915DEE3-0FBE-4779-884E-EE6472F3AF79}" srcOrd="0" destOrd="0" parTransId="{83E8D400-8C09-493F-B845-6D6246180750}" sibTransId="{F997D166-13E7-42FA-A0F3-5608D76E4389}"/>
    <dgm:cxn modelId="{7ADEF777-DEC2-4074-91D8-289F1E44CF1F}" type="presOf" srcId="{71DDACC1-12DF-407B-AD5D-A7875032E372}" destId="{F69BFBB2-345B-421D-9D9B-A316378C96BC}" srcOrd="0" destOrd="0" presId="urn:microsoft.com/office/officeart/2005/8/layout/default"/>
    <dgm:cxn modelId="{83527FAA-0837-4EBC-BAC1-DA189EF71658}" srcId="{71DDACC1-12DF-407B-AD5D-A7875032E372}" destId="{A414180A-6B36-487E-AC9E-E7187111438A}" srcOrd="6" destOrd="0" parTransId="{FDB05AF3-27FA-474A-AE6B-D3E30DDE3510}" sibTransId="{74772A38-BEE0-47D7-ACB0-35686FA3AF1D}"/>
    <dgm:cxn modelId="{B34C0F69-745B-47E2-8484-419E39E0F847}" type="presOf" srcId="{A414180A-6B36-487E-AC9E-E7187111438A}" destId="{5F8ED6E2-E2C8-4CA7-8DE7-F6E7B9FE17CB}" srcOrd="0" destOrd="0" presId="urn:microsoft.com/office/officeart/2005/8/layout/default"/>
    <dgm:cxn modelId="{4EC82531-7782-4ACF-BED2-22608833AF4D}" srcId="{71DDACC1-12DF-407B-AD5D-A7875032E372}" destId="{A045A67F-CECB-4BCD-8771-47EE388EB26F}" srcOrd="3" destOrd="0" parTransId="{43AA6B95-3853-4A46-BB95-406341F28F77}" sibTransId="{718119AC-E2E9-49B3-991B-447F50FD29DF}"/>
    <dgm:cxn modelId="{F26E5767-5493-4418-BF6F-7780C1C2F837}" srcId="{71DDACC1-12DF-407B-AD5D-A7875032E372}" destId="{77012707-00AB-4B5A-B2C2-5B2BFAF7B875}" srcOrd="2" destOrd="0" parTransId="{09E49629-5459-484F-8306-2FEBFDDDF96A}" sibTransId="{5EDF01CA-6E78-4395-ADF8-7EAB0085D61F}"/>
    <dgm:cxn modelId="{C20CEF77-CD50-4AC9-8926-76E35532892F}" srcId="{71DDACC1-12DF-407B-AD5D-A7875032E372}" destId="{F1D7B68E-18E6-499A-B5B5-AA10A309FF94}" srcOrd="1" destOrd="0" parTransId="{DAA8BB83-FB2C-4DAE-AA4C-D13B7F6A717B}" sibTransId="{FDD5CF37-9F53-458E-89AF-842885000E83}"/>
    <dgm:cxn modelId="{443BB286-DA6F-4B14-AD6D-44856F0D99E4}" type="presOf" srcId="{73D795AE-4DE3-46BA-A526-B78769682BBA}" destId="{28C5714B-AC10-43C2-94FB-FE045634B5EA}" srcOrd="0" destOrd="0" presId="urn:microsoft.com/office/officeart/2005/8/layout/default"/>
    <dgm:cxn modelId="{5FEB258A-EE51-42EA-94FA-49748F9E1BA1}" type="presOf" srcId="{3915DEE3-0FBE-4779-884E-EE6472F3AF79}" destId="{47E4B5F1-E7CB-4A98-BB5D-4EA84C2BCA2B}" srcOrd="0" destOrd="0" presId="urn:microsoft.com/office/officeart/2005/8/layout/default"/>
    <dgm:cxn modelId="{1FB76734-CDEA-4D3D-8111-8C8BA878BB4F}" type="presOf" srcId="{A045A67F-CECB-4BCD-8771-47EE388EB26F}" destId="{906B4811-150B-498A-8203-9ADBC36C2568}" srcOrd="0" destOrd="0" presId="urn:microsoft.com/office/officeart/2005/8/layout/default"/>
    <dgm:cxn modelId="{739FC060-9C1D-408F-9377-0CBD81ABD3B9}" type="presOf" srcId="{F1D7B68E-18E6-499A-B5B5-AA10A309FF94}" destId="{9FDD796B-4867-4A9B-9352-AE6EE5B03A24}" srcOrd="0" destOrd="0" presId="urn:microsoft.com/office/officeart/2005/8/layout/default"/>
    <dgm:cxn modelId="{1BFF3F2B-5302-4FDF-8680-1172A7C775E0}" srcId="{71DDACC1-12DF-407B-AD5D-A7875032E372}" destId="{B98CED73-5084-4814-809A-3F4FD5E4C93A}" srcOrd="7" destOrd="0" parTransId="{B5A6B732-9F02-4163-A817-7997BED52C0E}" sibTransId="{E58CC1A3-EC71-4351-9FBA-E576C87832D4}"/>
    <dgm:cxn modelId="{7028A2BF-6934-46F9-A7FE-9F53A4EBC6CC}" srcId="{71DDACC1-12DF-407B-AD5D-A7875032E372}" destId="{4B6A51E0-80E5-47B9-BCB7-B7F871857702}" srcOrd="4" destOrd="0" parTransId="{F702B858-22E0-4053-93EB-064DD4A7D0B6}" sibTransId="{F275A289-D10D-4AD8-939F-580791F4B73D}"/>
    <dgm:cxn modelId="{1FE10800-4E24-4F0D-9537-41F6139C6C83}" srcId="{71DDACC1-12DF-407B-AD5D-A7875032E372}" destId="{73D795AE-4DE3-46BA-A526-B78769682BBA}" srcOrd="5" destOrd="0" parTransId="{A747C60F-648D-4E85-BDB9-3F92568436C5}" sibTransId="{64B61769-8F5C-49D7-A7C8-FB10E3E87EBD}"/>
    <dgm:cxn modelId="{5188227E-5BE3-4A4D-92D0-01FDF74A8AC2}" type="presOf" srcId="{77012707-00AB-4B5A-B2C2-5B2BFAF7B875}" destId="{03D9727C-E206-4F89-BC38-616A3DF42E73}" srcOrd="0" destOrd="0" presId="urn:microsoft.com/office/officeart/2005/8/layout/default"/>
    <dgm:cxn modelId="{D3D0E0E2-B78B-4000-8D0F-6C0B3A1B32AE}" type="presOf" srcId="{B98CED73-5084-4814-809A-3F4FD5E4C93A}" destId="{9319ADB6-188C-4BB8-9209-28CC3D609259}" srcOrd="0" destOrd="0" presId="urn:microsoft.com/office/officeart/2005/8/layout/default"/>
    <dgm:cxn modelId="{FF34226B-7F78-4238-A884-5307C51D134C}" type="presParOf" srcId="{F69BFBB2-345B-421D-9D9B-A316378C96BC}" destId="{47E4B5F1-E7CB-4A98-BB5D-4EA84C2BCA2B}" srcOrd="0" destOrd="0" presId="urn:microsoft.com/office/officeart/2005/8/layout/default"/>
    <dgm:cxn modelId="{4E1342C5-342E-4592-A08E-78AB02512B38}" type="presParOf" srcId="{F69BFBB2-345B-421D-9D9B-A316378C96BC}" destId="{D479201B-EC3B-4609-B0E2-02D6A3E20D0D}" srcOrd="1" destOrd="0" presId="urn:microsoft.com/office/officeart/2005/8/layout/default"/>
    <dgm:cxn modelId="{7FB2ABAE-806D-4D86-BAD1-43F23B7F876B}" type="presParOf" srcId="{F69BFBB2-345B-421D-9D9B-A316378C96BC}" destId="{9FDD796B-4867-4A9B-9352-AE6EE5B03A24}" srcOrd="2" destOrd="0" presId="urn:microsoft.com/office/officeart/2005/8/layout/default"/>
    <dgm:cxn modelId="{CDD74FF3-3362-41F5-AE04-10A6677959B1}" type="presParOf" srcId="{F69BFBB2-345B-421D-9D9B-A316378C96BC}" destId="{43E0837C-44D3-436F-AFFE-5E91BBB3193A}" srcOrd="3" destOrd="0" presId="urn:microsoft.com/office/officeart/2005/8/layout/default"/>
    <dgm:cxn modelId="{49BD6509-6AE5-4F7F-90EF-61F47F59F0D7}" type="presParOf" srcId="{F69BFBB2-345B-421D-9D9B-A316378C96BC}" destId="{03D9727C-E206-4F89-BC38-616A3DF42E73}" srcOrd="4" destOrd="0" presId="urn:microsoft.com/office/officeart/2005/8/layout/default"/>
    <dgm:cxn modelId="{F300862F-DD1B-4659-8F36-DFFB5D555203}" type="presParOf" srcId="{F69BFBB2-345B-421D-9D9B-A316378C96BC}" destId="{48F93897-E596-4C4A-9B85-A41D00FEE211}" srcOrd="5" destOrd="0" presId="urn:microsoft.com/office/officeart/2005/8/layout/default"/>
    <dgm:cxn modelId="{DE0BD1E0-11FA-410C-B32F-C85627ADF8F7}" type="presParOf" srcId="{F69BFBB2-345B-421D-9D9B-A316378C96BC}" destId="{906B4811-150B-498A-8203-9ADBC36C2568}" srcOrd="6" destOrd="0" presId="urn:microsoft.com/office/officeart/2005/8/layout/default"/>
    <dgm:cxn modelId="{90C74B19-357F-48C2-AECA-9AF9FBB431ED}" type="presParOf" srcId="{F69BFBB2-345B-421D-9D9B-A316378C96BC}" destId="{CDCB3AB7-EBF7-47F8-961F-AABC88584A59}" srcOrd="7" destOrd="0" presId="urn:microsoft.com/office/officeart/2005/8/layout/default"/>
    <dgm:cxn modelId="{378CFCCD-5C00-4EF9-9AC5-5D7DF83A22D0}" type="presParOf" srcId="{F69BFBB2-345B-421D-9D9B-A316378C96BC}" destId="{940215C7-F067-48A2-826B-775526F7133D}" srcOrd="8" destOrd="0" presId="urn:microsoft.com/office/officeart/2005/8/layout/default"/>
    <dgm:cxn modelId="{757387AC-EB5D-4A77-9AB6-29A56449920A}" type="presParOf" srcId="{F69BFBB2-345B-421D-9D9B-A316378C96BC}" destId="{DBF687D8-68A0-4D87-B615-E2D6FB5EFE10}" srcOrd="9" destOrd="0" presId="urn:microsoft.com/office/officeart/2005/8/layout/default"/>
    <dgm:cxn modelId="{9F2E8219-1F52-42C2-B682-6756A26F7D94}" type="presParOf" srcId="{F69BFBB2-345B-421D-9D9B-A316378C96BC}" destId="{28C5714B-AC10-43C2-94FB-FE045634B5EA}" srcOrd="10" destOrd="0" presId="urn:microsoft.com/office/officeart/2005/8/layout/default"/>
    <dgm:cxn modelId="{49E1EEEA-0756-44DD-A67C-7D2F6EB01BFD}" type="presParOf" srcId="{F69BFBB2-345B-421D-9D9B-A316378C96BC}" destId="{C43732D4-9A43-438E-B25D-744D8E4E6A8F}" srcOrd="11" destOrd="0" presId="urn:microsoft.com/office/officeart/2005/8/layout/default"/>
    <dgm:cxn modelId="{A67E605B-A90D-44AC-BFFE-459C907D4C1F}" type="presParOf" srcId="{F69BFBB2-345B-421D-9D9B-A316378C96BC}" destId="{5F8ED6E2-E2C8-4CA7-8DE7-F6E7B9FE17CB}" srcOrd="12" destOrd="0" presId="urn:microsoft.com/office/officeart/2005/8/layout/default"/>
    <dgm:cxn modelId="{C239C933-37DE-4893-9132-0FEBD7BF9F5D}" type="presParOf" srcId="{F69BFBB2-345B-421D-9D9B-A316378C96BC}" destId="{EDBB17B8-7A59-4D16-9479-510D3B0C991E}" srcOrd="13" destOrd="0" presId="urn:microsoft.com/office/officeart/2005/8/layout/default"/>
    <dgm:cxn modelId="{F5D74892-5B16-404E-A7DE-3DB3FC477FC2}" type="presParOf" srcId="{F69BFBB2-345B-421D-9D9B-A316378C96BC}" destId="{9319ADB6-188C-4BB8-9209-28CC3D609259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E4D036-D32B-4E1B-AA69-C3C52ABA683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4D985F-490E-4FA4-A21E-CEFAE756333E}">
      <dgm:prSet/>
      <dgm:spPr/>
      <dgm:t>
        <a:bodyPr/>
        <a:lstStyle/>
        <a:p>
          <a:r>
            <a:rPr lang="en-US" dirty="0"/>
            <a:t>Apply Grid Search on Random Forest to find the optimal parameters which are </a:t>
          </a:r>
          <a:r>
            <a:rPr lang="en-US" dirty="0" smtClean="0"/>
            <a:t>({</a:t>
          </a:r>
          <a:r>
            <a:rPr lang="en-US" b="0" dirty="0" smtClean="0"/>
            <a:t>criterion='entropy', max_depth=7, </a:t>
          </a:r>
          <a:r>
            <a:rPr lang="en-US" b="0" dirty="0" err="1" smtClean="0"/>
            <a:t>n_estimators</a:t>
          </a:r>
          <a:r>
            <a:rPr lang="en-US" b="0" dirty="0" smtClean="0"/>
            <a:t>=200, </a:t>
          </a:r>
          <a:r>
            <a:rPr lang="en-US" dirty="0" err="1" smtClean="0"/>
            <a:t>random_state</a:t>
          </a:r>
          <a:r>
            <a:rPr lang="en-US" dirty="0" smtClean="0"/>
            <a:t>=42</a:t>
          </a:r>
          <a:r>
            <a:rPr lang="en-US" dirty="0"/>
            <a:t>}). </a:t>
          </a:r>
        </a:p>
      </dgm:t>
    </dgm:pt>
    <dgm:pt modelId="{B4360197-FC9C-4F11-B9DA-DCEEF6793D80}" type="parTrans" cxnId="{D0DFA2CA-CCB6-4EE3-A883-5CDE05835E27}">
      <dgm:prSet/>
      <dgm:spPr/>
      <dgm:t>
        <a:bodyPr/>
        <a:lstStyle/>
        <a:p>
          <a:endParaRPr lang="en-US"/>
        </a:p>
      </dgm:t>
    </dgm:pt>
    <dgm:pt modelId="{ED1705A0-0A5F-4702-9E1E-F75DE5BD2B9F}" type="sibTrans" cxnId="{D0DFA2CA-CCB6-4EE3-A883-5CDE05835E27}">
      <dgm:prSet/>
      <dgm:spPr/>
      <dgm:t>
        <a:bodyPr/>
        <a:lstStyle/>
        <a:p>
          <a:endParaRPr lang="en-US"/>
        </a:p>
      </dgm:t>
    </dgm:pt>
    <dgm:pt modelId="{DA0B08AE-792F-4FF0-83CF-7924909E0D1F}">
      <dgm:prSet/>
      <dgm:spPr/>
      <dgm:t>
        <a:bodyPr/>
        <a:lstStyle/>
        <a:p>
          <a:r>
            <a:rPr lang="en-US" dirty="0"/>
            <a:t>Apply Grid Search on XGBoost (</a:t>
          </a:r>
          <a:r>
            <a:rPr lang="en-US" dirty="0" err="1"/>
            <a:t>max_depth</a:t>
          </a:r>
          <a:r>
            <a:rPr lang="en-US" dirty="0"/>
            <a:t>=5, objective='</a:t>
          </a:r>
          <a:r>
            <a:rPr lang="en-US" dirty="0" err="1"/>
            <a:t>multi:softprob</a:t>
          </a:r>
          <a:r>
            <a:rPr lang="en-US" dirty="0"/>
            <a:t>')</a:t>
          </a:r>
        </a:p>
      </dgm:t>
    </dgm:pt>
    <dgm:pt modelId="{023970EF-87E0-4DEF-B5EC-46034D46568C}" type="parTrans" cxnId="{A850B7F2-C51C-4DC6-B5B6-1CC5AB75F3FD}">
      <dgm:prSet/>
      <dgm:spPr/>
      <dgm:t>
        <a:bodyPr/>
        <a:lstStyle/>
        <a:p>
          <a:endParaRPr lang="en-US"/>
        </a:p>
      </dgm:t>
    </dgm:pt>
    <dgm:pt modelId="{DD2CFCDA-1BD8-4571-9FB9-908B10C62662}" type="sibTrans" cxnId="{A850B7F2-C51C-4DC6-B5B6-1CC5AB75F3FD}">
      <dgm:prSet/>
      <dgm:spPr/>
      <dgm:t>
        <a:bodyPr/>
        <a:lstStyle/>
        <a:p>
          <a:endParaRPr lang="en-US"/>
        </a:p>
      </dgm:t>
    </dgm:pt>
    <dgm:pt modelId="{C392B452-09AE-4496-9240-1D3B13212C40}" type="pres">
      <dgm:prSet presAssocID="{DAE4D036-D32B-4E1B-AA69-C3C52ABA68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36883C-EFE0-4D8B-A369-214561646EDA}" type="pres">
      <dgm:prSet presAssocID="{174D985F-490E-4FA4-A21E-CEFAE756333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DE626-5CE4-4806-BB97-F01D80850F14}" type="pres">
      <dgm:prSet presAssocID="{ED1705A0-0A5F-4702-9E1E-F75DE5BD2B9F}" presName="spacer" presStyleCnt="0"/>
      <dgm:spPr/>
    </dgm:pt>
    <dgm:pt modelId="{E080BCC6-AA7B-4533-86FF-0BAB4E7282FE}" type="pres">
      <dgm:prSet presAssocID="{DA0B08AE-792F-4FF0-83CF-7924909E0D1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9BFFB1-7C3B-49B9-A364-ADF2FA222E86}" type="presOf" srcId="{DAE4D036-D32B-4E1B-AA69-C3C52ABA683C}" destId="{C392B452-09AE-4496-9240-1D3B13212C40}" srcOrd="0" destOrd="0" presId="urn:microsoft.com/office/officeart/2005/8/layout/vList2"/>
    <dgm:cxn modelId="{A850B7F2-C51C-4DC6-B5B6-1CC5AB75F3FD}" srcId="{DAE4D036-D32B-4E1B-AA69-C3C52ABA683C}" destId="{DA0B08AE-792F-4FF0-83CF-7924909E0D1F}" srcOrd="1" destOrd="0" parTransId="{023970EF-87E0-4DEF-B5EC-46034D46568C}" sibTransId="{DD2CFCDA-1BD8-4571-9FB9-908B10C62662}"/>
    <dgm:cxn modelId="{9C571430-CC5B-4E51-AF16-6E35E08271AE}" type="presOf" srcId="{DA0B08AE-792F-4FF0-83CF-7924909E0D1F}" destId="{E080BCC6-AA7B-4533-86FF-0BAB4E7282FE}" srcOrd="0" destOrd="0" presId="urn:microsoft.com/office/officeart/2005/8/layout/vList2"/>
    <dgm:cxn modelId="{45AC00A5-C3CE-42BE-8E78-33E9C6E8806A}" type="presOf" srcId="{174D985F-490E-4FA4-A21E-CEFAE756333E}" destId="{4E36883C-EFE0-4D8B-A369-214561646EDA}" srcOrd="0" destOrd="0" presId="urn:microsoft.com/office/officeart/2005/8/layout/vList2"/>
    <dgm:cxn modelId="{D0DFA2CA-CCB6-4EE3-A883-5CDE05835E27}" srcId="{DAE4D036-D32B-4E1B-AA69-C3C52ABA683C}" destId="{174D985F-490E-4FA4-A21E-CEFAE756333E}" srcOrd="0" destOrd="0" parTransId="{B4360197-FC9C-4F11-B9DA-DCEEF6793D80}" sibTransId="{ED1705A0-0A5F-4702-9E1E-F75DE5BD2B9F}"/>
    <dgm:cxn modelId="{039716E3-388E-4077-A99C-3ACEDB5A0553}" type="presParOf" srcId="{C392B452-09AE-4496-9240-1D3B13212C40}" destId="{4E36883C-EFE0-4D8B-A369-214561646EDA}" srcOrd="0" destOrd="0" presId="urn:microsoft.com/office/officeart/2005/8/layout/vList2"/>
    <dgm:cxn modelId="{B88DA62B-2C3C-4602-8D83-F7A09274E1F9}" type="presParOf" srcId="{C392B452-09AE-4496-9240-1D3B13212C40}" destId="{532DE626-5CE4-4806-BB97-F01D80850F14}" srcOrd="1" destOrd="0" presId="urn:microsoft.com/office/officeart/2005/8/layout/vList2"/>
    <dgm:cxn modelId="{79C5AC2B-1B57-4E68-93A6-5BE6CE74A930}" type="presParOf" srcId="{C392B452-09AE-4496-9240-1D3B13212C40}" destId="{E080BCC6-AA7B-4533-86FF-0BAB4E7282F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A69A1-8385-403E-B7E0-9E01F6E8CEF0}">
      <dsp:nvSpPr>
        <dsp:cNvPr id="0" name=""/>
        <dsp:cNvSpPr/>
      </dsp:nvSpPr>
      <dsp:spPr>
        <a:xfrm>
          <a:off x="0" y="276947"/>
          <a:ext cx="4697730" cy="9509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ResetExp_col </a:t>
          </a:r>
          <a:r>
            <a:rPr lang="en-US" sz="1700" kern="1200" dirty="0">
              <a:sym typeface="Wingdings" panose="05000000000000000000" pitchFamily="2" charset="2"/>
            </a:rPr>
            <a:t></a:t>
          </a:r>
          <a:r>
            <a:rPr lang="en-US" sz="1700" kern="1200" dirty="0"/>
            <a:t> </a:t>
          </a:r>
          <a:r>
            <a:rPr lang="en-US" sz="1700" kern="1200" dirty="0" smtClean="0"/>
            <a:t>Assign working experience to corresponding age </a:t>
          </a:r>
          <a:endParaRPr lang="en-US" sz="1700" kern="1200" dirty="0"/>
        </a:p>
      </dsp:txBody>
      <dsp:txXfrm>
        <a:off x="46424" y="323371"/>
        <a:ext cx="4604882" cy="858142"/>
      </dsp:txXfrm>
    </dsp:sp>
    <dsp:sp modelId="{8764B528-F489-43C3-837C-0136B73C28F3}">
      <dsp:nvSpPr>
        <dsp:cNvPr id="0" name=""/>
        <dsp:cNvSpPr/>
      </dsp:nvSpPr>
      <dsp:spPr>
        <a:xfrm>
          <a:off x="0" y="1276898"/>
          <a:ext cx="4697730" cy="950990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Handel_Graduated </a:t>
          </a:r>
          <a:r>
            <a:rPr lang="en-US" sz="1700" kern="1200" dirty="0">
              <a:sym typeface="Wingdings" panose="05000000000000000000" pitchFamily="2" charset="2"/>
            </a:rPr>
            <a:t></a:t>
          </a:r>
          <a:r>
            <a:rPr lang="en-US" sz="1700" kern="1200" dirty="0"/>
            <a:t> check graduation status within the age </a:t>
          </a:r>
        </a:p>
      </dsp:txBody>
      <dsp:txXfrm>
        <a:off x="46424" y="1323322"/>
        <a:ext cx="4604882" cy="858142"/>
      </dsp:txXfrm>
    </dsp:sp>
    <dsp:sp modelId="{A499E3E9-8DFC-45DE-81FA-B2557D446808}">
      <dsp:nvSpPr>
        <dsp:cNvPr id="0" name=""/>
        <dsp:cNvSpPr/>
      </dsp:nvSpPr>
      <dsp:spPr>
        <a:xfrm>
          <a:off x="0" y="2276848"/>
          <a:ext cx="4697730" cy="95099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RemoveOutLair </a:t>
          </a:r>
          <a:r>
            <a:rPr lang="en-US" sz="1700" kern="1200" dirty="0">
              <a:sym typeface="Wingdings" panose="05000000000000000000" pitchFamily="2" charset="2"/>
            </a:rPr>
            <a:t></a:t>
          </a:r>
          <a:r>
            <a:rPr lang="en-US" sz="1700" kern="1200" dirty="0"/>
            <a:t>remove outliers from age , working experience and family size </a:t>
          </a:r>
        </a:p>
      </dsp:txBody>
      <dsp:txXfrm>
        <a:off x="46424" y="2323272"/>
        <a:ext cx="4604882" cy="858142"/>
      </dsp:txXfrm>
    </dsp:sp>
    <dsp:sp modelId="{0580BC80-32BD-4DDC-893F-B92D960AC9BF}">
      <dsp:nvSpPr>
        <dsp:cNvPr id="0" name=""/>
        <dsp:cNvSpPr/>
      </dsp:nvSpPr>
      <dsp:spPr>
        <a:xfrm>
          <a:off x="0" y="3276799"/>
          <a:ext cx="4697730" cy="950990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u="none" kern="1200" dirty="0"/>
            <a:t>Make One Hot Encoder for (</a:t>
          </a:r>
          <a:r>
            <a:rPr lang="en-US" sz="1700" b="0" kern="1200" dirty="0"/>
            <a:t>Profession</a:t>
          </a:r>
          <a:r>
            <a:rPr lang="en-US" sz="1700" b="0" i="0" u="none" kern="1200" dirty="0"/>
            <a:t>, </a:t>
          </a:r>
          <a:r>
            <a:rPr lang="en-US" sz="1700" b="0" kern="1200" dirty="0"/>
            <a:t>Spending_Score</a:t>
          </a:r>
          <a:r>
            <a:rPr lang="en-US" sz="1700" b="0" i="0" u="none" kern="1200" dirty="0"/>
            <a:t>, </a:t>
          </a:r>
          <a:r>
            <a:rPr lang="en-US" sz="1700" b="0" kern="1200" dirty="0"/>
            <a:t>Var_1</a:t>
          </a:r>
          <a:r>
            <a:rPr lang="en-US" sz="1700" b="0" i="0" u="none" kern="1200" dirty="0"/>
            <a:t> ,</a:t>
          </a:r>
          <a:r>
            <a:rPr lang="en-US" sz="1700" b="0" kern="1200" dirty="0"/>
            <a:t> Gender, Ever_Married, Graduated</a:t>
          </a:r>
          <a:r>
            <a:rPr lang="en-US" sz="1700" b="0" i="0" u="none" kern="1200" dirty="0"/>
            <a:t>). Make drop first to avoid dummy trap</a:t>
          </a:r>
          <a:endParaRPr lang="en-US" sz="1700" kern="1200" dirty="0"/>
        </a:p>
      </dsp:txBody>
      <dsp:txXfrm>
        <a:off x="46424" y="3323223"/>
        <a:ext cx="4604882" cy="858142"/>
      </dsp:txXfrm>
    </dsp:sp>
    <dsp:sp modelId="{1BFD20D2-CCCF-49E1-9143-AFB3ADF9B732}">
      <dsp:nvSpPr>
        <dsp:cNvPr id="0" name=""/>
        <dsp:cNvSpPr/>
      </dsp:nvSpPr>
      <dsp:spPr>
        <a:xfrm>
          <a:off x="0" y="4276749"/>
          <a:ext cx="4697730" cy="95099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Split The Dataset into in train and test with ratio 0.8 training and 0.2 testing</a:t>
          </a:r>
          <a:endParaRPr lang="en-US" sz="1700" kern="1200" dirty="0"/>
        </a:p>
      </dsp:txBody>
      <dsp:txXfrm>
        <a:off x="46424" y="4323173"/>
        <a:ext cx="4604882" cy="858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4B5F1-E7CB-4A98-BB5D-4EA84C2BCA2B}">
      <dsp:nvSpPr>
        <dsp:cNvPr id="0" name=""/>
        <dsp:cNvSpPr/>
      </dsp:nvSpPr>
      <dsp:spPr>
        <a:xfrm>
          <a:off x="380014" y="1184"/>
          <a:ext cx="2019093" cy="12114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Random Forest Classification</a:t>
          </a:r>
        </a:p>
      </dsp:txBody>
      <dsp:txXfrm>
        <a:off x="380014" y="1184"/>
        <a:ext cx="2019093" cy="1211455"/>
      </dsp:txXfrm>
    </dsp:sp>
    <dsp:sp modelId="{9FDD796B-4867-4A9B-9352-AE6EE5B03A24}">
      <dsp:nvSpPr>
        <dsp:cNvPr id="0" name=""/>
        <dsp:cNvSpPr/>
      </dsp:nvSpPr>
      <dsp:spPr>
        <a:xfrm>
          <a:off x="2601016" y="1184"/>
          <a:ext cx="2019093" cy="121145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Logistic Regression</a:t>
          </a:r>
          <a:endParaRPr lang="en-US" sz="2400" kern="1200" dirty="0"/>
        </a:p>
      </dsp:txBody>
      <dsp:txXfrm>
        <a:off x="2601016" y="1184"/>
        <a:ext cx="2019093" cy="1211455"/>
      </dsp:txXfrm>
    </dsp:sp>
    <dsp:sp modelId="{03D9727C-E206-4F89-BC38-616A3DF42E73}">
      <dsp:nvSpPr>
        <dsp:cNvPr id="0" name=""/>
        <dsp:cNvSpPr/>
      </dsp:nvSpPr>
      <dsp:spPr>
        <a:xfrm>
          <a:off x="380014" y="1414549"/>
          <a:ext cx="2019093" cy="121145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Support Vector Classification</a:t>
          </a:r>
        </a:p>
      </dsp:txBody>
      <dsp:txXfrm>
        <a:off x="380014" y="1414549"/>
        <a:ext cx="2019093" cy="1211455"/>
      </dsp:txXfrm>
    </dsp:sp>
    <dsp:sp modelId="{906B4811-150B-498A-8203-9ADBC36C2568}">
      <dsp:nvSpPr>
        <dsp:cNvPr id="0" name=""/>
        <dsp:cNvSpPr/>
      </dsp:nvSpPr>
      <dsp:spPr>
        <a:xfrm>
          <a:off x="2601016" y="1414549"/>
          <a:ext cx="2019093" cy="121145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LighGBM</a:t>
          </a:r>
        </a:p>
      </dsp:txBody>
      <dsp:txXfrm>
        <a:off x="2601016" y="1414549"/>
        <a:ext cx="2019093" cy="1211455"/>
      </dsp:txXfrm>
    </dsp:sp>
    <dsp:sp modelId="{940215C7-F067-48A2-826B-775526F7133D}">
      <dsp:nvSpPr>
        <dsp:cNvPr id="0" name=""/>
        <dsp:cNvSpPr/>
      </dsp:nvSpPr>
      <dsp:spPr>
        <a:xfrm>
          <a:off x="380014" y="2827914"/>
          <a:ext cx="2019093" cy="121145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XGBoost</a:t>
          </a:r>
        </a:p>
      </dsp:txBody>
      <dsp:txXfrm>
        <a:off x="380014" y="2827914"/>
        <a:ext cx="2019093" cy="1211455"/>
      </dsp:txXfrm>
    </dsp:sp>
    <dsp:sp modelId="{28C5714B-AC10-43C2-94FB-FE045634B5EA}">
      <dsp:nvSpPr>
        <dsp:cNvPr id="0" name=""/>
        <dsp:cNvSpPr/>
      </dsp:nvSpPr>
      <dsp:spPr>
        <a:xfrm>
          <a:off x="2601016" y="2827914"/>
          <a:ext cx="2019093" cy="12114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CatBoost</a:t>
          </a:r>
        </a:p>
      </dsp:txBody>
      <dsp:txXfrm>
        <a:off x="2601016" y="2827914"/>
        <a:ext cx="2019093" cy="1211455"/>
      </dsp:txXfrm>
    </dsp:sp>
    <dsp:sp modelId="{5F8ED6E2-E2C8-4CA7-8DE7-F6E7B9FE17CB}">
      <dsp:nvSpPr>
        <dsp:cNvPr id="0" name=""/>
        <dsp:cNvSpPr/>
      </dsp:nvSpPr>
      <dsp:spPr>
        <a:xfrm>
          <a:off x="380014" y="4241279"/>
          <a:ext cx="2019093" cy="121145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Voting Classifier</a:t>
          </a:r>
          <a:endParaRPr lang="en-US" sz="2400" kern="1200" dirty="0"/>
        </a:p>
      </dsp:txBody>
      <dsp:txXfrm>
        <a:off x="380014" y="4241279"/>
        <a:ext cx="2019093" cy="1211455"/>
      </dsp:txXfrm>
    </dsp:sp>
    <dsp:sp modelId="{9319ADB6-188C-4BB8-9209-28CC3D609259}">
      <dsp:nvSpPr>
        <dsp:cNvPr id="0" name=""/>
        <dsp:cNvSpPr/>
      </dsp:nvSpPr>
      <dsp:spPr>
        <a:xfrm>
          <a:off x="2601016" y="4241279"/>
          <a:ext cx="2019093" cy="121145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Stacking Classifier</a:t>
          </a:r>
          <a:endParaRPr lang="en-US" sz="2400" kern="1200" dirty="0"/>
        </a:p>
      </dsp:txBody>
      <dsp:txXfrm>
        <a:off x="2601016" y="4241279"/>
        <a:ext cx="2019093" cy="12114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6883C-EFE0-4D8B-A369-214561646EDA}">
      <dsp:nvSpPr>
        <dsp:cNvPr id="0" name=""/>
        <dsp:cNvSpPr/>
      </dsp:nvSpPr>
      <dsp:spPr>
        <a:xfrm>
          <a:off x="0" y="1528290"/>
          <a:ext cx="5714999" cy="135602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Apply Grid Search on Random Forest to find the optimal parameters which are </a:t>
          </a:r>
          <a:r>
            <a:rPr lang="en-US" sz="1900" kern="1200" dirty="0" smtClean="0"/>
            <a:t>({</a:t>
          </a:r>
          <a:r>
            <a:rPr lang="en-US" sz="1900" b="0" kern="1200" dirty="0" smtClean="0"/>
            <a:t>criterion='entropy', max_depth=7, </a:t>
          </a:r>
          <a:r>
            <a:rPr lang="en-US" sz="1900" b="0" kern="1200" dirty="0" err="1" smtClean="0"/>
            <a:t>n_estimators</a:t>
          </a:r>
          <a:r>
            <a:rPr lang="en-US" sz="1900" b="0" kern="1200" dirty="0" smtClean="0"/>
            <a:t>=200, </a:t>
          </a:r>
          <a:r>
            <a:rPr lang="en-US" sz="1900" kern="1200" dirty="0" err="1" smtClean="0"/>
            <a:t>random_state</a:t>
          </a:r>
          <a:r>
            <a:rPr lang="en-US" sz="1900" kern="1200" dirty="0" smtClean="0"/>
            <a:t>=42</a:t>
          </a:r>
          <a:r>
            <a:rPr lang="en-US" sz="1900" kern="1200" dirty="0"/>
            <a:t>}). </a:t>
          </a:r>
        </a:p>
      </dsp:txBody>
      <dsp:txXfrm>
        <a:off x="66196" y="1594486"/>
        <a:ext cx="5582607" cy="1223637"/>
      </dsp:txXfrm>
    </dsp:sp>
    <dsp:sp modelId="{E080BCC6-AA7B-4533-86FF-0BAB4E7282FE}">
      <dsp:nvSpPr>
        <dsp:cNvPr id="0" name=""/>
        <dsp:cNvSpPr/>
      </dsp:nvSpPr>
      <dsp:spPr>
        <a:xfrm>
          <a:off x="0" y="2939040"/>
          <a:ext cx="5714999" cy="1356029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Apply Grid Search on XGBoost (</a:t>
          </a:r>
          <a:r>
            <a:rPr lang="en-US" sz="1900" kern="1200" dirty="0" err="1"/>
            <a:t>max_depth</a:t>
          </a:r>
          <a:r>
            <a:rPr lang="en-US" sz="1900" kern="1200" dirty="0"/>
            <a:t>=5, objective='</a:t>
          </a:r>
          <a:r>
            <a:rPr lang="en-US" sz="1900" kern="1200" dirty="0" err="1"/>
            <a:t>multi:softprob</a:t>
          </a:r>
          <a:r>
            <a:rPr lang="en-US" sz="1900" kern="1200" dirty="0"/>
            <a:t>')</a:t>
          </a:r>
        </a:p>
      </dsp:txBody>
      <dsp:txXfrm>
        <a:off x="66196" y="3005236"/>
        <a:ext cx="5582607" cy="1223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9EA5D-2819-435B-93D4-01815033712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15F7E-088F-495A-89B7-D3E4CA08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0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Gender       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      0</a:t>
            </a:r>
          </a:p>
          <a:p>
            <a:r>
              <a:rPr lang="en-US" dirty="0" smtClean="0"/>
              <a:t>Ever_Married 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    121</a:t>
            </a:r>
          </a:p>
          <a:p>
            <a:r>
              <a:rPr lang="en-US" dirty="0" smtClean="0"/>
              <a:t>Age              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  0</a:t>
            </a:r>
          </a:p>
          <a:p>
            <a:r>
              <a:rPr lang="en-US" dirty="0" smtClean="0"/>
              <a:t>Graduated       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  69</a:t>
            </a:r>
          </a:p>
          <a:p>
            <a:r>
              <a:rPr lang="en-US" dirty="0" smtClean="0"/>
              <a:t>Profession      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 105</a:t>
            </a:r>
          </a:p>
          <a:p>
            <a:r>
              <a:rPr lang="en-US" dirty="0" smtClean="0"/>
              <a:t>Work_Experience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  725</a:t>
            </a:r>
          </a:p>
          <a:p>
            <a:r>
              <a:rPr lang="en-US" dirty="0" smtClean="0"/>
              <a:t>Spending_Score   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  0</a:t>
            </a:r>
          </a:p>
          <a:p>
            <a:r>
              <a:rPr lang="en-US" dirty="0" smtClean="0"/>
              <a:t>Family_Size     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 301</a:t>
            </a:r>
          </a:p>
          <a:p>
            <a:r>
              <a:rPr lang="en-US" dirty="0" smtClean="0"/>
              <a:t>Var_1          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   64</a:t>
            </a:r>
          </a:p>
          <a:p>
            <a:r>
              <a:rPr lang="en-US" dirty="0" smtClean="0"/>
              <a:t>Segmentation  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    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15F7E-088F-495A-89B7-D3E4CA08C0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4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There are no Duplicates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15F7E-088F-495A-89B7-D3E4CA08C0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53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15F7E-088F-495A-89B7-D3E4CA08C0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9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041" y="586855"/>
            <a:ext cx="240102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Description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84398"/>
              </p:ext>
            </p:extLst>
          </p:nvPr>
        </p:nvGraphicFramePr>
        <p:xfrm>
          <a:off x="3070384" y="364186"/>
          <a:ext cx="5997416" cy="6109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8708"/>
                <a:gridCol w="2998708"/>
              </a:tblGrid>
              <a:tr h="5134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13496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Gender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male – female</a:t>
                      </a:r>
                    </a:p>
                  </a:txBody>
                  <a:tcPr/>
                </a:tc>
              </a:tr>
              <a:tr h="513496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Ever_Married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marriage status</a:t>
                      </a:r>
                      <a:endParaRPr lang="en-US" dirty="0"/>
                    </a:p>
                  </a:txBody>
                  <a:tcPr/>
                </a:tc>
              </a:tr>
              <a:tr h="513496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range from 18 to 90</a:t>
                      </a:r>
                    </a:p>
                  </a:txBody>
                  <a:tcPr/>
                </a:tc>
              </a:tr>
              <a:tr h="886309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Family_Size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ym typeface="Wingdings" panose="05000000000000000000" pitchFamily="2" charset="2"/>
                        </a:rPr>
                        <a:t>the family member size from 1 to 9</a:t>
                      </a:r>
                    </a:p>
                  </a:txBody>
                  <a:tcPr/>
                </a:tc>
              </a:tr>
              <a:tr h="513496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Graduated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Graduation status</a:t>
                      </a:r>
                    </a:p>
                  </a:txBody>
                  <a:tcPr/>
                </a:tc>
              </a:tr>
              <a:tr h="886309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ym typeface="Wingdings" panose="05000000000000000000" pitchFamily="2" charset="2"/>
                        </a:rPr>
                        <a:t>Var_1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ym typeface="Wingdings" panose="05000000000000000000" pitchFamily="2" charset="2"/>
                        </a:rPr>
                        <a:t>the category for each group from 0 to 6</a:t>
                      </a:r>
                      <a:endParaRPr lang="en-US" sz="1800" dirty="0" smtClean="0"/>
                    </a:p>
                  </a:txBody>
                  <a:tcPr/>
                </a:tc>
              </a:tr>
              <a:tr h="886309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Work_Experience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ym typeface="Wingdings" panose="05000000000000000000" pitchFamily="2" charset="2"/>
                        </a:rPr>
                        <a:t>previous experience from 0 to 9</a:t>
                      </a:r>
                    </a:p>
                  </a:txBody>
                  <a:tcPr/>
                </a:tc>
              </a:tr>
              <a:tr h="513496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Profession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ym typeface="Wingdings" panose="05000000000000000000" pitchFamily="2" charset="2"/>
                        </a:rPr>
                        <a:t>specialization of this person </a:t>
                      </a:r>
                    </a:p>
                  </a:txBody>
                  <a:tcPr/>
                </a:tc>
              </a:tr>
              <a:tr h="369444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Spending_Score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ym typeface="Wingdings" panose="05000000000000000000" pitchFamily="2" charset="2"/>
                        </a:rPr>
                        <a:t>the amount of outcome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36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 Variables </a:t>
            </a:r>
            <a:r>
              <a:rPr lang="en-US" dirty="0" smtClean="0"/>
              <a:t>Distribution</a:t>
            </a:r>
            <a:endParaRPr lang="en-US" dirty="0"/>
          </a:p>
        </p:txBody>
      </p:sp>
      <p:pic>
        <p:nvPicPr>
          <p:cNvPr id="6146" name="Picture 2" descr="C:\Users\C L\Desktop\downloa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9"/>
          <a:stretch/>
        </p:blipFill>
        <p:spPr bwMode="auto">
          <a:xfrm>
            <a:off x="152400" y="1293962"/>
            <a:ext cx="8909050" cy="335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5024735"/>
            <a:ext cx="861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Age Column is moderate skewed to </a:t>
            </a:r>
            <a:r>
              <a:rPr lang="en-US" sz="2800" dirty="0" smtClean="0"/>
              <a:t>right</a:t>
            </a: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Work_Experience and Family_Size are highly skewed to </a:t>
            </a:r>
            <a:r>
              <a:rPr lang="en-US" sz="2800" dirty="0" smtClean="0"/>
              <a:t>right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752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Visualization</a:t>
            </a:r>
            <a:r>
              <a:rPr lang="en-US" dirty="0"/>
              <a:t> Of </a:t>
            </a:r>
            <a:r>
              <a:rPr lang="en-US" dirty="0" smtClean="0"/>
              <a:t>Outlier</a:t>
            </a:r>
            <a:endParaRPr lang="en-US" dirty="0"/>
          </a:p>
        </p:txBody>
      </p:sp>
      <p:pic>
        <p:nvPicPr>
          <p:cNvPr id="7170" name="Picture 2" descr="C:\Users\C L\Desktop\downloa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8"/>
          <a:stretch/>
        </p:blipFill>
        <p:spPr bwMode="auto">
          <a:xfrm>
            <a:off x="263525" y="2027208"/>
            <a:ext cx="8616950" cy="321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25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819A166-7571-4003-A6B8-B62034C3ED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8199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55" y="620392"/>
            <a:ext cx="2856201" cy="5504688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Preprocessing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65DAC4AB-AF58-BE20-1BC3-0E73621B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965922"/>
              </p:ext>
            </p:extLst>
          </p:nvPr>
        </p:nvGraphicFramePr>
        <p:xfrm>
          <a:off x="4101291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79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BACC6370-2D7E-4714-9D71-7542949D7D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56B2C21-A230-48C0-8DF1-C46611373C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847E18C-932D-4C95-AABA-FEC7C9499A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3150CB11-0C61-439E-910F-5787759E72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43F8A58B-5155-44CE-A5FF-7647B47D0A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443F2ACA-E6D6-4028-82DD-F03C262D5D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84" y="2736258"/>
            <a:ext cx="2682406" cy="1405759"/>
          </a:xfrm>
        </p:spPr>
        <p:txBody>
          <a:bodyPr anchor="b">
            <a:normAutofit/>
          </a:bodyPr>
          <a:lstStyle/>
          <a:p>
            <a:pPr algn="l"/>
            <a:r>
              <a:rPr lang="en-US" sz="3500" dirty="0">
                <a:solidFill>
                  <a:srgbClr val="FFFFFF"/>
                </a:solidFill>
              </a:rPr>
              <a:t>Classification Techniques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D582603E-AD00-7002-1F8A-10E89F34B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62422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656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BACC6370-2D7E-4714-9D71-7542949D7D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56B2C21-A230-48C0-8DF1-C46611373C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="" xmlns:a16="http://schemas.microsoft.com/office/drawing/2014/main" id="{3847E18C-932D-4C95-AABA-FEC7C9499A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="" xmlns:a16="http://schemas.microsoft.com/office/drawing/2014/main" id="{3150CB11-0C61-439E-910F-5787759E72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6">
            <a:extLst>
              <a:ext uri="{FF2B5EF4-FFF2-40B4-BE49-F238E27FC236}">
                <a16:creationId xmlns="" xmlns:a16="http://schemas.microsoft.com/office/drawing/2014/main" id="{43F8A58B-5155-44CE-A5FF-7647B47D0A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18">
            <a:extLst>
              <a:ext uri="{FF2B5EF4-FFF2-40B4-BE49-F238E27FC236}">
                <a16:creationId xmlns="" xmlns:a16="http://schemas.microsoft.com/office/drawing/2014/main" id="{443F2ACA-E6D6-4028-82DD-F03C262D5D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7" y="2009739"/>
            <a:ext cx="2895600" cy="2098915"/>
          </a:xfrm>
        </p:spPr>
        <p:txBody>
          <a:bodyPr anchor="b">
            <a:normAutofit/>
          </a:bodyPr>
          <a:lstStyle/>
          <a:p>
            <a:pPr algn="l"/>
            <a:r>
              <a:rPr kumimoji="0" lang="en-US" sz="39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rPr>
              <a:t>Classification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500" dirty="0">
                <a:solidFill>
                  <a:srgbClr val="FFFFFF"/>
                </a:solidFill>
              </a:rPr>
              <a:t>Technique 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997571"/>
              </p:ext>
            </p:extLst>
          </p:nvPr>
        </p:nvGraphicFramePr>
        <p:xfrm>
          <a:off x="3352800" y="304799"/>
          <a:ext cx="5638800" cy="6324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819400"/>
              </a:tblGrid>
              <a:tr h="7027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Classification 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Error</a:t>
                      </a:r>
                      <a:endParaRPr lang="en-US" dirty="0"/>
                    </a:p>
                  </a:txBody>
                  <a:tcPr/>
                </a:tc>
              </a:tr>
              <a:tr h="7027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42.65 %</a:t>
                      </a:r>
                      <a:endParaRPr lang="en-US" dirty="0"/>
                    </a:p>
                  </a:txBody>
                  <a:tcPr/>
                </a:tc>
              </a:tr>
              <a:tr h="702733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49.85 %</a:t>
                      </a:r>
                      <a:endParaRPr lang="en-US" dirty="0"/>
                    </a:p>
                  </a:txBody>
                  <a:tcPr/>
                </a:tc>
              </a:tr>
              <a:tr h="7027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Machine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41.66 %</a:t>
                      </a:r>
                      <a:endParaRPr lang="en-US" dirty="0"/>
                    </a:p>
                  </a:txBody>
                  <a:tcPr/>
                </a:tc>
              </a:tr>
              <a:tr h="7027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47.10 %</a:t>
                      </a:r>
                      <a:endParaRPr lang="en-US" dirty="0"/>
                    </a:p>
                  </a:txBody>
                  <a:tcPr/>
                </a:tc>
              </a:tr>
              <a:tr h="7027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47.59 %</a:t>
                      </a:r>
                      <a:endParaRPr lang="en-US" dirty="0"/>
                    </a:p>
                  </a:txBody>
                  <a:tcPr/>
                </a:tc>
              </a:tr>
              <a:tr h="702733">
                <a:tc>
                  <a:txBody>
                    <a:bodyPr/>
                    <a:lstStyle/>
                    <a:p>
                      <a:r>
                        <a:rPr lang="en-US" dirty="0" smtClean="0"/>
                        <a:t>CatBoost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49.15 %</a:t>
                      </a:r>
                      <a:endParaRPr lang="en-US" dirty="0"/>
                    </a:p>
                  </a:txBody>
                  <a:tcPr/>
                </a:tc>
              </a:tr>
              <a:tr h="702733">
                <a:tc>
                  <a:txBody>
                    <a:bodyPr/>
                    <a:lstStyle/>
                    <a:p>
                      <a:r>
                        <a:rPr lang="en-US" dirty="0" smtClean="0"/>
                        <a:t>Voting</a:t>
                      </a:r>
                      <a:r>
                        <a:rPr lang="en-US" baseline="0" dirty="0" smtClean="0"/>
                        <a:t>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48.30 %</a:t>
                      </a:r>
                      <a:endParaRPr lang="en-US" dirty="0"/>
                    </a:p>
                  </a:txBody>
                  <a:tcPr/>
                </a:tc>
              </a:tr>
              <a:tr h="702733">
                <a:tc>
                  <a:txBody>
                    <a:bodyPr/>
                    <a:lstStyle/>
                    <a:p>
                      <a:r>
                        <a:rPr lang="en-US" dirty="0" smtClean="0"/>
                        <a:t>Stacking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48.58 %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0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BACC6370-2D7E-4714-9D71-7542949D7D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56B2C21-A230-48C0-8DF1-C46611373C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847E18C-932D-4C95-AABA-FEC7C9499A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3150CB11-0C61-439E-910F-5787759E72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43F8A58B-5155-44CE-A5FF-7647B47D0A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443F2ACA-E6D6-4028-82DD-F03C262D5D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54" y="2438400"/>
            <a:ext cx="2336449" cy="1741717"/>
          </a:xfrm>
        </p:spPr>
        <p:txBody>
          <a:bodyPr anchor="b">
            <a:normAutofit/>
          </a:bodyPr>
          <a:lstStyle/>
          <a:p>
            <a:pPr algn="l"/>
            <a:r>
              <a:rPr lang="en-US" sz="3500" dirty="0" smtClean="0">
                <a:solidFill>
                  <a:srgbClr val="FFFFFF"/>
                </a:solidFill>
              </a:rPr>
              <a:t>Hyper parameters </a:t>
            </a:r>
            <a:r>
              <a:rPr lang="en-US" sz="3500" dirty="0">
                <a:solidFill>
                  <a:srgbClr val="FFFFFF"/>
                </a:solidFill>
              </a:rPr>
              <a:t>Tuning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29F90584-8A40-A8AC-61DA-C73A587EEC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885657"/>
              </p:ext>
            </p:extLst>
          </p:nvPr>
        </p:nvGraphicFramePr>
        <p:xfrm>
          <a:off x="3276600" y="381000"/>
          <a:ext cx="5714999" cy="58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846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 useBgFill="1">
        <p:nvSpPr>
          <p:cNvPr id="4" name="Rectangle 3">
            <a:extLst>
              <a:ext uri="{FF2B5EF4-FFF2-40B4-BE49-F238E27FC236}">
                <a16:creationId xmlns="" xmlns:a16="http://schemas.microsoft.com/office/drawing/2014/main" id="{BACC6370-2D7E-4714-9D71-7542949D7D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56B2C21-A230-48C0-8DF1-C46611373C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847E18C-932D-4C95-AABA-FEC7C9499A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150CB11-0C61-439E-910F-5787759E72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16">
            <a:extLst>
              <a:ext uri="{FF2B5EF4-FFF2-40B4-BE49-F238E27FC236}">
                <a16:creationId xmlns="" xmlns:a16="http://schemas.microsoft.com/office/drawing/2014/main" id="{43F8A58B-5155-44CE-A5FF-7647B47D0A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43F2ACA-E6D6-4028-82DD-F03C262D5D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45962" y="1861017"/>
            <a:ext cx="2336449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500" dirty="0" smtClean="0">
                <a:solidFill>
                  <a:srgbClr val="FFFFFF"/>
                </a:solidFill>
              </a:rPr>
              <a:t>Confusion Matrix For Random Forest</a:t>
            </a:r>
            <a:endParaRPr lang="en-US" sz="35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C:\Users\C L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384" y="609596"/>
            <a:ext cx="5982085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05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BACC6370-2D7E-4714-9D71-7542949D7D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56B2C21-A230-48C0-8DF1-C46611373C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847E18C-932D-4C95-AABA-FEC7C9499A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150CB11-0C61-439E-910F-5787759E72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6">
            <a:extLst>
              <a:ext uri="{FF2B5EF4-FFF2-40B4-BE49-F238E27FC236}">
                <a16:creationId xmlns="" xmlns:a16="http://schemas.microsoft.com/office/drawing/2014/main" id="{43F8A58B-5155-44CE-A5FF-7647B47D0A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43F2ACA-E6D6-4028-82DD-F03C262D5D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45954" y="1861016"/>
            <a:ext cx="2336449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500" dirty="0" smtClean="0">
                <a:solidFill>
                  <a:srgbClr val="FFFFFF"/>
                </a:solidFill>
              </a:rPr>
              <a:t>Decision Boundary for Random Forest</a:t>
            </a:r>
            <a:endParaRPr lang="en-US" sz="3500" dirty="0">
              <a:solidFill>
                <a:srgbClr val="FFFFFF"/>
              </a:solidFill>
            </a:endParaRPr>
          </a:p>
        </p:txBody>
      </p:sp>
      <p:pic>
        <p:nvPicPr>
          <p:cNvPr id="2" name="Picture 2" descr="C:\Users\C L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221" y="1100145"/>
            <a:ext cx="6194096" cy="450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7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212" y="177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Check The Null Values and Duplicates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126594A-8884-BA49-2A5C-A928F9625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063" y="1552708"/>
            <a:ext cx="5354727" cy="337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wn Arrow 7">
            <a:extLst>
              <a:ext uri="{FF2B5EF4-FFF2-40B4-BE49-F238E27FC236}">
                <a16:creationId xmlns="" xmlns:a16="http://schemas.microsoft.com/office/drawing/2014/main" id="{D4771268-CB57-404A-9271-370EB28F60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1AFCBB8D-6639-649B-E75F-80CD4196FBF4}"/>
              </a:ext>
            </a:extLst>
          </p:cNvPr>
          <p:cNvSpPr txBox="1">
            <a:spLocks/>
          </p:cNvSpPr>
          <p:nvPr/>
        </p:nvSpPr>
        <p:spPr>
          <a:xfrm>
            <a:off x="771525" y="1967266"/>
            <a:ext cx="1971675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100" dirty="0" smtClean="0">
                <a:solidFill>
                  <a:srgbClr val="FFFFFF"/>
                </a:solidFill>
              </a:rPr>
              <a:t>Check Null Values</a:t>
            </a:r>
            <a:endParaRPr lang="en-US" sz="3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9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="" xmlns:a16="http://schemas.microsoft.com/office/drawing/2014/main" id="{D4771268-CB57-404A-9271-370EB28F60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FCBB8D-6639-649B-E75F-80CD4196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Check Duplicates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F0A16E4D-B79B-196A-9878-A7D13CB74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1400" y="1606569"/>
            <a:ext cx="5085525" cy="333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676" y="5638800"/>
            <a:ext cx="88836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All Classes have </a:t>
            </a:r>
            <a:r>
              <a:rPr lang="en-US" sz="2400" dirty="0" smtClean="0"/>
              <a:t>approximately </a:t>
            </a:r>
            <a:r>
              <a:rPr lang="en-US" sz="2400" dirty="0"/>
              <a:t>close </a:t>
            </a:r>
            <a:r>
              <a:rPr lang="en-US" sz="2400" dirty="0" smtClean="0"/>
              <a:t>range. The Data is balanced</a:t>
            </a:r>
            <a:endParaRPr lang="en-US" sz="2400" dirty="0"/>
          </a:p>
        </p:txBody>
      </p:sp>
      <p:pic>
        <p:nvPicPr>
          <p:cNvPr id="2" name="Picture 2" descr="C:\Users\C L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1" y="685800"/>
            <a:ext cx="7848599" cy="449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34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 Columns </a:t>
            </a:r>
            <a:r>
              <a:rPr lang="en-US" dirty="0" smtClean="0"/>
              <a:t>Distribution</a:t>
            </a:r>
            <a:endParaRPr lang="en-US" dirty="0"/>
          </a:p>
        </p:txBody>
      </p:sp>
      <p:pic>
        <p:nvPicPr>
          <p:cNvPr id="2050" name="Picture 2" descr="C:\Users\C L\Desktop\downloa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2"/>
          <a:stretch/>
        </p:blipFill>
        <p:spPr bwMode="auto">
          <a:xfrm>
            <a:off x="161026" y="1078302"/>
            <a:ext cx="8883650" cy="41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6777" y="5333999"/>
            <a:ext cx="7195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Most of people in </a:t>
            </a:r>
            <a:r>
              <a:rPr lang="en-US" sz="2400" dirty="0" smtClean="0"/>
              <a:t>Cat_6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Most </a:t>
            </a:r>
            <a:r>
              <a:rPr lang="en-US" sz="2400" dirty="0"/>
              <a:t>of the people work as Artist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Most of People spend low </a:t>
            </a:r>
            <a:r>
              <a:rPr lang="en-US" sz="2400" dirty="0" smtClean="0"/>
              <a:t>money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043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 Columns Distribution with </a:t>
            </a:r>
            <a:r>
              <a:rPr lang="en-US" dirty="0" smtClean="0"/>
              <a:t>Var_1</a:t>
            </a:r>
            <a:endParaRPr lang="en-US" dirty="0"/>
          </a:p>
        </p:txBody>
      </p:sp>
      <p:pic>
        <p:nvPicPr>
          <p:cNvPr id="3074" name="Picture 2" descr="C:\Users\C L\Desktop\downloa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/>
          <a:stretch/>
        </p:blipFill>
        <p:spPr bwMode="auto">
          <a:xfrm>
            <a:off x="156713" y="1295400"/>
            <a:ext cx="88836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6713" y="5207754"/>
            <a:ext cx="59362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Most of Profession is from Cat_6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Most of Spending Score is from </a:t>
            </a:r>
            <a:r>
              <a:rPr lang="en-US" sz="2800" dirty="0" smtClean="0"/>
              <a:t>Cat_6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569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 VS </a:t>
            </a:r>
            <a:r>
              <a:rPr lang="en-US" dirty="0" smtClean="0"/>
              <a:t>Work_Experience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7"/>
          <a:stretch/>
        </p:blipFill>
        <p:spPr>
          <a:xfrm>
            <a:off x="35943" y="1524000"/>
            <a:ext cx="9074234" cy="2924355"/>
          </a:xfrm>
        </p:spPr>
      </p:pic>
      <p:sp>
        <p:nvSpPr>
          <p:cNvPr id="5" name="TextBox 4"/>
          <p:cNvSpPr txBox="1"/>
          <p:nvPr/>
        </p:nvSpPr>
        <p:spPr>
          <a:xfrm>
            <a:off x="34506" y="4495800"/>
            <a:ext cx="91094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This Data is unrealistic as we have people with age that less than 30 years old have work </a:t>
            </a:r>
            <a:r>
              <a:rPr lang="en-US" dirty="0" smtClean="0"/>
              <a:t>experience </a:t>
            </a:r>
            <a:r>
              <a:rPr lang="en-US" dirty="0"/>
              <a:t>more than 10 years though they are not graduated, On other hand people with age more than 40 years old have work </a:t>
            </a:r>
            <a:r>
              <a:rPr lang="en-US" dirty="0" smtClean="0"/>
              <a:t>experience </a:t>
            </a:r>
            <a:r>
              <a:rPr lang="en-US" dirty="0"/>
              <a:t>less than 3 years also some of them is not graduated.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Age is often positively related to work experience, older workers may have acquired more job-relevant knowledge than younger workers.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Ages (24, 34, 44, 54, 64) are missing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Family_Size VS Spending </a:t>
            </a:r>
            <a:r>
              <a:rPr lang="en-US" dirty="0" smtClean="0"/>
              <a:t>Score</a:t>
            </a:r>
            <a:endParaRPr lang="en-US" dirty="0"/>
          </a:p>
        </p:txBody>
      </p:sp>
      <p:pic>
        <p:nvPicPr>
          <p:cNvPr id="4098" name="Picture 2" descr="C:\Users\C L\Desktop\downloa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1"/>
          <a:stretch/>
        </p:blipFill>
        <p:spPr bwMode="auto">
          <a:xfrm>
            <a:off x="142336" y="1600200"/>
            <a:ext cx="8883650" cy="305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2336" y="5035760"/>
            <a:ext cx="88836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People who have small family size most of them the Spending_Score are low as we would expected, but those who have larger family size they also have low Spending Score. The Spending Score should increase by increasing the family size.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Graduation Column Analysis</a:t>
            </a:r>
            <a:endParaRPr lang="en-US" dirty="0"/>
          </a:p>
        </p:txBody>
      </p:sp>
      <p:pic>
        <p:nvPicPr>
          <p:cNvPr id="5122" name="Picture 2" descr="C:\Users\C L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754" y="5106187"/>
            <a:ext cx="9039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have some people are graduated though there ages are less than 20 years old, on other hand some people are not graduated though there ages are more than 30</a:t>
            </a:r>
          </a:p>
        </p:txBody>
      </p:sp>
    </p:spTree>
    <p:extLst>
      <p:ext uri="{BB962C8B-B14F-4D97-AF65-F5344CB8AC3E}">
        <p14:creationId xmlns:p14="http://schemas.microsoft.com/office/powerpoint/2010/main" val="320271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503</Words>
  <Application>Microsoft Office PowerPoint</Application>
  <PresentationFormat>On-screen Show (4:3)</PresentationFormat>
  <Paragraphs>97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Data Description</vt:lpstr>
      <vt:lpstr>Check The Null Values and Duplicates</vt:lpstr>
      <vt:lpstr>Check Duplicates</vt:lpstr>
      <vt:lpstr>PowerPoint Presentation</vt:lpstr>
      <vt:lpstr>Categorical Columns Distribution</vt:lpstr>
      <vt:lpstr>View Columns Distribution with Var_1</vt:lpstr>
      <vt:lpstr>Age VS Work_Experience</vt:lpstr>
      <vt:lpstr>Family_Size VS Spending Score</vt:lpstr>
      <vt:lpstr>Graduation Column Analysis</vt:lpstr>
      <vt:lpstr>Continuous Variables Distribution</vt:lpstr>
      <vt:lpstr>Visualization Of Outlier</vt:lpstr>
      <vt:lpstr>Preprocessing Steps</vt:lpstr>
      <vt:lpstr>Classification Techniques</vt:lpstr>
      <vt:lpstr>Classification Technique Results</vt:lpstr>
      <vt:lpstr>Hyper parameters Tuning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Description</dc:title>
  <dc:creator/>
  <cp:lastModifiedBy>C L</cp:lastModifiedBy>
  <cp:revision>32</cp:revision>
  <dcterms:created xsi:type="dcterms:W3CDTF">2006-08-16T00:00:00Z</dcterms:created>
  <dcterms:modified xsi:type="dcterms:W3CDTF">2022-05-28T09:26:48Z</dcterms:modified>
</cp:coreProperties>
</file>