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89" r:id="rId8"/>
    <p:sldId id="261" r:id="rId9"/>
    <p:sldId id="279" r:id="rId10"/>
    <p:sldId id="281" r:id="rId11"/>
    <p:sldId id="282" r:id="rId12"/>
    <p:sldId id="283" r:id="rId13"/>
    <p:sldId id="284" r:id="rId14"/>
    <p:sldId id="285" r:id="rId15"/>
    <p:sldId id="290" r:id="rId16"/>
    <p:sldId id="291" r:id="rId17"/>
    <p:sldId id="29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63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4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C5E974-880C-4343-8013-10B6E36C50A8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C1097D-4F53-48CE-A2E9-0B2781161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664AB8-8B69-4154-B742-1218A1FF2FC3}"/>
              </a:ext>
            </a:extLst>
          </p:cNvPr>
          <p:cNvSpPr txBox="1"/>
          <p:nvPr/>
        </p:nvSpPr>
        <p:spPr>
          <a:xfrm>
            <a:off x="1230306" y="2882901"/>
            <a:ext cx="736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odoni MT" panose="02070603080606020203" pitchFamily="18" charset="0"/>
              </a:rPr>
              <a:t>MUSTAFA IRFAN (121)  (LEADER): 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BSE-23F-121: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DEPARTMENT OF SOFTWARE ENGINEERING: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DATABASE: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TEACHER: AQSA UMAR:</a:t>
            </a:r>
          </a:p>
          <a:p>
            <a:endParaRPr lang="en-US" sz="2000" b="1" u="sng" dirty="0">
              <a:latin typeface="Bodoni MT" panose="020706030806060202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15E780-016F-48C1-BFEC-16119098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7" y="0"/>
            <a:ext cx="3455993" cy="259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DBA15-5793-4B83-817D-D8713BFCAF66}"/>
              </a:ext>
            </a:extLst>
          </p:cNvPr>
          <p:cNvSpPr txBox="1"/>
          <p:nvPr/>
        </p:nvSpPr>
        <p:spPr>
          <a:xfrm>
            <a:off x="5993603" y="2882901"/>
            <a:ext cx="3019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odoni MT" panose="02070603080606020203" pitchFamily="18" charset="0"/>
              </a:rPr>
              <a:t>ABDUL SAEED SHEIKH:</a:t>
            </a:r>
          </a:p>
          <a:p>
            <a:endParaRPr lang="en-US" sz="1800" b="1" u="sng" dirty="0">
              <a:latin typeface="Bodoni MT" panose="02070603080606020203" pitchFamily="18" charset="0"/>
            </a:endParaRPr>
          </a:p>
          <a:p>
            <a:r>
              <a:rPr lang="en-US" sz="2000" b="1" u="sng" dirty="0">
                <a:latin typeface="Bodoni MT" panose="02070603080606020203" pitchFamily="18" charset="0"/>
              </a:rPr>
              <a:t>BSE-23F-138: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C87B-4B5F-4536-934B-237C88A81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5" y="1359663"/>
            <a:ext cx="10242550" cy="41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AB003-34ED-4661-B63F-982FB5CD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7" y="1619250"/>
            <a:ext cx="10203465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66A3D-6623-45E1-A702-3D2522E5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58" y="1657349"/>
            <a:ext cx="10129083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19DE4-2699-444D-A291-98796512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1818650"/>
            <a:ext cx="10182225" cy="36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85815-E275-477C-B3F0-E8CDC338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200477"/>
            <a:ext cx="8963025" cy="47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940F3-108F-4145-A455-048D910A9AB6}"/>
              </a:ext>
            </a:extLst>
          </p:cNvPr>
          <p:cNvSpPr txBox="1"/>
          <p:nvPr/>
        </p:nvSpPr>
        <p:spPr>
          <a:xfrm>
            <a:off x="5081818" y="797457"/>
            <a:ext cx="202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</a:rPr>
              <a:t>QUERIES: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72FF2-F53E-4B41-955D-682EAAA9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8" y="1443788"/>
            <a:ext cx="9842664" cy="4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7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7AA18-644D-4407-BAEF-80616B2DE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6" y="1228724"/>
            <a:ext cx="9928308" cy="49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55F7B-751B-4DD5-B08D-D72F17BCF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752599"/>
            <a:ext cx="9096376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FA737-E6B6-43D1-90F8-DAA4E1FE2ADF}"/>
              </a:ext>
            </a:extLst>
          </p:cNvPr>
          <p:cNvSpPr txBox="1"/>
          <p:nvPr/>
        </p:nvSpPr>
        <p:spPr>
          <a:xfrm>
            <a:off x="1049153" y="1501541"/>
            <a:ext cx="8364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latin typeface="Forte" panose="03060902040502070203" pitchFamily="66" charset="0"/>
              </a:rPr>
              <a:t>Thank you for joining me at my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92862-BF15-42B7-830D-7631349F05B3}"/>
              </a:ext>
            </a:extLst>
          </p:cNvPr>
          <p:cNvSpPr txBox="1"/>
          <p:nvPr/>
        </p:nvSpPr>
        <p:spPr>
          <a:xfrm>
            <a:off x="2300436" y="3061506"/>
            <a:ext cx="87493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latin typeface="Forte" panose="03060902040502070203" pitchFamily="66" charset="0"/>
              </a:rPr>
              <a:t>Your time and attention are truly appreciated for me.</a:t>
            </a:r>
          </a:p>
        </p:txBody>
      </p:sp>
    </p:spTree>
    <p:extLst>
      <p:ext uri="{BB962C8B-B14F-4D97-AF65-F5344CB8AC3E}">
        <p14:creationId xmlns:p14="http://schemas.microsoft.com/office/powerpoint/2010/main" val="25401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EADA13-ABC8-4FCA-AC72-B43614E61273}"/>
              </a:ext>
            </a:extLst>
          </p:cNvPr>
          <p:cNvSpPr txBox="1"/>
          <p:nvPr/>
        </p:nvSpPr>
        <p:spPr>
          <a:xfrm>
            <a:off x="1554162" y="1635889"/>
            <a:ext cx="8778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rgbClr val="002060"/>
                </a:solidFill>
                <a:latin typeface="Forte" panose="03060902040502070203" pitchFamily="66" charset="0"/>
              </a:rPr>
              <a:t>Welcome to our presentation on mastering DATABASES! </a:t>
            </a:r>
          </a:p>
        </p:txBody>
      </p:sp>
    </p:spTree>
    <p:extLst>
      <p:ext uri="{BB962C8B-B14F-4D97-AF65-F5344CB8AC3E}">
        <p14:creationId xmlns:p14="http://schemas.microsoft.com/office/powerpoint/2010/main" val="2801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D24FCA-480A-4CBB-B94C-56BEDFB53CB1}"/>
              </a:ext>
            </a:extLst>
          </p:cNvPr>
          <p:cNvSpPr txBox="1"/>
          <p:nvPr/>
        </p:nvSpPr>
        <p:spPr>
          <a:xfrm>
            <a:off x="1250634" y="1244239"/>
            <a:ext cx="67789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What are Databases?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6B07D-786D-4BEA-BAFF-046EDADC81E0}"/>
              </a:ext>
            </a:extLst>
          </p:cNvPr>
          <p:cNvSpPr txBox="1"/>
          <p:nvPr/>
        </p:nvSpPr>
        <p:spPr>
          <a:xfrm>
            <a:off x="1403350" y="2013680"/>
            <a:ext cx="383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2060"/>
                </a:solidFill>
                <a:ea typeface="Cambria" panose="02040503050406030204" pitchFamily="18" charset="0"/>
              </a:rPr>
              <a:t>Database</a:t>
            </a:r>
            <a:r>
              <a:rPr lang="en-US" sz="4400" b="1" u="sng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0DDFC-C392-42A7-83D2-DEF0858479A7}"/>
              </a:ext>
            </a:extLst>
          </p:cNvPr>
          <p:cNvSpPr txBox="1"/>
          <p:nvPr/>
        </p:nvSpPr>
        <p:spPr>
          <a:xfrm>
            <a:off x="1403350" y="2874551"/>
            <a:ext cx="704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A database is an organized collection of data stored in a computer system and usually controlled by a database management system (DBMS).</a:t>
            </a:r>
          </a:p>
        </p:txBody>
      </p:sp>
    </p:spTree>
    <p:extLst>
      <p:ext uri="{BB962C8B-B14F-4D97-AF65-F5344CB8AC3E}">
        <p14:creationId xmlns:p14="http://schemas.microsoft.com/office/powerpoint/2010/main" val="424720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D56043-17F2-44D3-984B-94D4B6D39D6D}"/>
              </a:ext>
            </a:extLst>
          </p:cNvPr>
          <p:cNvSpPr txBox="1"/>
          <p:nvPr/>
        </p:nvSpPr>
        <p:spPr>
          <a:xfrm>
            <a:off x="3381375" y="910620"/>
            <a:ext cx="437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</a:rPr>
              <a:t>MySQL INTERFACE: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8B63C-BDC1-42EF-9755-82E37D5C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D2A5E-CBAA-4057-92CE-9E31405B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1" y="1752957"/>
            <a:ext cx="7910897" cy="41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112B1-A32C-48B8-8720-1669C7C3F40A}"/>
              </a:ext>
            </a:extLst>
          </p:cNvPr>
          <p:cNvSpPr txBox="1"/>
          <p:nvPr/>
        </p:nvSpPr>
        <p:spPr>
          <a:xfrm>
            <a:off x="5248738" y="981912"/>
            <a:ext cx="169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</a:rPr>
              <a:t>TABLES: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39AB7-F7EC-46D4-9460-65773062FD49}"/>
              </a:ext>
            </a:extLst>
          </p:cNvPr>
          <p:cNvSpPr txBox="1"/>
          <p:nvPr/>
        </p:nvSpPr>
        <p:spPr>
          <a:xfrm>
            <a:off x="1185761" y="3152623"/>
            <a:ext cx="128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67403F-CB49-4216-A837-69AACFD8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72" y="2321626"/>
            <a:ext cx="7036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0F139-C0AA-4B9F-9CC7-D107FA6B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1979460"/>
            <a:ext cx="8248650" cy="38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E7089-F6D9-4C03-B9D2-E5B3BF783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1123279"/>
            <a:ext cx="9439275" cy="48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6DDC4-66C9-4947-8018-AF7111D088AF}"/>
              </a:ext>
            </a:extLst>
          </p:cNvPr>
          <p:cNvSpPr txBox="1"/>
          <p:nvPr/>
        </p:nvSpPr>
        <p:spPr>
          <a:xfrm>
            <a:off x="4315962" y="981730"/>
            <a:ext cx="333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2060"/>
                </a:solidFill>
              </a:rPr>
              <a:t>EER DIAGRAM: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003D3-2481-4A53-80BE-FFA7521A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43" y="1628061"/>
            <a:ext cx="6191250" cy="43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5F8FC50-448A-43A4-A31A-9484BD8A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4" y="2084782"/>
            <a:ext cx="837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5B881-6F4F-437E-8B21-0E09AB34A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57299"/>
            <a:ext cx="8782050" cy="45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24014D-92F1-4C9D-AF5B-75AADF3F92C0}"/>
              </a:ext>
            </a:extLst>
          </p:cNvPr>
          <p:cNvSpPr txBox="1"/>
          <p:nvPr/>
        </p:nvSpPr>
        <p:spPr>
          <a:xfrm flipV="1">
            <a:off x="5567362" y="4951489"/>
            <a:ext cx="192311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7373A-C099-4566-823C-F97E0D28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82777"/>
            <a:ext cx="10163175" cy="32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735</TotalTime>
  <Words>97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Bodoni MT</vt:lpstr>
      <vt:lpstr>Cambria</vt:lpstr>
      <vt:lpstr>Forte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82</cp:revision>
  <dcterms:created xsi:type="dcterms:W3CDTF">2023-12-12T14:24:52Z</dcterms:created>
  <dcterms:modified xsi:type="dcterms:W3CDTF">2024-06-20T19:26:30Z</dcterms:modified>
</cp:coreProperties>
</file>