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ira Code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FiraCod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acba0b3d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2acba0b3d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2acba0b3d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2acba0b3d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acba0b3d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acba0b3d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2acba0b3d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2acba0b3d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2acba0b3dd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2acba0b3d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e7f9c668d6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e7f9c668d6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cba0b3dd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cba0b3dd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e7f9c668d6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e7f9c668d6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acba0b3d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2acba0b3d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acba0b3d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2acba0b3d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acba0b3d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2acba0b3d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acba0b3d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2acba0b3d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BMT-209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Proje()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039350" y="2425875"/>
            <a:ext cx="62028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lang="en" sz="1500">
                <a:solidFill>
                  <a:schemeClr val="lt1"/>
                </a:solidFill>
              </a:rPr>
              <a:t>___  __	 _____  ____  ____   ____   ____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	/ __) (  )  (  _  )(  _ \\(  _\\( ___)(  _\\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	( (_-. )(__  )(_)(  ) _ &lt; ) _ &lt; )__)   )   /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	\\___/(____)(_____)(____/(____/(____ )(_)\\_)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BMT-209 Nesne Tabanlı Programlama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2297550" y="17599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Odev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Globber</a:t>
            </a:r>
            <a:r>
              <a:rPr lang="en">
                <a:solidFill>
                  <a:schemeClr val="accent6"/>
                </a:solidFill>
              </a:rPr>
              <a:t>;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BlogSystem</a:t>
            </a:r>
            <a:r>
              <a:rPr lang="en" sz="1400"/>
              <a:t>.java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Globber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class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4871100" y="3743450"/>
            <a:ext cx="39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Mustafa Kaan Güngör 22181616049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Asrın Jan Şengül    22281616066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34"/>
          <p:cNvSpPr txBox="1"/>
          <p:nvPr>
            <p:ph idx="4294967295" type="subTitle"/>
          </p:nvPr>
        </p:nvSpPr>
        <p:spPr>
          <a:xfrm>
            <a:off x="0" y="9030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33" name="Google Shape;2133;p34"/>
          <p:cNvSpPr txBox="1"/>
          <p:nvPr/>
        </p:nvSpPr>
        <p:spPr>
          <a:xfrm>
            <a:off x="5284850" y="6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4" name="Google Shape;2134;p34"/>
          <p:cNvSpPr txBox="1"/>
          <p:nvPr/>
        </p:nvSpPr>
        <p:spPr>
          <a:xfrm>
            <a:off x="174125" y="46175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135" name="Google Shape;21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25" y="621450"/>
            <a:ext cx="7663907" cy="384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35"/>
          <p:cNvSpPr txBox="1"/>
          <p:nvPr>
            <p:ph type="title"/>
          </p:nvPr>
        </p:nvSpPr>
        <p:spPr>
          <a:xfrm>
            <a:off x="1741350" y="1204375"/>
            <a:ext cx="6884400" cy="23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Hesap Oluşturma ve Giriş Yapma</a:t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2141" name="Google Shape;2141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BMT-209 Nesne Tabanlı Programlama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2" name="Google Shape;2142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3" name="Google Shape;2143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Globber.class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36"/>
          <p:cNvSpPr txBox="1"/>
          <p:nvPr>
            <p:ph idx="4294967295" type="subTitle"/>
          </p:nvPr>
        </p:nvSpPr>
        <p:spPr>
          <a:xfrm>
            <a:off x="0" y="9030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9" name="Google Shape;2149;p36"/>
          <p:cNvSpPr txBox="1"/>
          <p:nvPr/>
        </p:nvSpPr>
        <p:spPr>
          <a:xfrm>
            <a:off x="5284850" y="6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0" name="Google Shape;2150;p36"/>
          <p:cNvSpPr txBox="1"/>
          <p:nvPr/>
        </p:nvSpPr>
        <p:spPr>
          <a:xfrm>
            <a:off x="174125" y="46175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151" name="Google Shape;2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63" y="649888"/>
            <a:ext cx="5788465" cy="38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7"/>
          <p:cNvSpPr txBox="1"/>
          <p:nvPr>
            <p:ph type="title"/>
          </p:nvPr>
        </p:nvSpPr>
        <p:spPr>
          <a:xfrm>
            <a:off x="1741350" y="1204375"/>
            <a:ext cx="6884400" cy="23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Globber’ın Temel İşlevleri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2157" name="Google Shape;2157;p3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BMT-209 Nesne Tabanlı Programlama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58" name="Google Shape;2158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59" name="Google Shape;2159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Globber.class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38"/>
          <p:cNvSpPr txBox="1"/>
          <p:nvPr>
            <p:ph idx="4294967295" type="subTitle"/>
          </p:nvPr>
        </p:nvSpPr>
        <p:spPr>
          <a:xfrm>
            <a:off x="0" y="9030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65" name="Google Shape;2165;p38"/>
          <p:cNvSpPr txBox="1"/>
          <p:nvPr/>
        </p:nvSpPr>
        <p:spPr>
          <a:xfrm>
            <a:off x="5284850" y="6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6" name="Google Shape;2166;p38"/>
          <p:cNvSpPr txBox="1"/>
          <p:nvPr/>
        </p:nvSpPr>
        <p:spPr>
          <a:xfrm>
            <a:off x="174125" y="46175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167" name="Google Shape;21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475" y="853725"/>
            <a:ext cx="7049676" cy="3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39"/>
          <p:cNvSpPr txBox="1"/>
          <p:nvPr>
            <p:ph type="title"/>
          </p:nvPr>
        </p:nvSpPr>
        <p:spPr>
          <a:xfrm>
            <a:off x="1143250" y="582700"/>
            <a:ext cx="7734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Dinlediğiniz için teşekkür ederiz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73" name="Google Shape;2173;p39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Şube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22181616049</a:t>
            </a:r>
            <a:endParaRPr/>
          </a:p>
        </p:txBody>
      </p:sp>
      <p:sp>
        <p:nvSpPr>
          <p:cNvPr id="2174" name="Google Shape;2174;p39"/>
          <p:cNvSpPr txBox="1"/>
          <p:nvPr>
            <p:ph idx="8" type="subTitle"/>
          </p:nvPr>
        </p:nvSpPr>
        <p:spPr>
          <a:xfrm>
            <a:off x="2099975" y="2244600"/>
            <a:ext cx="3229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Mustafa Kaan Güngör</a:t>
            </a:r>
            <a:endParaRPr/>
          </a:p>
        </p:txBody>
      </p:sp>
      <p:sp>
        <p:nvSpPr>
          <p:cNvPr id="2175" name="Google Shape;2175;p39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Şube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22181616066</a:t>
            </a:r>
            <a:endParaRPr/>
          </a:p>
        </p:txBody>
      </p:sp>
      <p:sp>
        <p:nvSpPr>
          <p:cNvPr id="2176" name="Google Shape;2176;p39"/>
          <p:cNvSpPr txBox="1"/>
          <p:nvPr>
            <p:ph idx="13" type="subTitle"/>
          </p:nvPr>
        </p:nvSpPr>
        <p:spPr>
          <a:xfrm>
            <a:off x="5414650" y="2244600"/>
            <a:ext cx="3149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Asrın Jan Şengül</a:t>
            </a:r>
            <a:endParaRPr/>
          </a:p>
        </p:txBody>
      </p:sp>
      <p:sp>
        <p:nvSpPr>
          <p:cNvPr id="2177" name="Google Shape;2177;p3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BMT-209 Nesne Tabanlı Programlama</a:t>
            </a:r>
            <a:endParaRPr/>
          </a:p>
        </p:txBody>
      </p:sp>
      <p:sp>
        <p:nvSpPr>
          <p:cNvPr id="2178" name="Google Shape;2178;p3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BlogSystem.java</a:t>
            </a:r>
            <a:endParaRPr/>
          </a:p>
        </p:txBody>
      </p:sp>
      <p:sp>
        <p:nvSpPr>
          <p:cNvPr id="2179" name="Google Shape;2179;p3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Globber.class</a:t>
            </a:r>
            <a:endParaRPr/>
          </a:p>
        </p:txBody>
      </p:sp>
      <p:grpSp>
        <p:nvGrpSpPr>
          <p:cNvPr id="2180" name="Google Shape;2180;p3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181" name="Google Shape;2181;p3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182" name="Google Shape;2182;p3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4306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Globber Ne, Ne İşe Yarıyor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1971438" y="1969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1" name="Google Shape;471;p26"/>
          <p:cNvSpPr txBox="1"/>
          <p:nvPr>
            <p:ph idx="5" type="subTitle"/>
          </p:nvPr>
        </p:nvSpPr>
        <p:spPr>
          <a:xfrm>
            <a:off x="2843550" y="1969200"/>
            <a:ext cx="3486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Globber’ın Genel Yapısı</a:t>
            </a:r>
            <a:endParaRPr/>
          </a:p>
        </p:txBody>
      </p:sp>
      <p:sp>
        <p:nvSpPr>
          <p:cNvPr id="472" name="Google Shape;472;p26"/>
          <p:cNvSpPr txBox="1"/>
          <p:nvPr>
            <p:ph idx="6" type="title"/>
          </p:nvPr>
        </p:nvSpPr>
        <p:spPr>
          <a:xfrm flipH="1">
            <a:off x="2578800" y="25016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3" name="Google Shape;473;p26"/>
          <p:cNvSpPr txBox="1"/>
          <p:nvPr>
            <p:ph idx="8" type="subTitle"/>
          </p:nvPr>
        </p:nvSpPr>
        <p:spPr>
          <a:xfrm>
            <a:off x="3450900" y="2517463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Okuma</a:t>
            </a:r>
            <a:endParaRPr/>
          </a:p>
        </p:txBody>
      </p:sp>
      <p:sp>
        <p:nvSpPr>
          <p:cNvPr id="474" name="Google Shape;474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İçindekiler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5" name="Google Shape;475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7" name="Google Shape;477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BMT-209 Nesne Tabanlı Programlama</a:t>
            </a:r>
            <a:endParaRPr/>
          </a:p>
        </p:txBody>
      </p:sp>
      <p:sp>
        <p:nvSpPr>
          <p:cNvPr id="479" name="Google Shape;479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BlogSystem.java</a:t>
            </a:r>
            <a:endParaRPr/>
          </a:p>
        </p:txBody>
      </p: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Globber.class</a:t>
            </a:r>
            <a:endParaRPr/>
          </a:p>
        </p:txBody>
      </p:sp>
      <p:sp>
        <p:nvSpPr>
          <p:cNvPr id="481" name="Google Shape;481;p26"/>
          <p:cNvSpPr txBox="1"/>
          <p:nvPr>
            <p:ph idx="6" type="title"/>
          </p:nvPr>
        </p:nvSpPr>
        <p:spPr>
          <a:xfrm flipH="1">
            <a:off x="3358750" y="30657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2" name="Google Shape;482;p26"/>
          <p:cNvSpPr txBox="1"/>
          <p:nvPr>
            <p:ph idx="8" type="subTitle"/>
          </p:nvPr>
        </p:nvSpPr>
        <p:spPr>
          <a:xfrm>
            <a:off x="4230850" y="3065725"/>
            <a:ext cx="4572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Hesap Oluşturma ve Giriş Yapma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3" name="Google Shape;483;p26"/>
          <p:cNvSpPr txBox="1"/>
          <p:nvPr>
            <p:ph idx="6" type="title"/>
          </p:nvPr>
        </p:nvSpPr>
        <p:spPr>
          <a:xfrm flipH="1">
            <a:off x="4230850" y="3576324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4" name="Google Shape;484;p26"/>
          <p:cNvSpPr txBox="1"/>
          <p:nvPr>
            <p:ph idx="8" type="subTitle"/>
          </p:nvPr>
        </p:nvSpPr>
        <p:spPr>
          <a:xfrm>
            <a:off x="5102950" y="3606100"/>
            <a:ext cx="5185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Globber’ın Temel İşlevleri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idx="2" type="title"/>
          </p:nvPr>
        </p:nvSpPr>
        <p:spPr>
          <a:xfrm>
            <a:off x="1837000" y="793750"/>
            <a:ext cx="70431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Globber nedir, ne işe yarar?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1" type="subTitle"/>
          </p:nvPr>
        </p:nvSpPr>
        <p:spPr>
          <a:xfrm>
            <a:off x="1837000" y="1818550"/>
            <a:ext cx="3439200" cy="16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Globber bir blog yazma paylaşma ve okuma uygulamasıdır.</a:t>
            </a:r>
            <a:endParaRPr sz="2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27"/>
          <p:cNvCxnSpPr/>
          <p:nvPr/>
        </p:nvCxnSpPr>
        <p:spPr>
          <a:xfrm>
            <a:off x="1499225" y="151772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BMT-209 Nesne Tabanlı Programlama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3" name="Google Shape;493;p27"/>
          <p:cNvSpPr txBox="1"/>
          <p:nvPr>
            <p:ph idx="4294967295" type="subTitle"/>
          </p:nvPr>
        </p:nvSpPr>
        <p:spPr>
          <a:xfrm>
            <a:off x="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4" name="Google Shape;494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Globber.class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495" name="Google Shape;495;p27"/>
          <p:cNvGrpSpPr/>
          <p:nvPr/>
        </p:nvGrpSpPr>
        <p:grpSpPr>
          <a:xfrm>
            <a:off x="5440903" y="1562577"/>
            <a:ext cx="3439196" cy="2775803"/>
            <a:chOff x="4994678" y="1173377"/>
            <a:chExt cx="3439196" cy="2775803"/>
          </a:xfrm>
        </p:grpSpPr>
        <p:grpSp>
          <p:nvGrpSpPr>
            <p:cNvPr id="496" name="Google Shape;496;p27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497" name="Google Shape;497;p27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498" name="Google Shape;498;p27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499" name="Google Shape;499;p27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00" name="Google Shape;500;p27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01" name="Google Shape;501;p27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02" name="Google Shape;502;p27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03" name="Google Shape;503;p27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4" name="Google Shape;504;p27"/>
          <p:cNvSpPr txBox="1"/>
          <p:nvPr>
            <p:ph idx="4294967295" type="subTitle"/>
          </p:nvPr>
        </p:nvSpPr>
        <p:spPr>
          <a:xfrm>
            <a:off x="5184875" y="1517725"/>
            <a:ext cx="65115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___  __    _____  ____  ____   ____  ____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	/ __) (  )  (  _  )(  _ \\(  _\\( ___)(  _\\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	( (_-. )(__  )(_)(  ) _ &lt; ) _ &lt; )__)   )   /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	\\___/(____)(_____)(____/(____/(____ )(_)\\_)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title"/>
          </p:nvPr>
        </p:nvSpPr>
        <p:spPr>
          <a:xfrm flipH="1">
            <a:off x="1489217" y="433475"/>
            <a:ext cx="29601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 </a:t>
            </a:r>
            <a:endParaRPr sz="5000"/>
          </a:p>
        </p:txBody>
      </p:sp>
      <p:sp>
        <p:nvSpPr>
          <p:cNvPr id="510" name="Google Shape;510;p28"/>
          <p:cNvSpPr txBox="1"/>
          <p:nvPr>
            <p:ph idx="2" type="title"/>
          </p:nvPr>
        </p:nvSpPr>
        <p:spPr>
          <a:xfrm>
            <a:off x="1489225" y="754163"/>
            <a:ext cx="65916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Globber nedir, ne işe yarar?</a:t>
            </a:r>
            <a:endParaRPr/>
          </a:p>
        </p:txBody>
      </p:sp>
      <p:sp>
        <p:nvSpPr>
          <p:cNvPr id="511" name="Google Shape;511;p28"/>
          <p:cNvSpPr txBox="1"/>
          <p:nvPr>
            <p:ph idx="1" type="subTitle"/>
          </p:nvPr>
        </p:nvSpPr>
        <p:spPr>
          <a:xfrm>
            <a:off x="4973925" y="1588525"/>
            <a:ext cx="4094100" cy="26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İnsanların kendi websitelerini açmadan kolayca blog </a:t>
            </a: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yapabilmelerini</a:t>
            </a: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, paylaşabilmelerini ve büyük kitlelere kolayca erişebilmelerini sağlar.</a:t>
            </a:r>
            <a:endParaRPr sz="2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-520275" y="86025"/>
            <a:ext cx="58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BlogSystem.java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5379225" y="86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>
            <a:off x="281800" y="4646875"/>
            <a:ext cx="4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15" name="Google Shape;515;p28"/>
          <p:cNvGrpSpPr/>
          <p:nvPr/>
        </p:nvGrpSpPr>
        <p:grpSpPr>
          <a:xfrm>
            <a:off x="1071151" y="1881024"/>
            <a:ext cx="3796255" cy="1744765"/>
            <a:chOff x="4329899" y="1362969"/>
            <a:chExt cx="4456744" cy="2265929"/>
          </a:xfrm>
        </p:grpSpPr>
        <p:sp>
          <p:nvSpPr>
            <p:cNvPr id="516" name="Google Shape;516;p28"/>
            <p:cNvSpPr/>
            <p:nvPr/>
          </p:nvSpPr>
          <p:spPr>
            <a:xfrm>
              <a:off x="8082739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8082739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8082739" y="316808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8130258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130258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177651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8177651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177651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8225185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8225185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8225185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8225185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8225185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8321126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832112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321126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321126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321126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8369159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369159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8369159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177651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8130258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082739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7892744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892744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40153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7940153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940153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987672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987672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87672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87672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035206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3520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03520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803520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03520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8652803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62824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462824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510342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8415165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320237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8082739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8225185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8225185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8177651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8177651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813025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8130258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8605269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557751" y="3453120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8557751" y="340558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510342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8225185" y="345312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272719" y="335806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8272719" y="3310658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8272719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8272719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8272719" y="316808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8272719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272719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8225185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8225185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8225185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8177651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8177651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8177651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8177651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8130258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8130258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130258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8130258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8082739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8082739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082739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8035206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8035206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987672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987672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7940153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940153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40153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892744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892744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892744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7845226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784522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784522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784522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6990130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6990130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6990130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94259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6942596" y="3120679"/>
              <a:ext cx="38881" cy="33207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694259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6895062" y="269307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689506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6657689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6657689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657689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6657689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6657689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657689" y="269307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6657689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6657689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657689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657689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6657689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6657689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6657689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6657689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6657689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6657689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670508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6705082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670508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670508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670508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70508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670508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6705082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6705082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6705082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6705082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6705082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6705082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675261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6752616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6752616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6752616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6752616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752616" y="269307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6752616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6752616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6752616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6752616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6752616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752616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800150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800150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800150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6800150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6847668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847668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847668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847668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847591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800150" y="278800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800150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6800150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800150" y="2930574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6800150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800150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752616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75261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6705082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705082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705082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705082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657689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420050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420050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420050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6420050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6420050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6420050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420050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6230071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230071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230071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6277605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6277605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6277605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6277605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277605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324998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324998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6324998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6324998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6324998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6324998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6324998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637253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37253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637253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6372532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637253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37253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37253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37253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420050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467584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467584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6467584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6467584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6467584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6467584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6467584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6515103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6515103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515103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51510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515103" y="259802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6515103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515103" y="2693076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515103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562636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562636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562636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6562636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562636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562636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562636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562636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562636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56263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10155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610155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610155" y="3120679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610155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610155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610155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610155" y="2930574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610155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610155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610077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610155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610155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610155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610155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610155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610155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562636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515103" y="2503096"/>
              <a:ext cx="38804" cy="33191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467584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990130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990130" y="269307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990130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942596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942596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942596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942596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942596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895062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895062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89506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89506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89506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847668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847668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847668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847668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84766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6847668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84766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847668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800150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800150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800150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800150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752616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6752616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675261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6752616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675261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6705082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670508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670508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6657689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6657689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657689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6610155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6610155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6610155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610155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656263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656263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656263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6562636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6562636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6562636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562636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562636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6515103" y="3073036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6515103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6515103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6515103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6515025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515103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6467491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467584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6467584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6420050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6420050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6420050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637253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372532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637253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6324998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324998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24998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324998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277605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277605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277605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627760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230071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230071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230071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6230071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182552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6182552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6182552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6182552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18255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6800150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6135018" y="141048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6087625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89506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89506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89506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895062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689506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89506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89506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6657689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657689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467584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51510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51510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656263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6610155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6610155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657689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6657689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670508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670508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670508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70508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75261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675261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6752616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675261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675261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675261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6800150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6800150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6800150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6800150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6800150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6800150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6800150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684766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684766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684766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684766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684766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684766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684766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684766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689506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694259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694259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694259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6942596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694259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694259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694259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694259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6942596" y="1695519"/>
              <a:ext cx="38881" cy="33207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689506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684766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684766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6800150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680015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680015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6800150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675261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675261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6752616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6752616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6752616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6752616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670508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670508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670508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70508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70508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705082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705082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705082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657689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6657689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6657689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6657689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57689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65768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65768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65768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65768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610155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6610155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6610155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6610155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10155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610155" y="1695519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610155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610155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610155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610155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656263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6562636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56263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62636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56263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56263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56263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56263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656263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6562636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6562636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651510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651510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6515103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6515103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6515103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651510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6515103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6515103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651510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6467584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6467584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6467584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6467584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6467584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6420050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6420050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6420050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6420050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6420050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6372532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637253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637253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637253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637253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637253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637253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6324998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6324998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6324998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6324998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6324998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6324998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6324998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627760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627760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627760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627760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6230071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6135018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608762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608762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6040091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604009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604009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604009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604009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604009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599257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599257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599257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599257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599257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599257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5992573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5945039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94503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594503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594503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5945039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5945039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594503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5945039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589752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589752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5897520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5897520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5897520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5897520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5897520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5897520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585011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585011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5850111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585011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585011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585011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585011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5850111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5802593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5802593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580259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580259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580259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580259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580259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580259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5802593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5755059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5755059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755059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75505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575505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575505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5755059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5755059" y="1458021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575505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5755059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5707541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5707541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5707541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570754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5707541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5707541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5707541" y="1505414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5707541" y="145802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5707541" y="141048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5707541" y="1362969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566013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566013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66013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660131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566013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66013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566013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66013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5660131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561261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561261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561261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561261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5564954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5564954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5564954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5517421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5517421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5897520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5897520" y="2930574"/>
              <a:ext cx="38881" cy="33238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897520" y="2883056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5850111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5849986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5850111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5850111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5850111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5850111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5802593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5802593" y="3073036"/>
              <a:ext cx="38913" cy="33347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5802593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5802593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5802593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5802593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5755059" y="3168088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5755059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5755059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5755059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5755059" y="2977983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5755059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5755059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5755059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5707541" y="3263140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5707541" y="321560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5707541" y="3168088"/>
              <a:ext cx="38788" cy="33347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5707541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5707541" y="3073036"/>
              <a:ext cx="38913" cy="33347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5707541" y="302550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5707541" y="2977983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5707541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5707541" y="288305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5707541" y="2835522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5707541" y="2788004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5660131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5660131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5660131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660131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5660007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5660007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5660007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5660131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5660131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5660007" y="2930574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5660007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5660007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5660007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5660007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5612613" y="340558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5612613" y="335806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5612613" y="3310658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5612613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5612613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5612473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5612613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5612473" y="3073036"/>
              <a:ext cx="39053" cy="33347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5612613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5612613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5612613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5612613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5612613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5612520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5612520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5612613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5612613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5564954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5564954" y="340558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5564954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5564954" y="3310658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5564954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5564954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5564954" y="3168088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5564954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5564954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5564954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5564954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5564954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5564954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5564954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5564954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5564954" y="2740470"/>
              <a:ext cx="38928" cy="33363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5564954" y="2693076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556495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556495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556495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5517421" y="359556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5517421" y="345312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5517421" y="340558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5517421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5517421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5517421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5517421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5517421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5517421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5517421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5517421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5517421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5517421" y="2930574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5517421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5517421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5517421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5517421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5517421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551742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551742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551742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5517421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551742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551742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5517421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5517421" y="1362969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5470027" y="359556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5470027" y="3548172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5470027" y="350063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470027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5470027" y="340558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5470027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5470027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5470027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5470027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5470027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5470027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5469933" y="2835522"/>
              <a:ext cx="38897" cy="33269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5469933" y="2788004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5469933" y="2740470"/>
              <a:ext cx="38897" cy="33331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5470027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5470027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5470027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5470027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5470027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5470027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5470027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5470027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547002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547002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5470027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547002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5470027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5470027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5422493" y="3548172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5422493" y="350063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5422493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5422493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5422493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5422493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5422493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5422415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5422415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5422493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542249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5422493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5422493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5422493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542249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542249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542249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542249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5422493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5422493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542249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5422493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5422493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5422493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542249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5422493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5374975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5374975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5374975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5374975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5374975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5374975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5374975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5374975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5374975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5374975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537497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5374975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5374975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5374975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5374975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5374975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5374975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374975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5327441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5327441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5327441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327441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5327441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5327441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5327441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532744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532744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532744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532744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32744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532744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532744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532744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327441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327441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327441" y="141048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280047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280047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280047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280047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280047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280047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5280047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5280047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5280047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5280047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5280047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5280047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528004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528004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5280047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5280047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5232513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523251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5232513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5232513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5232513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5232513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5232513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5232513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523251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523251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523251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523251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5232513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23251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232513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23251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5184995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5184995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518499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5184995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5184995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518499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518499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518499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518499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518499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518499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518499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518499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518499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518499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5184995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5184995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5184995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5137461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5137461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5137461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5137461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5137461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513746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513746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513746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513746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513746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513746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5137461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513746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5137461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513746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137461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89943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5089943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5089943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5089943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5089943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5089943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89943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89943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5089943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5089943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089943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5089943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5089943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089943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089943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089943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089943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089943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5089943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5042534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5042534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5042534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5042534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04253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504253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04253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042534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504253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504253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504253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04253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042534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504253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504253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504253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504253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504253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99501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995015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995015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99501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499501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499501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499501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499501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499501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99501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499501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499501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499501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99501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4995015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4995015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4995015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4947481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947481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947481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947481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947481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4947481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4947481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4947481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4947481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4947481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4947481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4947481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4947481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4947481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494748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494748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494748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494748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4899963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4899963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4899963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4899963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4899963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4899963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4899963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4899963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4899963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899963" y="1885499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899963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899963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899963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4899963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4899963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4852429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4852429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4852429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4852429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4852429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4852429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4852429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4852429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4852429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4852429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4852429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485242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4852429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4852429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4852429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480503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480503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480503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480503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480503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480503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480503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480503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4805035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4757502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4757502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4757502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4757502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4757502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475750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475750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4709983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4709983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4709983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4709983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4709983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4709983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4662449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4662449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4662449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466244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4614931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4614931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4614931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4614931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4567397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4567397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456739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456739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4519879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4519879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4519879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4519879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4472345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472345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4472345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47234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4424951" y="1885499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4424951" y="1837965"/>
              <a:ext cx="38881" cy="33238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4424951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424951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4424951" y="1695519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4377417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4377417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4377417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4377417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437741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4377417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4329899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4329899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4329899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432989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6942596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694259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6990130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6990130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7037648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6990130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7370089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7370089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7370089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7370089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7370089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7370089" y="1885499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7370089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7370089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7370089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7370089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7370089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7370089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7370089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7370089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7132576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7132576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713257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713257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713257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7132576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713257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713257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713257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713257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7132576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713257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6895062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689506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6895062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6895062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6942596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694259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699013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6990130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6990130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6990130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6990130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6990130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6990130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6990130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6990130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6990130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6990130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6990130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703764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703764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703764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703764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703764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703764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703764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03764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03764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03764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703764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703764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7085182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708518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708518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708518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7085182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708518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708518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708518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708518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708518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708518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708518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7132576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7132576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7180110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7180110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7180110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7180110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7180110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7180110" y="1885499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7180110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7180110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7180110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7180110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7180110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7180110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7180110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7180110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722762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722762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722762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722762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722762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227628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722762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722762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722762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722762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7227628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722762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722762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722762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722762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7275162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727516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727516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727516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7275162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727516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727516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727516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727516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727516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727516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727516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7275162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727516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7322680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7322680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7322680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7322680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7322680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7322680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7322680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7322680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7322680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7322680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7322680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7322680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7322680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7322680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7370089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7370089" y="236051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741760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741760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7417608" y="169551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741760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741760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741760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7417608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741760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7417608" y="198042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741760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741760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7417608" y="212301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7417608" y="2170531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741760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7417608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741760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741760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7417608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7465142" y="155293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746514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746514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7465142" y="169551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746514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746514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746514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7465142" y="188549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746514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7465142" y="198042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746514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746514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7465142" y="212301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7465142" y="2170531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746514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7465142" y="226558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>
              <a:off x="746514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7465142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>
              <a:off x="7512660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7512660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7512660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8"/>
            <p:cNvSpPr/>
            <p:nvPr/>
          </p:nvSpPr>
          <p:spPr>
            <a:xfrm>
              <a:off x="7512660" y="1695519"/>
              <a:ext cx="38897" cy="33207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7512660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7512660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7512660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7512660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7512660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7512660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7512660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7512660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7512660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7512660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7512660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7512660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7512660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7560194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7560194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7560194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7560194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7560194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7560194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7560194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7560194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7560194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7560194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7560194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7560194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7560194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7560194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7560194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7560194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7560194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7560194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7607712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7607712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760771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760771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760771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813025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813025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8177651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8177651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8225185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8225185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8225185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8272719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8272719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832023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8605269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8367771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8415165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8462824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855775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851034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8462824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8415165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8367771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8320237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832023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8272719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822518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817765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813025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7845226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7845226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7892744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789274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789274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789274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789274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789274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7892744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789274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789274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7940153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7940153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7940153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7940153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7940153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7940153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7940153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7940153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7987672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7987672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798767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798767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798767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798767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798767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798767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803520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803520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803520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8082739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8082739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8082739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808273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803520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803520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8035206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8035206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803520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803520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798767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7940153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7940153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789274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760771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7607712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7607712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>
              <a:off x="7607712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>
              <a:off x="7607712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>
              <a:off x="7607712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7607712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7607712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>
              <a:off x="7607712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>
              <a:off x="7607712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7607712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7607712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>
              <a:off x="7607712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>
              <a:off x="7607712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>
              <a:off x="7607712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>
              <a:off x="7655246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>
              <a:off x="7655246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>
              <a:off x="7655246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7655246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>
              <a:off x="7655246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>
              <a:off x="7655246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7655246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>
              <a:off x="7655246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>
              <a:off x="7655246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>
              <a:off x="7655246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8"/>
            <p:cNvSpPr/>
            <p:nvPr/>
          </p:nvSpPr>
          <p:spPr>
            <a:xfrm>
              <a:off x="7655246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>
              <a:off x="7655246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7655246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7655246" y="212301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>
              <a:off x="7655246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7655246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7655246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7655246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7655246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7655246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7655246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7702764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770276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770276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770276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770276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770276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7702764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770276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770276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770276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770276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7702764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770276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770276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7702764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7702764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7702764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775029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775029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7750298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775029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775029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775029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775029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775029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775029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775029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775029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775029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775029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7750174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775029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7750174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779783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7797832" y="1648001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7797832" y="1695519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779783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779783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7797832" y="1837965"/>
              <a:ext cx="38757" cy="33238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7797832" y="1885499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7797832" y="1932892"/>
              <a:ext cx="38788" cy="33363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779783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784522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784522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784522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784522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784522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7845226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7845226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784522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784522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7845226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779783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7797832" y="2075478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779783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779783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779769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779783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779769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7797832" y="2218065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775029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770276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7655246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7607712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7560194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7512660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7940153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7940153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798767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798767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7892744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7892744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7845226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7845226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7845226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7797739" y="2835522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7797739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7940153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7892744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7845226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7797692" y="2930574"/>
              <a:ext cx="38897" cy="33238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7750298" y="2930574"/>
              <a:ext cx="38757" cy="33238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775029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7702764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7702686" y="2835522"/>
              <a:ext cx="38881" cy="33269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7655153" y="2835522"/>
              <a:ext cx="38881" cy="33269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7655153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7607634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7607634" y="2740470"/>
              <a:ext cx="38881" cy="33363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7702686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7655246" y="269307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7607712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874773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870032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870032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865280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865280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860526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8605269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8557751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8557751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851034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851034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851034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8510342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8462824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8462824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8462824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8462824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8415165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8415165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841516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8415165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8367771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8367771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8367771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8367771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8367771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832023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8320237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827271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8272719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8272719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8225185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8225185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817765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817765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817765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817765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817765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8177651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8177651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813025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813025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813025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813025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813025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813025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813025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8082739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8082739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8082739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8082739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8082739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8082739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8082739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8082739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8035206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8035206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8035206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8035206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7987672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7987672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798767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798767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7987672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7940153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7940153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789274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789274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789274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789274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7892744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7845226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7845226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7845226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7845226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7845226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784522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7845226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779783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7797832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7797739" y="1458021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7750298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7750298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775029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775029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775029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8"/>
            <p:cNvSpPr/>
            <p:nvPr/>
          </p:nvSpPr>
          <p:spPr>
            <a:xfrm>
              <a:off x="7750205" y="1458021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7702764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8"/>
            <p:cNvSpPr/>
            <p:nvPr/>
          </p:nvSpPr>
          <p:spPr>
            <a:xfrm>
              <a:off x="7702764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8"/>
            <p:cNvSpPr/>
            <p:nvPr/>
          </p:nvSpPr>
          <p:spPr>
            <a:xfrm>
              <a:off x="7702764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7702764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8"/>
            <p:cNvSpPr/>
            <p:nvPr/>
          </p:nvSpPr>
          <p:spPr>
            <a:xfrm>
              <a:off x="7702764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8"/>
            <p:cNvSpPr/>
            <p:nvPr/>
          </p:nvSpPr>
          <p:spPr>
            <a:xfrm>
              <a:off x="7702686" y="1458021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8"/>
            <p:cNvSpPr/>
            <p:nvPr/>
          </p:nvSpPr>
          <p:spPr>
            <a:xfrm>
              <a:off x="7655246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8"/>
            <p:cNvSpPr/>
            <p:nvPr/>
          </p:nvSpPr>
          <p:spPr>
            <a:xfrm>
              <a:off x="7655246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8"/>
            <p:cNvSpPr/>
            <p:nvPr/>
          </p:nvSpPr>
          <p:spPr>
            <a:xfrm>
              <a:off x="7655153" y="1458021"/>
              <a:ext cx="38881" cy="33253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7607712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7607712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7607634" y="1458021"/>
              <a:ext cx="38881" cy="33253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7560194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7560194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7560194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7560194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7512660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7512660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746514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746514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746514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7417608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7417608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7417608" y="155293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7370089" y="2645542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7370089" y="2598024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7370089" y="255049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7370089" y="2503096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7370089" y="2455563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7370089" y="2408044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7370089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7370089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7322680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7322680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7322680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7322680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7322680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7322680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7322680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727516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7275162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727516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727516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7275162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727516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722762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722762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722762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7227628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7180110" y="236051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7180110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7180110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7180110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7180110" y="145802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7180110" y="1362969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713257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713257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7132576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7132576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7132576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7085182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708518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708518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7085182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708518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708518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708518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7085182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703764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7037648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703764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703764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703764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703764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703764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7037648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6990130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6990130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6990130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6990130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699013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6990130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6942596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6942596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694259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6942596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6942596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6942596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689506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689506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689506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6895062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684766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684766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684766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684766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684766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684766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6800150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6800150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6800150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675261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675261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29"/>
          <p:cNvSpPr txBox="1"/>
          <p:nvPr>
            <p:ph type="title"/>
          </p:nvPr>
        </p:nvSpPr>
        <p:spPr>
          <a:xfrm>
            <a:off x="1731100" y="917600"/>
            <a:ext cx="5491500" cy="23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Globber’ın Genel Yapısı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2093" name="Google Shape;2093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BMT-209 Nesne Tabanlı Programlama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94" name="Google Shape;2094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95" name="Google Shape;2095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Globber.class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Google Shape;21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325" y="532650"/>
            <a:ext cx="5001349" cy="40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30"/>
          <p:cNvSpPr txBox="1"/>
          <p:nvPr>
            <p:ph idx="4294967295" type="subTitle"/>
          </p:nvPr>
        </p:nvSpPr>
        <p:spPr>
          <a:xfrm>
            <a:off x="0" y="902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02" name="Google Shape;2102;p30"/>
          <p:cNvSpPr txBox="1"/>
          <p:nvPr/>
        </p:nvSpPr>
        <p:spPr>
          <a:xfrm>
            <a:off x="5612600" y="68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3" name="Google Shape;2103;p30"/>
          <p:cNvSpPr txBox="1"/>
          <p:nvPr/>
        </p:nvSpPr>
        <p:spPr>
          <a:xfrm>
            <a:off x="143375" y="4610850"/>
            <a:ext cx="43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8" name="Google Shape;21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687" y="523638"/>
            <a:ext cx="5136625" cy="40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p31"/>
          <p:cNvSpPr txBox="1"/>
          <p:nvPr>
            <p:ph idx="4294967295" type="subTitle"/>
          </p:nvPr>
        </p:nvSpPr>
        <p:spPr>
          <a:xfrm>
            <a:off x="0" y="10055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10" name="Google Shape;2110;p31"/>
          <p:cNvSpPr txBox="1"/>
          <p:nvPr/>
        </p:nvSpPr>
        <p:spPr>
          <a:xfrm>
            <a:off x="5612575" y="79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1" name="Google Shape;2111;p31"/>
          <p:cNvSpPr txBox="1"/>
          <p:nvPr/>
        </p:nvSpPr>
        <p:spPr>
          <a:xfrm>
            <a:off x="51200" y="461985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Google Shape;21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38" y="525937"/>
            <a:ext cx="5339325" cy="40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p32"/>
          <p:cNvSpPr txBox="1"/>
          <p:nvPr>
            <p:ph idx="4294967295" type="subTitle"/>
          </p:nvPr>
        </p:nvSpPr>
        <p:spPr>
          <a:xfrm>
            <a:off x="0" y="9030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18" name="Google Shape;2118;p32"/>
          <p:cNvSpPr txBox="1"/>
          <p:nvPr/>
        </p:nvSpPr>
        <p:spPr>
          <a:xfrm>
            <a:off x="5284850" y="6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Globber.class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9" name="Google Shape;2119;p32"/>
          <p:cNvSpPr txBox="1"/>
          <p:nvPr/>
        </p:nvSpPr>
        <p:spPr>
          <a:xfrm>
            <a:off x="174125" y="46175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BMT-209 Nesne Tabanlı Programlama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3"/>
          <p:cNvSpPr txBox="1"/>
          <p:nvPr>
            <p:ph type="title"/>
          </p:nvPr>
        </p:nvSpPr>
        <p:spPr>
          <a:xfrm>
            <a:off x="1731100" y="917600"/>
            <a:ext cx="5491500" cy="23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Data okuma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2125" name="Google Shape;2125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BMT-209 Nesne Tabanlı Programlama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26" name="Google Shape;2126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BlogSystem.java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27" name="Google Shape;2127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Globber.class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