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3DF6-B202-40C6-9523-30F7AC961BF1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10F4-38B6-4813-8387-B7241BD3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064403-FFA5-4E74-9457-C44F391A3671}"/>
              </a:ext>
            </a:extLst>
          </p:cNvPr>
          <p:cNvSpPr/>
          <p:nvPr/>
        </p:nvSpPr>
        <p:spPr>
          <a:xfrm>
            <a:off x="0" y="0"/>
            <a:ext cx="6858000" cy="125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7609F-3DA5-4CDA-8D9C-6DFC1EBADF13}"/>
              </a:ext>
            </a:extLst>
          </p:cNvPr>
          <p:cNvSpPr txBox="1"/>
          <p:nvPr/>
        </p:nvSpPr>
        <p:spPr>
          <a:xfrm>
            <a:off x="317500" y="266700"/>
            <a:ext cx="280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Quicksand Medium" pitchFamily="2" charset="0"/>
                <a:ea typeface="Yu Gothic Medium" panose="020B0500000000000000" pitchFamily="34" charset="-128"/>
              </a:rPr>
              <a:t>Mustafa Khazaee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1F38-065A-46E4-8C06-77B98C31A1F3}"/>
              </a:ext>
            </a:extLst>
          </p:cNvPr>
          <p:cNvSpPr txBox="1"/>
          <p:nvPr/>
        </p:nvSpPr>
        <p:spPr>
          <a:xfrm>
            <a:off x="327025" y="666810"/>
            <a:ext cx="26645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Quicksand Medium" pitchFamily="2" charset="0"/>
                <a:ea typeface="Yu Gothic Medium" panose="020B0500000000000000" pitchFamily="34" charset="-128"/>
              </a:rPr>
              <a:t>Senior Full Stack Developer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B4F2E-1083-48B4-89CA-CF347B5ABA17}"/>
              </a:ext>
            </a:extLst>
          </p:cNvPr>
          <p:cNvSpPr txBox="1"/>
          <p:nvPr/>
        </p:nvSpPr>
        <p:spPr>
          <a:xfrm>
            <a:off x="4794885" y="215830"/>
            <a:ext cx="1922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 Medium" pitchFamily="2" charset="0"/>
                <a:ea typeface="Yu Gothic Medium" panose="020B0500000000000000" pitchFamily="34" charset="-128"/>
              </a:rPr>
              <a:t>Mobile: +93 747 286 603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5AC08-5632-42D0-90E1-C20A7AEEDEA7}"/>
              </a:ext>
            </a:extLst>
          </p:cNvPr>
          <p:cNvSpPr txBox="1"/>
          <p:nvPr/>
        </p:nvSpPr>
        <p:spPr>
          <a:xfrm>
            <a:off x="3819525" y="467186"/>
            <a:ext cx="2863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Quicksand Medium" pitchFamily="2" charset="0"/>
                <a:ea typeface="Yu Gothic Medium" panose="020B0500000000000000" pitchFamily="34" charset="-128"/>
              </a:rPr>
              <a:t>Email: mustafa.khazaee1@gmail.com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8DC88-F856-45B5-A99C-4B1E4A210A54}"/>
              </a:ext>
            </a:extLst>
          </p:cNvPr>
          <p:cNvSpPr txBox="1"/>
          <p:nvPr/>
        </p:nvSpPr>
        <p:spPr>
          <a:xfrm>
            <a:off x="3314700" y="733886"/>
            <a:ext cx="336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Quicksand Medium" pitchFamily="2" charset="0"/>
                <a:ea typeface="Yu Gothic Medium" panose="020B0500000000000000" pitchFamily="34" charset="-128"/>
              </a:rPr>
              <a:t>LinkedIn: linkedin.com/in/mustafa-khazaee1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71B4D-BC72-4939-9640-A6258EE9FF1F}"/>
              </a:ext>
            </a:extLst>
          </p:cNvPr>
          <p:cNvSpPr txBox="1"/>
          <p:nvPr/>
        </p:nvSpPr>
        <p:spPr>
          <a:xfrm>
            <a:off x="307975" y="1524000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Quicksand SemiBold" pitchFamily="2" charset="0"/>
                <a:ea typeface="Yu Gothic Medium" panose="020B0500000000000000" pitchFamily="34" charset="-128"/>
              </a:rPr>
              <a:t>Work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2934-11CF-4476-B3EA-F692203CFF84}"/>
              </a:ext>
            </a:extLst>
          </p:cNvPr>
          <p:cNvSpPr txBox="1"/>
          <p:nvPr/>
        </p:nvSpPr>
        <p:spPr>
          <a:xfrm>
            <a:off x="396875" y="1898312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Afghanistan International Bank (AIB)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Kabul, Afghanistan</a:t>
            </a:r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       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BBE28-592A-4D6C-BD93-0A4F7C7AEAEE}"/>
              </a:ext>
            </a:extLst>
          </p:cNvPr>
          <p:cNvSpPr txBox="1"/>
          <p:nvPr/>
        </p:nvSpPr>
        <p:spPr>
          <a:xfrm>
            <a:off x="511175" y="2200273"/>
            <a:ext cx="5641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Developed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applications for different departments that handle their operations. The applications are fully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compliant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with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Central Bank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and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AIB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roles and regulations.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Automated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the process of Auction and Bidding for Treasury &amp; Procurement Departments.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Many other applications have been developed like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Prepaid Card, SMS Banking, Bulk Transactions, Attendance System, SMS Banking.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F84D0-A549-48E0-99E6-9D491D48BF35}"/>
              </a:ext>
            </a:extLst>
          </p:cNvPr>
          <p:cNvSpPr txBox="1"/>
          <p:nvPr/>
        </p:nvSpPr>
        <p:spPr>
          <a:xfrm>
            <a:off x="493712" y="3211579"/>
            <a:ext cx="574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.NET Core, Vue JS, SQL Server, Oracle DBMS, Java, RabbitMQ, Dapper, Entity Framework, Tailwind CSS.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95482-D469-4BFA-9071-C0B5E2E1D20C}"/>
              </a:ext>
            </a:extLst>
          </p:cNvPr>
          <p:cNvSpPr txBox="1"/>
          <p:nvPr/>
        </p:nvSpPr>
        <p:spPr>
          <a:xfrm>
            <a:off x="396875" y="3552487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Da Afghanistan Brashna Sherkat (DABS)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Kabul, Afghanistan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5175E-CBC6-4118-809D-8FEA9576917F}"/>
              </a:ext>
            </a:extLst>
          </p:cNvPr>
          <p:cNvSpPr txBox="1"/>
          <p:nvPr/>
        </p:nvSpPr>
        <p:spPr>
          <a:xfrm>
            <a:off x="511175" y="3854448"/>
            <a:ext cx="5641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Developed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new features for Afghanistan’s main Power company in collaboration with The Ministry of Telecommunication development team.</a:t>
            </a:r>
            <a:endParaRPr lang="en-US" sz="1000" b="1" dirty="0">
              <a:latin typeface="Quicksand Medium" pitchFamily="2" charset="0"/>
              <a:ea typeface="Yu Gothic Medium" panose="020B0500000000000000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BA135-89E7-4336-8DBF-31C8F00EB413}"/>
              </a:ext>
            </a:extLst>
          </p:cNvPr>
          <p:cNvSpPr txBox="1"/>
          <p:nvPr/>
        </p:nvSpPr>
        <p:spPr>
          <a:xfrm>
            <a:off x="511175" y="4300710"/>
            <a:ext cx="564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Java SpringBoot, Angular, BootStrap, PostgreSQL, JPA, KeyCloak.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FE87E-CF29-4E9C-BDBA-0B5B0E87641E}"/>
              </a:ext>
            </a:extLst>
          </p:cNvPr>
          <p:cNvSpPr txBox="1"/>
          <p:nvPr/>
        </p:nvSpPr>
        <p:spPr>
          <a:xfrm>
            <a:off x="396875" y="4641158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Zencode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Tbilisi, Georgia (remote)</a:t>
            </a:r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                                              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8CABE-80BF-4826-99F2-D00379B780AC}"/>
              </a:ext>
            </a:extLst>
          </p:cNvPr>
          <p:cNvSpPr txBox="1"/>
          <p:nvPr/>
        </p:nvSpPr>
        <p:spPr>
          <a:xfrm>
            <a:off x="511175" y="4943119"/>
            <a:ext cx="5641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Collaborated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with a team of 10 developers in the development of a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Microservice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, enabling the sending and receiving of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21 Cryptocurrencies.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Developed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new features for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Pointer MIS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that manages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thousands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of applications posted on the company’s job portal.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Integrated Facebook Pixel’s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tracking feature to track user-interactions of website visitors.</a:t>
            </a:r>
            <a:endParaRPr lang="en-US" sz="1000" b="1" dirty="0">
              <a:latin typeface="Quicksand Medium" pitchFamily="2" charset="0"/>
              <a:ea typeface="Yu Gothic Medium" panose="020B0500000000000000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92C05-52D5-4966-B293-7CA23CC660FF}"/>
              </a:ext>
            </a:extLst>
          </p:cNvPr>
          <p:cNvSpPr txBox="1"/>
          <p:nvPr/>
        </p:nvSpPr>
        <p:spPr>
          <a:xfrm>
            <a:off x="493712" y="5954425"/>
            <a:ext cx="564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.NET Core, Angular, PostgreSQL, Entity Framework, RabbitMQ, Blockchain.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20EF5-E454-4DF2-8D17-61DCAFD43BCF}"/>
              </a:ext>
            </a:extLst>
          </p:cNvPr>
          <p:cNvSpPr txBox="1"/>
          <p:nvPr/>
        </p:nvSpPr>
        <p:spPr>
          <a:xfrm>
            <a:off x="396875" y="6296603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Naqdina Payment Services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Kabul, Afghanistan        </a:t>
            </a:r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               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A3398-D749-41A6-8BF6-739EFA9AD5F0}"/>
              </a:ext>
            </a:extLst>
          </p:cNvPr>
          <p:cNvSpPr txBox="1"/>
          <p:nvPr/>
        </p:nvSpPr>
        <p:spPr>
          <a:xfrm>
            <a:off x="511175" y="6598564"/>
            <a:ext cx="5641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Built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new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Wallet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system for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50,000</a:t>
            </a:r>
            <a:r>
              <a:rPr lang="prs-AF" sz="1000" b="1" dirty="0">
                <a:latin typeface="Quicksand Medium" pitchFamily="2" charset="0"/>
                <a:ea typeface="Yu Gothic Medium" panose="020B0500000000000000" pitchFamily="34" charset="-128"/>
              </a:rPr>
              <a:t>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agents to store and keep track of their assets and mobile recharges.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Automated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calculations of hundred mobile top-up balances and statements that removed days of hand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Optimized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SQL Queries to calculate customer credit payment automatically.</a:t>
            </a:r>
            <a:endParaRPr lang="en-US" sz="1000" b="1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6CFD2-5C0B-4D16-9E35-497ED164E599}"/>
              </a:ext>
            </a:extLst>
          </p:cNvPr>
          <p:cNvSpPr txBox="1"/>
          <p:nvPr/>
        </p:nvSpPr>
        <p:spPr>
          <a:xfrm>
            <a:off x="493712" y="7543195"/>
            <a:ext cx="564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Java Struct2, SQL Server, Vanilla JavaScript.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73ADFF-BFBA-4755-BBAD-3B37D4334407}"/>
              </a:ext>
            </a:extLst>
          </p:cNvPr>
          <p:cNvSpPr txBox="1"/>
          <p:nvPr/>
        </p:nvSpPr>
        <p:spPr>
          <a:xfrm>
            <a:off x="396875" y="7896803"/>
            <a:ext cx="606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WebFlow Web Designing Company –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Quicksand Medium" pitchFamily="2" charset="0"/>
                <a:ea typeface="Yu Gothic Medium" panose="020B0500000000000000" pitchFamily="34" charset="-128"/>
              </a:rPr>
              <a:t>Kabul, Afghanistan        </a:t>
            </a:r>
            <a:r>
              <a:rPr lang="en-US" sz="1100" dirty="0">
                <a:latin typeface="Quicksand Medium" pitchFamily="2" charset="0"/>
                <a:ea typeface="Yu Gothic Medium" panose="020B0500000000000000" pitchFamily="34" charset="-128"/>
              </a:rPr>
              <a:t>             </a:t>
            </a:r>
            <a:r>
              <a:rPr lang="en-US" sz="1100" dirty="0">
                <a:solidFill>
                  <a:srgbClr val="00B050"/>
                </a:solidFill>
                <a:latin typeface="Quicksand Medium" pitchFamily="2" charset="0"/>
                <a:ea typeface="Yu Gothic Medium" panose="020B0500000000000000" pitchFamily="34" charset="-128"/>
              </a:rPr>
              <a:t>2023-03-26 - Present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C5B87-B6BE-46F3-8E26-E3747B8845D6}"/>
              </a:ext>
            </a:extLst>
          </p:cNvPr>
          <p:cNvSpPr txBox="1"/>
          <p:nvPr/>
        </p:nvSpPr>
        <p:spPr>
          <a:xfrm>
            <a:off x="511175" y="8198764"/>
            <a:ext cx="564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Engaged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in development of MIS for 10 Universities across Afghanistan.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Designed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 online education system for universities used during Covid-19 pandemic.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Implemented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financial system for universities to manage </a:t>
            </a:r>
            <a:r>
              <a:rPr lang="en-US" sz="1000" b="1" dirty="0">
                <a:latin typeface="Quicksand Medium" pitchFamily="2" charset="0"/>
                <a:ea typeface="Yu Gothic Medium" panose="020B0500000000000000" pitchFamily="34" charset="-128"/>
              </a:rPr>
              <a:t>Fees </a:t>
            </a:r>
            <a:r>
              <a:rPr lang="en-US" sz="1000" dirty="0">
                <a:latin typeface="Quicksand Medium" pitchFamily="2" charset="0"/>
                <a:ea typeface="Yu Gothic Medium" panose="020B0500000000000000" pitchFamily="34" charset="-128"/>
              </a:rPr>
              <a:t>of thousands of students in each semester.</a:t>
            </a:r>
            <a:endParaRPr lang="en-US" sz="1000" b="1" dirty="0">
              <a:latin typeface="Quicksand Medium" pitchFamily="2" charset="0"/>
              <a:ea typeface="Yu Gothic Medium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DD8BE-0B49-455B-BB98-81B58CD6721F}"/>
              </a:ext>
            </a:extLst>
          </p:cNvPr>
          <p:cNvSpPr txBox="1"/>
          <p:nvPr/>
        </p:nvSpPr>
        <p:spPr>
          <a:xfrm>
            <a:off x="493712" y="9023746"/>
            <a:ext cx="5641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Quicksand Medium" pitchFamily="2" charset="0"/>
                <a:ea typeface="Yu Gothic Medium" panose="020B0500000000000000" pitchFamily="34" charset="-128"/>
              </a:rPr>
              <a:t>Tech Stack: .NET Core, JavaScript, Angular, SQL Server, Dapper, Entity Framework.</a:t>
            </a:r>
          </a:p>
        </p:txBody>
      </p:sp>
    </p:spTree>
    <p:extLst>
      <p:ext uri="{BB962C8B-B14F-4D97-AF65-F5344CB8AC3E}">
        <p14:creationId xmlns:p14="http://schemas.microsoft.com/office/powerpoint/2010/main" val="26023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0A22D-B9B5-49DD-8C16-830A0B457244}"/>
              </a:ext>
            </a:extLst>
          </p:cNvPr>
          <p:cNvSpPr txBox="1"/>
          <p:nvPr/>
        </p:nvSpPr>
        <p:spPr>
          <a:xfrm>
            <a:off x="395061" y="348343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Quicksand SemiBold" pitchFamily="2" charset="0"/>
                <a:ea typeface="Yu Gothic Medium" panose="020B0500000000000000" pitchFamily="34" charset="-128"/>
              </a:rPr>
              <a:t>Skills:</a:t>
            </a:r>
          </a:p>
        </p:txBody>
      </p:sp>
    </p:spTree>
    <p:extLst>
      <p:ext uri="{BB962C8B-B14F-4D97-AF65-F5344CB8AC3E}">
        <p14:creationId xmlns:p14="http://schemas.microsoft.com/office/powerpoint/2010/main" val="286981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400</Words>
  <Application>Microsoft Office PowerPoint</Application>
  <PresentationFormat>A4 Paper (210x297 mm)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Quicksand Medium</vt:lpstr>
      <vt:lpstr>Quicksand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khazaee</dc:creator>
  <cp:lastModifiedBy>mustafa khazaee</cp:lastModifiedBy>
  <cp:revision>164</cp:revision>
  <dcterms:created xsi:type="dcterms:W3CDTF">2024-12-31T06:20:18Z</dcterms:created>
  <dcterms:modified xsi:type="dcterms:W3CDTF">2024-12-31T09:11:28Z</dcterms:modified>
</cp:coreProperties>
</file>