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4" r:id="rId7"/>
    <p:sldId id="265" r:id="rId8"/>
    <p:sldId id="267" r:id="rId9"/>
    <p:sldId id="266" r:id="rId10"/>
    <p:sldId id="268" r:id="rId11"/>
    <p:sldId id="269" r:id="rId12"/>
    <p:sldId id="261"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607944-C594-4E63-9D7D-17D64A86FB8C}" v="2382" dt="2021-08-04T15:50:51.743"/>
    <p1510:client id="{884E7D5E-E19C-4CD4-93DA-E5643252D1CC}" v="107" dt="2021-08-04T09:12:28.677"/>
    <p1510:client id="{9A4B9E73-0729-4516-A580-6F0FCFB715FC}" v="754" dt="2021-08-05T09:10:16.604"/>
    <p1510:client id="{A17FA948-E787-42C7-8693-C0591B1559C2}" v="223" dt="2021-08-05T05:23:23.505"/>
    <p1510:client id="{B327BC8C-B2AF-41C4-A845-B59CBE475992}" v="745" dt="2021-08-04T21:19:12.325"/>
    <p1510:client id="{D9BBE13C-9A2D-4B9E-9DAC-5ABEB795257F}" v="274" dt="2021-08-04T04:15:20.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8/5/2021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8/5/2021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Sudoku</a:t>
            </a:r>
          </a:p>
        </p:txBody>
      </p:sp>
      <p:sp>
        <p:nvSpPr>
          <p:cNvPr id="3" name="Subtitle 2"/>
          <p:cNvSpPr>
            <a:spLocks noGrp="1"/>
          </p:cNvSpPr>
          <p:nvPr>
            <p:ph type="subTitle" idx="1"/>
          </p:nvPr>
        </p:nvSpPr>
        <p:spPr>
          <a:xfrm>
            <a:off x="2417780" y="3531204"/>
            <a:ext cx="8637072" cy="2084677"/>
          </a:xfrm>
        </p:spPr>
        <p:txBody>
          <a:bodyPr vert="horz" lIns="91440" tIns="91440" rIns="91440" bIns="91440" rtlCol="0" anchor="t">
            <a:normAutofit/>
          </a:bodyPr>
          <a:lstStyle/>
          <a:p>
            <a:r>
              <a:rPr lang="en-US" sz="2000" b="1" dirty="0"/>
              <a:t>Dsa final project, Summer 2021</a:t>
            </a:r>
          </a:p>
          <a:p>
            <a:r>
              <a:rPr lang="en-US" dirty="0"/>
              <a:t>Muhammad </a:t>
            </a:r>
            <a:r>
              <a:rPr lang="en-US" dirty="0" err="1"/>
              <a:t>aaliyan</a:t>
            </a:r>
            <a:r>
              <a:rPr lang="en-US" dirty="0"/>
              <a:t> </a:t>
            </a:r>
            <a:r>
              <a:rPr lang="en-US" dirty="0" err="1"/>
              <a:t>isrshad</a:t>
            </a:r>
            <a:r>
              <a:rPr lang="en-US" dirty="0"/>
              <a:t> : mi05524</a:t>
            </a:r>
          </a:p>
          <a:p>
            <a:r>
              <a:rPr lang="en-US" dirty="0">
                <a:ea typeface="+mn-lt"/>
                <a:cs typeface="+mn-lt"/>
              </a:rPr>
              <a:t>Mustafa Madraswala : mm05548 </a:t>
            </a:r>
          </a:p>
          <a:p>
            <a:r>
              <a:rPr lang="en-US" dirty="0">
                <a:ea typeface="+mn-lt"/>
                <a:cs typeface="+mn-lt"/>
              </a:rPr>
              <a:t>Sakina Shabbir : ss05562</a:t>
            </a:r>
            <a:endParaRPr lang="en-US" dirty="0"/>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id="{B1B84E58-717F-4850-80D8-747615FDF7B3}"/>
              </a:ext>
            </a:extLst>
          </p:cNvPr>
          <p:cNvPicPr>
            <a:picLocks noChangeAspect="1"/>
          </p:cNvPicPr>
          <p:nvPr/>
        </p:nvPicPr>
        <p:blipFill>
          <a:blip r:embed="rId2"/>
          <a:stretch>
            <a:fillRect/>
          </a:stretch>
        </p:blipFill>
        <p:spPr>
          <a:xfrm>
            <a:off x="80511" y="976558"/>
            <a:ext cx="5934972" cy="3582170"/>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DA6C7805-70C2-42B7-A4F8-92815785B95A}"/>
              </a:ext>
            </a:extLst>
          </p:cNvPr>
          <p:cNvPicPr>
            <a:picLocks noChangeAspect="1"/>
          </p:cNvPicPr>
          <p:nvPr/>
        </p:nvPicPr>
        <p:blipFill>
          <a:blip r:embed="rId3"/>
          <a:stretch>
            <a:fillRect/>
          </a:stretch>
        </p:blipFill>
        <p:spPr>
          <a:xfrm>
            <a:off x="6032739" y="3196126"/>
            <a:ext cx="6107501" cy="2722993"/>
          </a:xfrm>
          <a:prstGeom prst="rect">
            <a:avLst/>
          </a:prstGeom>
        </p:spPr>
      </p:pic>
      <p:sp>
        <p:nvSpPr>
          <p:cNvPr id="4" name="TextBox 3">
            <a:extLst>
              <a:ext uri="{FF2B5EF4-FFF2-40B4-BE49-F238E27FC236}">
                <a16:creationId xmlns:a16="http://schemas.microsoft.com/office/drawing/2014/main" id="{8C9B78C0-8977-48A2-906F-DA50CB8B6975}"/>
              </a:ext>
            </a:extLst>
          </p:cNvPr>
          <p:cNvSpPr txBox="1"/>
          <p:nvPr/>
        </p:nvSpPr>
        <p:spPr>
          <a:xfrm>
            <a:off x="6967268" y="986287"/>
            <a:ext cx="442535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ALGORITHM TO SOLVE SUDOKU TABLE</a:t>
            </a:r>
          </a:p>
        </p:txBody>
      </p:sp>
    </p:spTree>
    <p:extLst>
      <p:ext uri="{BB962C8B-B14F-4D97-AF65-F5344CB8AC3E}">
        <p14:creationId xmlns:p14="http://schemas.microsoft.com/office/powerpoint/2010/main" val="221667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3D843657-03CB-4B76-AF03-F152D2CF38EB}"/>
              </a:ext>
            </a:extLst>
          </p:cNvPr>
          <p:cNvPicPr>
            <a:picLocks noChangeAspect="1"/>
          </p:cNvPicPr>
          <p:nvPr/>
        </p:nvPicPr>
        <p:blipFill>
          <a:blip r:embed="rId2"/>
          <a:stretch>
            <a:fillRect/>
          </a:stretch>
        </p:blipFill>
        <p:spPr>
          <a:xfrm>
            <a:off x="-5750" y="1275462"/>
            <a:ext cx="7832784" cy="4048281"/>
          </a:xfrm>
          <a:prstGeom prst="rect">
            <a:avLst/>
          </a:prstGeom>
        </p:spPr>
      </p:pic>
      <p:pic>
        <p:nvPicPr>
          <p:cNvPr id="3" name="Picture 3">
            <a:extLst>
              <a:ext uri="{FF2B5EF4-FFF2-40B4-BE49-F238E27FC236}">
                <a16:creationId xmlns:a16="http://schemas.microsoft.com/office/drawing/2014/main" id="{90233F03-461C-436F-9611-9A7FA8EA50C4}"/>
              </a:ext>
            </a:extLst>
          </p:cNvPr>
          <p:cNvPicPr>
            <a:picLocks noChangeAspect="1"/>
          </p:cNvPicPr>
          <p:nvPr/>
        </p:nvPicPr>
        <p:blipFill>
          <a:blip r:embed="rId3"/>
          <a:stretch>
            <a:fillRect/>
          </a:stretch>
        </p:blipFill>
        <p:spPr>
          <a:xfrm>
            <a:off x="7729267" y="2043764"/>
            <a:ext cx="4295954" cy="3791265"/>
          </a:xfrm>
          <a:prstGeom prst="rect">
            <a:avLst/>
          </a:prstGeom>
        </p:spPr>
      </p:pic>
      <p:sp>
        <p:nvSpPr>
          <p:cNvPr id="4" name="TextBox 3">
            <a:extLst>
              <a:ext uri="{FF2B5EF4-FFF2-40B4-BE49-F238E27FC236}">
                <a16:creationId xmlns:a16="http://schemas.microsoft.com/office/drawing/2014/main" id="{38938969-7812-452D-960F-4A5C9E97D8CA}"/>
              </a:ext>
            </a:extLst>
          </p:cNvPr>
          <p:cNvSpPr txBox="1"/>
          <p:nvPr/>
        </p:nvSpPr>
        <p:spPr>
          <a:xfrm>
            <a:off x="3818627" y="238664"/>
            <a:ext cx="561867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MAIN GAME RUN CODE</a:t>
            </a:r>
          </a:p>
        </p:txBody>
      </p:sp>
    </p:spTree>
    <p:extLst>
      <p:ext uri="{BB962C8B-B14F-4D97-AF65-F5344CB8AC3E}">
        <p14:creationId xmlns:p14="http://schemas.microsoft.com/office/powerpoint/2010/main" val="307396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9110-6FA7-4A22-A9A0-B265DE8A0AAD}"/>
              </a:ext>
            </a:extLst>
          </p:cNvPr>
          <p:cNvSpPr>
            <a:spLocks noGrp="1"/>
          </p:cNvSpPr>
          <p:nvPr>
            <p:ph type="title"/>
          </p:nvPr>
        </p:nvSpPr>
        <p:spPr/>
        <p:txBody>
          <a:bodyPr/>
          <a:lstStyle/>
          <a:p>
            <a:r>
              <a:rPr lang="en-US"/>
              <a:t>Output/main game display screen</a:t>
            </a:r>
          </a:p>
        </p:txBody>
      </p:sp>
      <p:pic>
        <p:nvPicPr>
          <p:cNvPr id="8" name="Picture 8" descr="Table&#10;&#10;Description automatically generated">
            <a:extLst>
              <a:ext uri="{FF2B5EF4-FFF2-40B4-BE49-F238E27FC236}">
                <a16:creationId xmlns:a16="http://schemas.microsoft.com/office/drawing/2014/main" id="{581DE3C5-B90A-42BF-B951-01FF735E71FA}"/>
              </a:ext>
            </a:extLst>
          </p:cNvPr>
          <p:cNvPicPr>
            <a:picLocks noChangeAspect="1"/>
          </p:cNvPicPr>
          <p:nvPr/>
        </p:nvPicPr>
        <p:blipFill rotWithShape="1">
          <a:blip r:embed="rId2"/>
          <a:srcRect t="4274" r="300" b="427"/>
          <a:stretch/>
        </p:blipFill>
        <p:spPr>
          <a:xfrm>
            <a:off x="7111042" y="1433712"/>
            <a:ext cx="4770415" cy="3200123"/>
          </a:xfrm>
          <a:prstGeom prst="rect">
            <a:avLst/>
          </a:prstGeom>
        </p:spPr>
      </p:pic>
    </p:spTree>
    <p:extLst>
      <p:ext uri="{BB962C8B-B14F-4D97-AF65-F5344CB8AC3E}">
        <p14:creationId xmlns:p14="http://schemas.microsoft.com/office/powerpoint/2010/main" val="1033015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BC52-3D4B-4034-B68F-6F54F30FD823}"/>
              </a:ext>
            </a:extLst>
          </p:cNvPr>
          <p:cNvSpPr>
            <a:spLocks noGrp="1"/>
          </p:cNvSpPr>
          <p:nvPr>
            <p:ph type="title"/>
          </p:nvPr>
        </p:nvSpPr>
        <p:spPr/>
        <p:txBody>
          <a:bodyPr/>
          <a:lstStyle/>
          <a:p>
            <a:r>
              <a:rPr lang="en-US" dirty="0"/>
              <a:t>Further improvements that can be done to our project. </a:t>
            </a:r>
          </a:p>
        </p:txBody>
      </p:sp>
      <p:sp>
        <p:nvSpPr>
          <p:cNvPr id="3" name="Content Placeholder 2">
            <a:extLst>
              <a:ext uri="{FF2B5EF4-FFF2-40B4-BE49-F238E27FC236}">
                <a16:creationId xmlns:a16="http://schemas.microsoft.com/office/drawing/2014/main" id="{787623F5-2CD2-4822-A425-E6A326A03B9E}"/>
              </a:ext>
            </a:extLst>
          </p:cNvPr>
          <p:cNvSpPr>
            <a:spLocks noGrp="1"/>
          </p:cNvSpPr>
          <p:nvPr>
            <p:ph idx="1"/>
          </p:nvPr>
        </p:nvSpPr>
        <p:spPr>
          <a:xfrm>
            <a:off x="1451579" y="2058864"/>
            <a:ext cx="9603275" cy="3450613"/>
          </a:xfrm>
        </p:spPr>
        <p:txBody>
          <a:bodyPr/>
          <a:lstStyle/>
          <a:p>
            <a:endParaRPr lang="en-US" dirty="0">
              <a:ea typeface="+mn-lt"/>
              <a:cs typeface="+mn-lt"/>
            </a:endParaRPr>
          </a:p>
          <a:p>
            <a:endParaRPr lang="en-US" dirty="0"/>
          </a:p>
        </p:txBody>
      </p:sp>
      <p:sp>
        <p:nvSpPr>
          <p:cNvPr id="5" name="TextBox 4">
            <a:extLst>
              <a:ext uri="{FF2B5EF4-FFF2-40B4-BE49-F238E27FC236}">
                <a16:creationId xmlns:a16="http://schemas.microsoft.com/office/drawing/2014/main" id="{3772B6D4-DF68-47F8-9069-7C09381FB0F7}"/>
              </a:ext>
            </a:extLst>
          </p:cNvPr>
          <p:cNvSpPr txBox="1"/>
          <p:nvPr/>
        </p:nvSpPr>
        <p:spPr>
          <a:xfrm>
            <a:off x="1502974" y="2063691"/>
            <a:ext cx="955806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We can make the game more visually better, we can add buttons that we can select using the mouse or touch if device has touch screen capabilities</a:t>
            </a:r>
          </a:p>
          <a:p>
            <a:pPr marL="285750" indent="-285750">
              <a:buFont typeface="Arial"/>
              <a:buChar char="•"/>
            </a:pPr>
            <a:r>
              <a:rPr lang="en-US">
                <a:ea typeface="+mn-lt"/>
                <a:cs typeface="+mn-lt"/>
              </a:rPr>
              <a:t>We can add more movement to the screen an make it more interactive.</a:t>
            </a:r>
          </a:p>
          <a:p>
            <a:pPr marL="285750" indent="-285750">
              <a:buFont typeface="Arial"/>
              <a:buChar char="•"/>
            </a:pPr>
            <a:r>
              <a:rPr lang="en-US"/>
              <a:t>We can add an option to change the wallpaper screen or allow the</a:t>
            </a:r>
            <a:r>
              <a:rPr lang="en-US" dirty="0"/>
              <a:t> </a:t>
            </a:r>
            <a:r>
              <a:rPr lang="en-US"/>
              <a:t>game to choose its own random wallpaper every time new game is started.</a:t>
            </a:r>
            <a:endParaRPr lang="en-US" dirty="0"/>
          </a:p>
          <a:p>
            <a:pPr marL="285750" indent="-285750">
              <a:buFont typeface="Arial"/>
              <a:buChar char="•"/>
            </a:pPr>
            <a:r>
              <a:rPr lang="en-US"/>
              <a:t>We can also add an option that you can input your own sudoku table and let the software solve it for you.</a:t>
            </a:r>
            <a:endParaRPr lang="en-US" dirty="0"/>
          </a:p>
          <a:p>
            <a:pPr marL="285750" indent="-285750">
              <a:buFont typeface="Arial"/>
              <a:buChar char="•"/>
            </a:pPr>
            <a:r>
              <a:rPr lang="en-US"/>
              <a:t>Another thing I would like to add is that instead of the alortithim rewritting the values on the main table it can maybe add another table and solve the game side by side to your answers so you can visually see where you went wrong.</a:t>
            </a:r>
            <a:endParaRPr lang="en-US" dirty="0"/>
          </a:p>
        </p:txBody>
      </p:sp>
    </p:spTree>
    <p:extLst>
      <p:ext uri="{BB962C8B-B14F-4D97-AF65-F5344CB8AC3E}">
        <p14:creationId xmlns:p14="http://schemas.microsoft.com/office/powerpoint/2010/main" val="84311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11D3-8278-43BF-8DF2-B93C7B158D5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5655B78-B300-4544-BFF3-C665EAB9EC90}"/>
              </a:ext>
            </a:extLst>
          </p:cNvPr>
          <p:cNvSpPr>
            <a:spLocks noGrp="1"/>
          </p:cNvSpPr>
          <p:nvPr>
            <p:ph idx="1"/>
          </p:nvPr>
        </p:nvSpPr>
        <p:spPr/>
        <p:txBody>
          <a:bodyPr/>
          <a:lstStyle/>
          <a:p>
            <a:pPr marL="342900" indent="-342900"/>
            <a:r>
              <a:rPr lang="en-US" dirty="0"/>
              <a:t>By the end of the presentation we would have been able to demonstrate how the game works and how the 9x9 matrix board was created for our sudoku game.</a:t>
            </a:r>
          </a:p>
          <a:p>
            <a:pPr marL="342900" indent="-342900"/>
            <a:r>
              <a:rPr lang="en-US" dirty="0"/>
              <a:t>Sudoku is a logic based puzzle game. It is board with 9x9 matrix. T</a:t>
            </a:r>
            <a:r>
              <a:rPr lang="en-US" dirty="0">
                <a:ea typeface="+mn-lt"/>
                <a:cs typeface="+mn-lt"/>
              </a:rPr>
              <a:t>o win the player has to place a number in a way that the number is not repeated in the same column or row or 3x3 sub grid. </a:t>
            </a:r>
            <a:endParaRPr lang="en-US" dirty="0"/>
          </a:p>
          <a:p>
            <a:pPr marL="342900" indent="-342900"/>
            <a:r>
              <a:rPr lang="en-US" dirty="0"/>
              <a:t>To win the game, all spaces on our board must be filled following the rules. </a:t>
            </a:r>
          </a:p>
          <a:p>
            <a:endParaRPr lang="en-US" dirty="0"/>
          </a:p>
          <a:p>
            <a:endParaRPr lang="en-US" dirty="0"/>
          </a:p>
        </p:txBody>
      </p:sp>
    </p:spTree>
    <p:extLst>
      <p:ext uri="{BB962C8B-B14F-4D97-AF65-F5344CB8AC3E}">
        <p14:creationId xmlns:p14="http://schemas.microsoft.com/office/powerpoint/2010/main" val="354659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8AC6-228C-4882-BD6F-05A8226F86D8}"/>
              </a:ext>
            </a:extLst>
          </p:cNvPr>
          <p:cNvSpPr>
            <a:spLocks noGrp="1"/>
          </p:cNvSpPr>
          <p:nvPr>
            <p:ph type="title"/>
          </p:nvPr>
        </p:nvSpPr>
        <p:spPr/>
        <p:txBody>
          <a:bodyPr/>
          <a:lstStyle/>
          <a:p>
            <a:r>
              <a:rPr lang="en-US" dirty="0"/>
              <a:t>Algorithm used</a:t>
            </a:r>
          </a:p>
        </p:txBody>
      </p:sp>
      <p:sp>
        <p:nvSpPr>
          <p:cNvPr id="3" name="Content Placeholder 2">
            <a:extLst>
              <a:ext uri="{FF2B5EF4-FFF2-40B4-BE49-F238E27FC236}">
                <a16:creationId xmlns:a16="http://schemas.microsoft.com/office/drawing/2014/main" id="{EF92821E-5C24-4326-B7CE-D07F6562A229}"/>
              </a:ext>
            </a:extLst>
          </p:cNvPr>
          <p:cNvSpPr>
            <a:spLocks noGrp="1"/>
          </p:cNvSpPr>
          <p:nvPr>
            <p:ph idx="1"/>
          </p:nvPr>
        </p:nvSpPr>
        <p:spPr/>
        <p:txBody>
          <a:bodyPr>
            <a:normAutofit lnSpcReduction="10000"/>
          </a:bodyPr>
          <a:lstStyle/>
          <a:p>
            <a:r>
              <a:rPr lang="en-US" dirty="0"/>
              <a:t>In our code we used backtracking algorithm which will produce for us a unique sudoku board. Then the backtracking algorithm is used to solve the puzzle. </a:t>
            </a:r>
          </a:p>
          <a:p>
            <a:r>
              <a:rPr lang="en-US" dirty="0">
                <a:ea typeface="+mn-lt"/>
                <a:cs typeface="+mn-lt"/>
              </a:rPr>
              <a:t>The player will enter values ranging from 1 to 9 but the value must not repeat in that row column or 3x3 matrix. He will then repeat this procedure until he comes to a point when no input is possible, at this point our code will backtrack. Then the player will have to return to his prior answer and make modifications. This backtracking continues until it finds the valid solution.</a:t>
            </a:r>
          </a:p>
          <a:p>
            <a:r>
              <a:rPr lang="en-US" dirty="0">
                <a:ea typeface="+mn-lt"/>
                <a:cs typeface="+mn-lt"/>
              </a:rPr>
              <a:t>We use this method to verify all possible placements from the player as well as all combinations and to shorten the total duration while still producing a legitimate result.</a:t>
            </a:r>
          </a:p>
        </p:txBody>
      </p:sp>
    </p:spTree>
    <p:extLst>
      <p:ext uri="{BB962C8B-B14F-4D97-AF65-F5344CB8AC3E}">
        <p14:creationId xmlns:p14="http://schemas.microsoft.com/office/powerpoint/2010/main" val="212169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70FF-AED8-4E19-8D29-0955F8F4F6AB}"/>
              </a:ext>
            </a:extLst>
          </p:cNvPr>
          <p:cNvSpPr>
            <a:spLocks noGrp="1"/>
          </p:cNvSpPr>
          <p:nvPr>
            <p:ph type="title"/>
          </p:nvPr>
        </p:nvSpPr>
        <p:spPr/>
        <p:txBody>
          <a:bodyPr/>
          <a:lstStyle/>
          <a:p>
            <a:r>
              <a:rPr lang="en-US" dirty="0">
                <a:ea typeface="+mj-lt"/>
                <a:cs typeface="+mj-lt"/>
              </a:rPr>
              <a:t>Libraries and other resources used</a:t>
            </a:r>
            <a:endParaRPr lang="en-US" dirty="0"/>
          </a:p>
        </p:txBody>
      </p:sp>
      <p:sp>
        <p:nvSpPr>
          <p:cNvPr id="3" name="Content Placeholder 2">
            <a:extLst>
              <a:ext uri="{FF2B5EF4-FFF2-40B4-BE49-F238E27FC236}">
                <a16:creationId xmlns:a16="http://schemas.microsoft.com/office/drawing/2014/main" id="{985C2E2F-7714-4466-A15D-B75EAC0E2763}"/>
              </a:ext>
            </a:extLst>
          </p:cNvPr>
          <p:cNvSpPr>
            <a:spLocks noGrp="1"/>
          </p:cNvSpPr>
          <p:nvPr>
            <p:ph idx="1"/>
          </p:nvPr>
        </p:nvSpPr>
        <p:spPr/>
        <p:txBody>
          <a:bodyPr/>
          <a:lstStyle/>
          <a:p>
            <a:r>
              <a:rPr lang="en-US" dirty="0">
                <a:ea typeface="+mn-lt"/>
                <a:cs typeface="+mn-lt"/>
              </a:rPr>
              <a:t>The UI of our game will be implemented using </a:t>
            </a:r>
            <a:r>
              <a:rPr lang="en-US" dirty="0" err="1">
                <a:ea typeface="+mn-lt"/>
                <a:cs typeface="+mn-lt"/>
              </a:rPr>
              <a:t>pyGame</a:t>
            </a:r>
            <a:r>
              <a:rPr lang="en-US" dirty="0">
                <a:ea typeface="+mn-lt"/>
                <a:cs typeface="+mn-lt"/>
              </a:rPr>
              <a:t>.</a:t>
            </a:r>
          </a:p>
          <a:p>
            <a:r>
              <a:rPr lang="en-US"/>
              <a:t>The sudoku board is inatialized based on level selcted.</a:t>
            </a:r>
            <a:endParaRPr lang="en-US" dirty="0"/>
          </a:p>
          <a:p>
            <a:endParaRPr lang="en-US" dirty="0"/>
          </a:p>
          <a:p>
            <a:endParaRPr lang="en-US" dirty="0"/>
          </a:p>
        </p:txBody>
      </p:sp>
    </p:spTree>
    <p:extLst>
      <p:ext uri="{BB962C8B-B14F-4D97-AF65-F5344CB8AC3E}">
        <p14:creationId xmlns:p14="http://schemas.microsoft.com/office/powerpoint/2010/main" val="91968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080B-10F0-453F-A3F3-1FEDB87404BD}"/>
              </a:ext>
            </a:extLst>
          </p:cNvPr>
          <p:cNvSpPr>
            <a:spLocks noGrp="1"/>
          </p:cNvSpPr>
          <p:nvPr>
            <p:ph type="title"/>
          </p:nvPr>
        </p:nvSpPr>
        <p:spPr>
          <a:xfrm>
            <a:off x="732711" y="286934"/>
            <a:ext cx="9603275" cy="1049235"/>
          </a:xfrm>
        </p:spPr>
        <p:txBody>
          <a:bodyPr/>
          <a:lstStyle/>
          <a:p>
            <a:r>
              <a:rPr lang="en-US"/>
              <a:t>Main window and</a:t>
            </a:r>
            <a:br>
              <a:rPr lang="en-US" dirty="0"/>
            </a:br>
            <a:r>
              <a:rPr lang="en-US"/>
              <a:t>Launch page</a:t>
            </a:r>
          </a:p>
        </p:txBody>
      </p:sp>
      <p:pic>
        <p:nvPicPr>
          <p:cNvPr id="11" name="Picture 11" descr="Graphical user interface, text, application&#10;&#10;Description automatically generated">
            <a:extLst>
              <a:ext uri="{FF2B5EF4-FFF2-40B4-BE49-F238E27FC236}">
                <a16:creationId xmlns:a16="http://schemas.microsoft.com/office/drawing/2014/main" id="{5B1FCA82-A32C-4EB0-B7A5-DE007EE283F3}"/>
              </a:ext>
            </a:extLst>
          </p:cNvPr>
          <p:cNvPicPr>
            <a:picLocks noChangeAspect="1"/>
          </p:cNvPicPr>
          <p:nvPr/>
        </p:nvPicPr>
        <p:blipFill rotWithShape="1">
          <a:blip r:embed="rId2"/>
          <a:srcRect r="22099" b="508"/>
          <a:stretch/>
        </p:blipFill>
        <p:spPr>
          <a:xfrm>
            <a:off x="1316966" y="2153821"/>
            <a:ext cx="4052178" cy="2809195"/>
          </a:xfrm>
          <a:prstGeom prst="rect">
            <a:avLst/>
          </a:prstGeom>
        </p:spPr>
      </p:pic>
      <p:pic>
        <p:nvPicPr>
          <p:cNvPr id="12" name="Picture 12" descr="A picture containing chart&#10;&#10;Description automatically generated">
            <a:extLst>
              <a:ext uri="{FF2B5EF4-FFF2-40B4-BE49-F238E27FC236}">
                <a16:creationId xmlns:a16="http://schemas.microsoft.com/office/drawing/2014/main" id="{D8F2F400-38B6-482C-AD79-052F271F6267}"/>
              </a:ext>
            </a:extLst>
          </p:cNvPr>
          <p:cNvPicPr>
            <a:picLocks noChangeAspect="1"/>
          </p:cNvPicPr>
          <p:nvPr/>
        </p:nvPicPr>
        <p:blipFill>
          <a:blip r:embed="rId3"/>
          <a:stretch>
            <a:fillRect/>
          </a:stretch>
        </p:blipFill>
        <p:spPr>
          <a:xfrm>
            <a:off x="5932099" y="360302"/>
            <a:ext cx="5532407" cy="5432907"/>
          </a:xfrm>
          <a:prstGeom prst="rect">
            <a:avLst/>
          </a:prstGeom>
        </p:spPr>
      </p:pic>
    </p:spTree>
    <p:extLst>
      <p:ext uri="{BB962C8B-B14F-4D97-AF65-F5344CB8AC3E}">
        <p14:creationId xmlns:p14="http://schemas.microsoft.com/office/powerpoint/2010/main" val="69001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64E81D2-128B-4BAA-A599-3F9FD52FF349}"/>
              </a:ext>
            </a:extLst>
          </p:cNvPr>
          <p:cNvPicPr>
            <a:picLocks noChangeAspect="1"/>
          </p:cNvPicPr>
          <p:nvPr/>
        </p:nvPicPr>
        <p:blipFill>
          <a:blip r:embed="rId2"/>
          <a:stretch>
            <a:fillRect/>
          </a:stretch>
        </p:blipFill>
        <p:spPr>
          <a:xfrm>
            <a:off x="3674853" y="343894"/>
            <a:ext cx="7919049" cy="5091909"/>
          </a:xfrm>
          <a:prstGeom prst="rect">
            <a:avLst/>
          </a:prstGeom>
        </p:spPr>
      </p:pic>
      <p:sp>
        <p:nvSpPr>
          <p:cNvPr id="3" name="TextBox 2">
            <a:extLst>
              <a:ext uri="{FF2B5EF4-FFF2-40B4-BE49-F238E27FC236}">
                <a16:creationId xmlns:a16="http://schemas.microsoft.com/office/drawing/2014/main" id="{DFCF1A16-394B-4A96-9E32-18899387116A}"/>
              </a:ext>
            </a:extLst>
          </p:cNvPr>
          <p:cNvSpPr txBox="1"/>
          <p:nvPr/>
        </p:nvSpPr>
        <p:spPr>
          <a:xfrm>
            <a:off x="497457" y="2222740"/>
            <a:ext cx="344769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FUNCTIONS USED</a:t>
            </a:r>
          </a:p>
        </p:txBody>
      </p:sp>
    </p:spTree>
    <p:extLst>
      <p:ext uri="{BB962C8B-B14F-4D97-AF65-F5344CB8AC3E}">
        <p14:creationId xmlns:p14="http://schemas.microsoft.com/office/powerpoint/2010/main" val="375611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FB51-ADD4-4300-AB11-09F6971E29A7}"/>
              </a:ext>
            </a:extLst>
          </p:cNvPr>
          <p:cNvSpPr>
            <a:spLocks noGrp="1"/>
          </p:cNvSpPr>
          <p:nvPr>
            <p:ph type="title"/>
          </p:nvPr>
        </p:nvSpPr>
        <p:spPr/>
        <p:txBody>
          <a:bodyPr/>
          <a:lstStyle/>
          <a:p>
            <a:r>
              <a:rPr lang="en-US"/>
              <a:t>Intro screen</a:t>
            </a:r>
          </a:p>
        </p:txBody>
      </p:sp>
      <p:pic>
        <p:nvPicPr>
          <p:cNvPr id="4" name="Picture 4" descr="Graphical user interface, text, application&#10;&#10;Description automatically generated">
            <a:extLst>
              <a:ext uri="{FF2B5EF4-FFF2-40B4-BE49-F238E27FC236}">
                <a16:creationId xmlns:a16="http://schemas.microsoft.com/office/drawing/2014/main" id="{1A1F253B-C40F-48C4-AD6B-AF972A7893D1}"/>
              </a:ext>
            </a:extLst>
          </p:cNvPr>
          <p:cNvPicPr>
            <a:picLocks noGrp="1" noChangeAspect="1"/>
          </p:cNvPicPr>
          <p:nvPr>
            <p:ph idx="1"/>
          </p:nvPr>
        </p:nvPicPr>
        <p:blipFill>
          <a:blip r:embed="rId2"/>
          <a:stretch>
            <a:fillRect/>
          </a:stretch>
        </p:blipFill>
        <p:spPr>
          <a:xfrm>
            <a:off x="1759873" y="1440636"/>
            <a:ext cx="9001066" cy="4413897"/>
          </a:xfrm>
        </p:spPr>
      </p:pic>
    </p:spTree>
    <p:extLst>
      <p:ext uri="{BB962C8B-B14F-4D97-AF65-F5344CB8AC3E}">
        <p14:creationId xmlns:p14="http://schemas.microsoft.com/office/powerpoint/2010/main" val="219117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 letter&#10;&#10;Description automatically generated">
            <a:extLst>
              <a:ext uri="{FF2B5EF4-FFF2-40B4-BE49-F238E27FC236}">
                <a16:creationId xmlns:a16="http://schemas.microsoft.com/office/drawing/2014/main" id="{D019D023-9FEE-4A8B-997C-4624110A0F2B}"/>
              </a:ext>
            </a:extLst>
          </p:cNvPr>
          <p:cNvPicPr>
            <a:picLocks noChangeAspect="1"/>
          </p:cNvPicPr>
          <p:nvPr/>
        </p:nvPicPr>
        <p:blipFill>
          <a:blip r:embed="rId2"/>
          <a:stretch>
            <a:fillRect/>
          </a:stretch>
        </p:blipFill>
        <p:spPr>
          <a:xfrm>
            <a:off x="900023" y="1655719"/>
            <a:ext cx="10521350" cy="3158375"/>
          </a:xfrm>
          <a:prstGeom prst="rect">
            <a:avLst/>
          </a:prstGeom>
        </p:spPr>
      </p:pic>
      <p:sp>
        <p:nvSpPr>
          <p:cNvPr id="3" name="TextBox 2">
            <a:extLst>
              <a:ext uri="{FF2B5EF4-FFF2-40B4-BE49-F238E27FC236}">
                <a16:creationId xmlns:a16="http://schemas.microsoft.com/office/drawing/2014/main" id="{ECB25541-4014-4C4D-AC40-1D47D1352B8E}"/>
              </a:ext>
            </a:extLst>
          </p:cNvPr>
          <p:cNvSpPr txBox="1"/>
          <p:nvPr/>
        </p:nvSpPr>
        <p:spPr>
          <a:xfrm>
            <a:off x="900022" y="885646"/>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t>INPUT</a:t>
            </a:r>
          </a:p>
        </p:txBody>
      </p:sp>
    </p:spTree>
    <p:extLst>
      <p:ext uri="{BB962C8B-B14F-4D97-AF65-F5344CB8AC3E}">
        <p14:creationId xmlns:p14="http://schemas.microsoft.com/office/powerpoint/2010/main" val="345574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87F2-B65B-4B08-932A-078D3C790D97}"/>
              </a:ext>
            </a:extLst>
          </p:cNvPr>
          <p:cNvSpPr>
            <a:spLocks noGrp="1"/>
          </p:cNvSpPr>
          <p:nvPr>
            <p:ph type="title"/>
          </p:nvPr>
        </p:nvSpPr>
        <p:spPr/>
        <p:txBody>
          <a:bodyPr/>
          <a:lstStyle/>
          <a:p>
            <a:r>
              <a:rPr lang="en-US"/>
              <a:t>Row and column checker</a:t>
            </a:r>
          </a:p>
        </p:txBody>
      </p:sp>
      <p:pic>
        <p:nvPicPr>
          <p:cNvPr id="4" name="Picture 4" descr="Text&#10;&#10;Description automatically generated">
            <a:extLst>
              <a:ext uri="{FF2B5EF4-FFF2-40B4-BE49-F238E27FC236}">
                <a16:creationId xmlns:a16="http://schemas.microsoft.com/office/drawing/2014/main" id="{3105A5B6-3EC2-45E3-914D-65864D91AFF4}"/>
              </a:ext>
            </a:extLst>
          </p:cNvPr>
          <p:cNvPicPr>
            <a:picLocks noGrp="1" noChangeAspect="1"/>
          </p:cNvPicPr>
          <p:nvPr>
            <p:ph idx="1"/>
          </p:nvPr>
        </p:nvPicPr>
        <p:blipFill>
          <a:blip r:embed="rId2"/>
          <a:stretch>
            <a:fillRect/>
          </a:stretch>
        </p:blipFill>
        <p:spPr>
          <a:xfrm>
            <a:off x="1695757" y="1483771"/>
            <a:ext cx="5146770" cy="4356386"/>
          </a:xfrm>
        </p:spPr>
      </p:pic>
    </p:spTree>
    <p:extLst>
      <p:ext uri="{BB962C8B-B14F-4D97-AF65-F5344CB8AC3E}">
        <p14:creationId xmlns:p14="http://schemas.microsoft.com/office/powerpoint/2010/main" val="11525722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Sudoku</vt:lpstr>
      <vt:lpstr>Overview</vt:lpstr>
      <vt:lpstr>Algorithm used</vt:lpstr>
      <vt:lpstr>Libraries and other resources used</vt:lpstr>
      <vt:lpstr>Main window and Launch page</vt:lpstr>
      <vt:lpstr>PowerPoint Presentation</vt:lpstr>
      <vt:lpstr>Intro screen</vt:lpstr>
      <vt:lpstr>PowerPoint Presentation</vt:lpstr>
      <vt:lpstr>Row and column checker</vt:lpstr>
      <vt:lpstr>PowerPoint Presentation</vt:lpstr>
      <vt:lpstr>PowerPoint Presentation</vt:lpstr>
      <vt:lpstr>Output/main game display screen</vt:lpstr>
      <vt:lpstr>Further improvements that can be done to our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426</cp:revision>
  <dcterms:created xsi:type="dcterms:W3CDTF">2021-08-04T04:04:12Z</dcterms:created>
  <dcterms:modified xsi:type="dcterms:W3CDTF">2021-08-05T09:11:03Z</dcterms:modified>
</cp:coreProperties>
</file>