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8" r:id="rId11"/>
    <p:sldId id="267" r:id="rId12"/>
    <p:sldId id="264" r:id="rId13"/>
    <p:sldId id="265" r:id="rId14"/>
    <p:sldId id="271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580116-45D2-48E9-AF53-44D304D4BC70}">
          <p14:sldIdLst>
            <p14:sldId id="256"/>
            <p14:sldId id="257"/>
            <p14:sldId id="258"/>
            <p14:sldId id="259"/>
            <p14:sldId id="270"/>
            <p14:sldId id="260"/>
            <p14:sldId id="261"/>
            <p14:sldId id="262"/>
            <p14:sldId id="263"/>
            <p14:sldId id="268"/>
            <p14:sldId id="267"/>
            <p14:sldId id="264"/>
          </p14:sldIdLst>
        </p14:section>
        <p14:section name="Untitled Section" id="{0C492410-EBC0-4270-B1D9-8871BFA2BB0A}">
          <p14:sldIdLst>
            <p14:sldId id="265"/>
            <p14:sldId id="271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EAE0DD-CD34-4CEB-9F7C-EB2539AC7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7AFD8-CA64-4DCA-839E-F53BF007FC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5D76-0DF0-4CDA-B13F-0A1D3C5E4A71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33D3E-4150-4A16-ADE7-D2A6D2F13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Mostafa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F22-FBA3-4BFC-9167-7DDC97D5E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8CF2-0BB4-4006-B926-1B767DA3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82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DBBBB-8EB3-4E9A-9AB4-480E02C2414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Mostafa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8A8C-CC9F-4D50-A0BE-6F58F3A8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00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F3E8-B8E5-4C68-9CC0-C268F91CEF8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Mostafa Mosad Mohamed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6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E4A6-13AD-4C6E-B78C-E867F8C5EAF1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E72F-E378-4D86-8AA0-CA0667B3F0DF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1FB-B38F-4644-97DE-2375E372E11F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2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E836-51D5-42E0-ACF0-06C7DB6F4956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6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EA07-7E0A-4B4B-8965-DC8FECB563DB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AFB-F736-4479-8450-1F1E761875EF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80E-6483-4261-89A9-ED3514A9C0D4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0CC2-7375-467D-BE43-09A6B99034D4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FE1-7383-4B6E-8110-8F4D252B4CBE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A54F02-DBB1-40A6-BBFB-725DB3842927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Mostafa Mosad Mohamed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49AF-4F99-4C90-9554-5D09AD7AD057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Mostafa Mosad Mohamed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2D24-0982-4557-981C-BD1CBAB27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 </a:t>
            </a:r>
            <a:br>
              <a:rPr lang="en-US" dirty="0"/>
            </a:br>
            <a:r>
              <a:rPr lang="en-US" dirty="0"/>
              <a:t>With JWT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98CDF-6243-430A-9525-997D0A311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F9AA-FC43-4712-BA4D-ED6AF05D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9374" y="6438568"/>
            <a:ext cx="4973915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281871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57C3-061E-4C78-937D-58EDD2FB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9" y="147294"/>
            <a:ext cx="9603275" cy="1049235"/>
          </a:xfrm>
        </p:spPr>
        <p:txBody>
          <a:bodyPr/>
          <a:lstStyle/>
          <a:p>
            <a:r>
              <a:rPr lang="en-US" dirty="0"/>
              <a:t>* Registration Flow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FFD74A-91DB-481D-93BA-A460CB72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714375"/>
            <a:ext cx="10687049" cy="5339106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C29D9C-2E11-4E7E-B7E6-CD15A8D6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4457" y="6465961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15231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5675-3E47-458D-936D-90ED8D69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54" y="156819"/>
            <a:ext cx="9603275" cy="1049235"/>
          </a:xfrm>
        </p:spPr>
        <p:txBody>
          <a:bodyPr/>
          <a:lstStyle/>
          <a:p>
            <a:r>
              <a:rPr lang="en-US" dirty="0"/>
              <a:t>Authentication Manager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C97E95-C69D-4198-8E23-11E99FF7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68946" y="6441803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A14B91-CD42-48C5-B102-1AA1FE02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977887"/>
            <a:ext cx="10396330" cy="3955773"/>
          </a:xfrm>
        </p:spPr>
      </p:pic>
    </p:spTree>
    <p:extLst>
      <p:ext uri="{BB962C8B-B14F-4D97-AF65-F5344CB8AC3E}">
        <p14:creationId xmlns:p14="http://schemas.microsoft.com/office/powerpoint/2010/main" val="401282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6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28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2DA85A-D85E-47F1-88B9-3A02E776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04" y="263240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* Generate Token Flow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91FCDE-5704-4154-8A8B-CD8E5F94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94034" y="6401956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D0ED4-E476-450C-9708-0FCA53FA0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" y="729586"/>
            <a:ext cx="11578281" cy="5395829"/>
          </a:xfrm>
        </p:spPr>
      </p:pic>
    </p:spTree>
    <p:extLst>
      <p:ext uri="{BB962C8B-B14F-4D97-AF65-F5344CB8AC3E}">
        <p14:creationId xmlns:p14="http://schemas.microsoft.com/office/powerpoint/2010/main" val="37170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2E42-7A63-4947-BA7E-37A0D85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4" y="175869"/>
            <a:ext cx="9603275" cy="1049235"/>
          </a:xfrm>
        </p:spPr>
        <p:txBody>
          <a:bodyPr/>
          <a:lstStyle/>
          <a:p>
            <a:r>
              <a:rPr lang="en-US" dirty="0"/>
              <a:t>* Validate Token Flow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4C4810-76C3-4C7E-87B2-7FAD8309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68946" y="6437385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D3D6CD-D0EC-4F69-A39C-411659797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3" y="646042"/>
            <a:ext cx="11668539" cy="5436705"/>
          </a:xfrm>
        </p:spPr>
      </p:pic>
    </p:spTree>
    <p:extLst>
      <p:ext uri="{BB962C8B-B14F-4D97-AF65-F5344CB8AC3E}">
        <p14:creationId xmlns:p14="http://schemas.microsoft.com/office/powerpoint/2010/main" val="34756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29B8-5F50-4991-B897-BA0607C2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PreAuthorize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2A07-CB97-4360-ADC8-1976BF7E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our user Details In Spring Security Holder ( Holding His Role).</a:t>
            </a:r>
          </a:p>
          <a:p>
            <a:r>
              <a:rPr lang="en-US" dirty="0"/>
              <a:t>Let us just tell Spring to Authorize logged in user .</a:t>
            </a:r>
          </a:p>
          <a:p>
            <a:r>
              <a:rPr lang="en-US" dirty="0"/>
              <a:t>We can add to controller functions or service functions .</a:t>
            </a:r>
          </a:p>
          <a:p>
            <a:r>
              <a:rPr lang="en-US" dirty="0"/>
              <a:t>@</a:t>
            </a:r>
            <a:r>
              <a:rPr lang="en-US" dirty="0" err="1"/>
              <a:t>PreAuthorize</a:t>
            </a:r>
            <a:r>
              <a:rPr lang="en-US" dirty="0"/>
              <a:t> In Controller VS Service 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AE1D-BB5D-4FEA-8D25-500B02A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97925" y="6419388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37885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2BF5-FB25-4E6F-BBBD-9EEA1F62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2BF2-1348-4DA8-A119-48C13EDB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Lets Get Hands Dirty !!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6D7FA-CB2E-4241-AB8E-76F66FDA3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5" y="3109324"/>
            <a:ext cx="7004482" cy="235702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73EFDB-6264-4995-BC11-874B6CDB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68946" y="6446021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9647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6236-3D53-4812-A08C-5A0831E1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6908-CCB6-4547-B9EB-42CFF26B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b="1" i="1" dirty="0"/>
              <a:t>Thanks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09B1-AEB7-428B-AAE9-7B0CBAF5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95579" y="6401633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6979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83C-F764-4C54-BF47-617403D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BD3AC4-F8A1-4B73-9017-39403A45F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86154"/>
              </p:ext>
            </p:extLst>
          </p:nvPr>
        </p:nvGraphicFramePr>
        <p:xfrm>
          <a:off x="1553592" y="2016125"/>
          <a:ext cx="9501758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758">
                  <a:extLst>
                    <a:ext uri="{9D8B030D-6E8A-4147-A177-3AD203B41FA5}">
                      <a16:colId xmlns:a16="http://schemas.microsoft.com/office/drawing/2014/main" val="367915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Why we need to security In web application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24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* Authentication VS Authorization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955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*HTTP is stateless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7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What is JWT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72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* JWT Structure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918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* What to take care of when dealing with JWT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Registration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76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* Generate Token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0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* Validate Token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37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PreAuthorize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74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*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01642"/>
                  </a:ext>
                </a:extLst>
              </a:tr>
            </a:tbl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BEB509-FB4C-4B6A-A7DB-F41C8009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48217" y="6441716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153389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68F0-8EE0-42E7-89F0-36262A9D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security ?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FDA0D4F-FE52-417B-89CC-B562BF730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910904"/>
            <a:ext cx="1949943" cy="1949943"/>
          </a:xfrm>
          <a:prstGeom prst="rect">
            <a:avLst/>
          </a:prstGeom>
        </p:spPr>
      </p:pic>
      <p:pic>
        <p:nvPicPr>
          <p:cNvPr id="15" name="Content Placeholder 14" descr="A close up of a mask&#10;&#10;Description automatically generated">
            <a:extLst>
              <a:ext uri="{FF2B5EF4-FFF2-40B4-BE49-F238E27FC236}">
                <a16:creationId xmlns:a16="http://schemas.microsoft.com/office/drawing/2014/main" id="{4DA97AC0-8DD0-4DFB-8D84-48F859B2D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03" y="1964248"/>
            <a:ext cx="1848974" cy="1848974"/>
          </a:xfrm>
        </p:spPr>
      </p:pic>
      <p:pic>
        <p:nvPicPr>
          <p:cNvPr id="19" name="Picture 18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5ECA61E5-F292-43D7-A11F-9810E8D37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40" y="4107622"/>
            <a:ext cx="2697310" cy="1945859"/>
          </a:xfrm>
          <a:prstGeom prst="rect">
            <a:avLst/>
          </a:prstGeom>
        </p:spPr>
      </p:pic>
      <p:pic>
        <p:nvPicPr>
          <p:cNvPr id="21" name="Picture 20" descr="A hand holding a box&#10;&#10;Description automatically generated">
            <a:extLst>
              <a:ext uri="{FF2B5EF4-FFF2-40B4-BE49-F238E27FC236}">
                <a16:creationId xmlns:a16="http://schemas.microsoft.com/office/drawing/2014/main" id="{9430936B-14BD-42EF-AC47-757939393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4" y="4107622"/>
            <a:ext cx="3049735" cy="1848974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7034F3C-6944-4DF0-85C9-761C7F89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99897" y="6415827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31306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76C8-0370-42F2-A8BD-5E77DA8E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 VS 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831E-08B3-4E88-917F-89AC38AE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Who Are You ?  </a:t>
            </a:r>
          </a:p>
          <a:p>
            <a:pPr marL="0" indent="0" algn="ctr">
              <a:buNone/>
            </a:pPr>
            <a:r>
              <a:rPr lang="en-US" dirty="0"/>
              <a:t>VS</a:t>
            </a:r>
          </a:p>
          <a:p>
            <a:pPr marL="0" indent="0" algn="ctr">
              <a:buNone/>
            </a:pPr>
            <a:r>
              <a:rPr lang="en-US" dirty="0"/>
              <a:t>What You have permission to do 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B948B-44CA-473E-AE34-E7B12D70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41326" y="6432121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24600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09B3-853F-4DDC-91D0-F9AFA067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6DC8-36AD-4350-9F8D-29E8CE77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stateless protocol. A stateless protocol does not require the server to retain information or status about each user for the duration of multiple requests.</a:t>
            </a:r>
          </a:p>
          <a:p>
            <a:r>
              <a:rPr lang="en-US" dirty="0"/>
              <a:t>But some web applications may have to track the user's progress from page to page, for example when a web server is required to customize the content of a web page for a user.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FF3494-44E0-4766-9DEE-7522A00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84" y="3789650"/>
            <a:ext cx="1838673" cy="1838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14FF04-D4B9-44B7-8365-5A3733ED9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5124" y="3789650"/>
            <a:ext cx="1838672" cy="2086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D931B-B335-4DC9-A4F4-399C5502A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6877" y="4331588"/>
            <a:ext cx="1838672" cy="1002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32F9C-5D0C-42E0-B0B8-6CAE5C104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200525"/>
            <a:ext cx="1726231" cy="1265820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2B5B04-07F0-4A46-8C06-B1F23123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0989" y="6446021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  <p:pic>
        <p:nvPicPr>
          <p:cNvPr id="17" name="Picture 16" descr="A picture containing fish, water, underwater, animal&#10;&#10;Description automatically generated">
            <a:extLst>
              <a:ext uri="{FF2B5EF4-FFF2-40B4-BE49-F238E27FC236}">
                <a16:creationId xmlns:a16="http://schemas.microsoft.com/office/drawing/2014/main" id="{83CDB423-AC01-4E33-963C-F3387E9B5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0" y="0"/>
            <a:ext cx="6143347" cy="17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4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148-C7C9-468F-ABFF-80852E7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What is JWT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FBA-1D5A-4B73-B011-07EA7171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 Stands for  </a:t>
            </a:r>
            <a:r>
              <a:rPr lang="en-US" dirty="0">
                <a:solidFill>
                  <a:srgbClr val="FF0000"/>
                </a:solidFill>
              </a:rPr>
              <a:t>Json Web Token . </a:t>
            </a:r>
          </a:p>
          <a:p>
            <a:r>
              <a:rPr lang="en-US" dirty="0">
                <a:solidFill>
                  <a:srgbClr val="FF0000"/>
                </a:solidFill>
              </a:rPr>
              <a:t>Used</a:t>
            </a:r>
            <a:r>
              <a:rPr lang="en-US" dirty="0"/>
              <a:t> For Authorization Purposes . </a:t>
            </a:r>
          </a:p>
          <a:p>
            <a:r>
              <a:rPr lang="en-US" dirty="0"/>
              <a:t>Act Like the ID of user in each request 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BCA968-1396-423F-A74B-EB05C341B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664838"/>
            <a:ext cx="8620125" cy="187871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D478E1-90D4-4D80-9787-982D53A2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4456" y="6401634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11869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BE5F5E-1EC1-4113-A3AF-F7A4A6FF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* JWT Structure 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8AD3-A6B9-4B0A-A836-38AD45D7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JWT have </a:t>
            </a:r>
            <a:r>
              <a:rPr lang="en-US" dirty="0">
                <a:highlight>
                  <a:srgbClr val="FFFF00"/>
                </a:highlight>
              </a:rPr>
              <a:t>Three Parts </a:t>
            </a:r>
            <a:r>
              <a:rPr lang="en-US" dirty="0"/>
              <a:t>. </a:t>
            </a:r>
          </a:p>
          <a:p>
            <a:r>
              <a:rPr lang="en-US" dirty="0"/>
              <a:t>Header </a:t>
            </a:r>
          </a:p>
          <a:p>
            <a:r>
              <a:rPr lang="en-US" dirty="0"/>
              <a:t>Payload</a:t>
            </a:r>
          </a:p>
          <a:p>
            <a:r>
              <a:rPr lang="en-US" dirty="0"/>
              <a:t>Signature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F375A3-4AC3-414E-AD37-D815E8D02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66675"/>
            <a:ext cx="6096000" cy="60587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4D5DDA-288F-447E-869E-34B5F123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6702" y="6482124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28661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088-0FA9-4516-8744-F14E3C7D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* What to take care of when dealing with JWT ?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9E1833-97F0-4314-9A0D-33C560007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567009"/>
              </p:ext>
            </p:extLst>
          </p:nvPr>
        </p:nvGraphicFramePr>
        <p:xfrm>
          <a:off x="1450975" y="2016125"/>
          <a:ext cx="9604375" cy="224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375">
                  <a:extLst>
                    <a:ext uri="{9D8B030D-6E8A-4147-A177-3AD203B41FA5}">
                      <a16:colId xmlns:a16="http://schemas.microsoft.com/office/drawing/2014/main" val="1831515807"/>
                    </a:ext>
                  </a:extLst>
                </a:gridCol>
              </a:tblGrid>
              <a:tr h="748386">
                <a:tc>
                  <a:txBody>
                    <a:bodyPr/>
                    <a:lstStyle/>
                    <a:p>
                      <a:r>
                        <a:rPr lang="en-US" dirty="0"/>
                        <a:t>No Confidential / Sensitive information in a JWT 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550741"/>
                  </a:ext>
                </a:extLst>
              </a:tr>
              <a:tr h="748386">
                <a:tc>
                  <a:txBody>
                    <a:bodyPr/>
                    <a:lstStyle/>
                    <a:p>
                      <a:r>
                        <a:rPr lang="en-US" dirty="0"/>
                        <a:t>JWT Can be stolen by any one and it will be use so must be carful when you transmitting JWT for example use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https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40026"/>
                  </a:ext>
                </a:extLst>
              </a:tr>
              <a:tr h="748386">
                <a:tc>
                  <a:txBody>
                    <a:bodyPr/>
                    <a:lstStyle/>
                    <a:p>
                      <a:r>
                        <a:rPr lang="en-US" dirty="0"/>
                        <a:t> How disable  JWT ? 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Expiration in JWT , Blacklisted JWT 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786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D43A6E-3FE8-4D70-A72D-A3653A7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9968" y="6446022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202911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5B5A-D4B2-4615-94FF-0299F112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Registration 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1419-0DA5-420C-BDE2-4B9D4E54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Get Username and Password From Client </a:t>
            </a:r>
          </a:p>
          <a:p>
            <a:pPr marL="0" indent="0">
              <a:buNone/>
            </a:pPr>
            <a:r>
              <a:rPr lang="en-US" dirty="0"/>
              <a:t> Save It to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B80881-0AF3-4BA1-A888-AB6DA1D2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31" y="2414491"/>
            <a:ext cx="5639587" cy="1381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845F4B-91D5-418F-B48F-1663E36D4874}"/>
              </a:ext>
            </a:extLst>
          </p:cNvPr>
          <p:cNvSpPr/>
          <p:nvPr/>
        </p:nvSpPr>
        <p:spPr>
          <a:xfrm>
            <a:off x="1556552" y="40333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Hashing Helper Library To Hashing Password and Saving it as hashed value in DB 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13C5A-708B-47D7-9158-5259E2C4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07" y="4975968"/>
            <a:ext cx="7445385" cy="853514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0584037-882A-49C8-B44A-7CCFB76A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48845" y="6397593"/>
            <a:ext cx="5938836" cy="309201"/>
          </a:xfrm>
        </p:spPr>
        <p:txBody>
          <a:bodyPr/>
          <a:lstStyle/>
          <a:p>
            <a:r>
              <a:rPr lang="en-US" dirty="0"/>
              <a:t>Mostafa Mosad Mohamed</a:t>
            </a:r>
          </a:p>
        </p:txBody>
      </p:sp>
    </p:spTree>
    <p:extLst>
      <p:ext uri="{BB962C8B-B14F-4D97-AF65-F5344CB8AC3E}">
        <p14:creationId xmlns:p14="http://schemas.microsoft.com/office/powerpoint/2010/main" val="23475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384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Spring Security  With JWT</vt:lpstr>
      <vt:lpstr>Agenda </vt:lpstr>
      <vt:lpstr>Why we need To security ?</vt:lpstr>
      <vt:lpstr>Authentication  VS  Authorization</vt:lpstr>
      <vt:lpstr>Http Is Stateless</vt:lpstr>
      <vt:lpstr> What is JWT ?  </vt:lpstr>
      <vt:lpstr>* JWT Structure  </vt:lpstr>
      <vt:lpstr>* What to take care of when dealing with JWT ? </vt:lpstr>
      <vt:lpstr>* Registration Flow </vt:lpstr>
      <vt:lpstr>* Registration Flow </vt:lpstr>
      <vt:lpstr>Authentication Manager</vt:lpstr>
      <vt:lpstr>* Generate Token Flow </vt:lpstr>
      <vt:lpstr>* Validate Token Flow </vt:lpstr>
      <vt:lpstr>@PreAuthorize</vt:lpstr>
      <vt:lpstr>* Demo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 With JWT</dc:title>
  <dc:creator>Mostafa Mosad Sayed Hassan Mohamed</dc:creator>
  <cp:lastModifiedBy>Mostafa Mosad Sayed Hassan Mohamed</cp:lastModifiedBy>
  <cp:revision>22</cp:revision>
  <dcterms:created xsi:type="dcterms:W3CDTF">2020-06-01T02:13:14Z</dcterms:created>
  <dcterms:modified xsi:type="dcterms:W3CDTF">2020-06-07T03:10:30Z</dcterms:modified>
</cp:coreProperties>
</file>