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BA6B8-FC84-4933-90BC-E183F97F10C9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F71F-6116-4EB2-B70D-524FEB877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6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"/>
            <a:ext cx="9144000" cy="2857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5857884" y="0"/>
            <a:ext cx="3286116" cy="285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750" y="6083062"/>
            <a:ext cx="1343250" cy="447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1809092" cy="4800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64" y="6605347"/>
            <a:ext cx="626636" cy="208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0" y="6616931"/>
            <a:ext cx="767232" cy="203573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175805"/>
          </a:xfrm>
          <a:prstGeom prst="rect">
            <a:avLst/>
          </a:prstGeo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UIC HF Workshop - Mustafa </a:t>
            </a:r>
            <a:r>
              <a:rPr lang="en-US" dirty="0" err="1" smtClean="0"/>
              <a:t>Mustafa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1100" y="6553200"/>
            <a:ext cx="419100" cy="317269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E6EC746-7C52-4850-960F-1B361D5DEC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24"/>
            <a:ext cx="9144000" cy="2857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857884" y="0"/>
            <a:ext cx="3286116" cy="285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4"/>
            <a:ext cx="9144000" cy="2857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857884" y="0"/>
            <a:ext cx="3286116" cy="285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5"/>
          <p:cNvSpPr txBox="1">
            <a:spLocks noGrp="1"/>
          </p:cNvSpPr>
          <p:nvPr>
            <p:ph type="ctrTitle"/>
          </p:nvPr>
        </p:nvSpPr>
        <p:spPr>
          <a:xfrm>
            <a:off x="609600" y="940783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Updat</a:t>
            </a:r>
            <a:r>
              <a:rPr lang="en-US" sz="4800" b="1" dirty="0" smtClean="0"/>
              <a:t>e on DIGMAPS </a:t>
            </a:r>
            <a:r>
              <a:rPr lang="en-US" sz="4800" b="1" dirty="0"/>
              <a:t>and </a:t>
            </a:r>
            <a:r>
              <a:rPr lang="en-US" sz="4800" b="1" dirty="0" err="1"/>
              <a:t>StPixelFastSimMaker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02953" y="3419689"/>
            <a:ext cx="7738093" cy="184224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2906" y="5478958"/>
            <a:ext cx="2278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Mustafa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Mustafa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Purdue University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750" y="6083062"/>
            <a:ext cx="1343250" cy="4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1809092" cy="480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C746-7C52-4850-960F-1B361D5DEC7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4" y="2039137"/>
            <a:ext cx="9013326" cy="390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1" y="487624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 received an “unfinished” version of DIGMAPS documentation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C746-7C52-4850-960F-1B361D5DEC7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48762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DIGMAPS strategy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1066800"/>
            <a:ext cx="7772400" cy="2362200"/>
            <a:chOff x="533400" y="2971800"/>
            <a:chExt cx="7772400" cy="2362200"/>
          </a:xfrm>
        </p:grpSpPr>
        <p:sp>
          <p:nvSpPr>
            <p:cNvPr id="4" name="Rectangle 3"/>
            <p:cNvSpPr/>
            <p:nvPr/>
          </p:nvSpPr>
          <p:spPr>
            <a:xfrm>
              <a:off x="533400" y="2971800"/>
              <a:ext cx="19050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Energy deposition</a:t>
              </a:r>
            </a:p>
            <a:p>
              <a:pPr algn="ctr"/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Deposited energy is converted into electron-hole pair (3.6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eV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/e-)</a:t>
              </a:r>
            </a:p>
            <a:p>
              <a:pPr algn="ctr"/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438400" y="4034790"/>
              <a:ext cx="914400" cy="23621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2971800"/>
              <a:ext cx="19050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Charge transport</a:t>
              </a:r>
            </a:p>
            <a:p>
              <a:pPr algn="ctr"/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Charge transport up to N-well charge collecting diodes through thermal diffusion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334000" y="4034790"/>
              <a:ext cx="914400" cy="23621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2971800"/>
              <a:ext cx="1905000" cy="2362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Digitisation</a:t>
              </a:r>
              <a:endPara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Digital conversion of the collected charge (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Descriminator</a:t>
              </a:r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/ADC)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3656097" cy="282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9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C746-7C52-4850-960F-1B361D5DEC7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304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Energy deposition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50075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Auguste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showed before that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Geant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does not compute deposited energy very well for very thin material.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ULTIMATE epitaxial layer thickness is 15</a:t>
            </a:r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m.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73144"/>
            <a:ext cx="6050757" cy="372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53001" y="1295400"/>
            <a:ext cx="2514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DIGMAPS uses a Landau law with MPV value of 80 e-/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same for all incident particles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γβ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we want to study  or change it?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" y="4419600"/>
            <a:ext cx="8659091" cy="136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2000" y="5867400"/>
            <a:ext cx="5169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the effective epitaxial thickness for ultimate?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it temperature dependent?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C746-7C52-4850-960F-1B361D5DEC7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304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Charge Transport (DIGMAPS Core)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2" y="935496"/>
            <a:ext cx="8478037" cy="196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87" y="5009563"/>
            <a:ext cx="5775113" cy="169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71800"/>
            <a:ext cx="3196641" cy="245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97945"/>
            <a:ext cx="5594905" cy="143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2971800"/>
            <a:ext cx="631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Parameters fitted to ULTIMATE-1  beam studies. According to </a:t>
            </a:r>
            <a:r>
              <a:rPr lang="en-US" dirty="0" err="1" smtClean="0">
                <a:solidFill>
                  <a:srgbClr val="FF0000"/>
                </a:solidFill>
              </a:rPr>
              <a:t>Xianming</a:t>
            </a:r>
            <a:r>
              <a:rPr lang="en-US" dirty="0" smtClean="0">
                <a:solidFill>
                  <a:srgbClr val="FF0000"/>
                </a:solidFill>
              </a:rPr>
              <a:t> these should be the same for ULTIMATE-2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C746-7C52-4850-960F-1B361D5DEC7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304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Digitisation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07473"/>
            <a:ext cx="8855888" cy="69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2" y="2971800"/>
            <a:ext cx="8769297" cy="180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792069"/>
            <a:ext cx="425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According to Marc Winter (IPHC)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Typical Noise performance is 12-14 e- ENC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992469"/>
            <a:ext cx="847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will need to have a closer look at the code  and other documents to see how the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digitisation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done for ULTIMATE-2.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C746-7C52-4850-960F-1B361D5DEC7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019" y="533400"/>
            <a:ext cx="8070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ULTIMATE specifications input to the DIGMAPS: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xNPxl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yNPxl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928 x 960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pitch  = 20.7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per pixel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13.7 e-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epitaxial thickness = 12.2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Diffusion range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reflexion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coefficients.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Temp. 30deg. ?</a:t>
            </a:r>
          </a:p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Auguste’s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comparison of DIGMAPS cluster multiplicity output to beam study data: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7" y="3784023"/>
            <a:ext cx="8641773" cy="40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166" y="4800600"/>
            <a:ext cx="870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we planning to do any other studies? Or just use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Auguste’s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tunning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of DIGMAPS?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C746-7C52-4850-960F-1B361D5DEC7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304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Integration with </a:t>
            </a:r>
            <a:r>
              <a:rPr lang="en-US" sz="2400" b="1" dirty="0" err="1"/>
              <a:t>StPixelFastSimMaker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78495"/>
            <a:ext cx="5679478" cy="468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914400"/>
            <a:ext cx="26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the core of the current version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StPixelFastSimMaker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least invasive update will be to replace this part of the code with input from DIGMAPS.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kind of input?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Fit function? Hash table? Do we need any DB information? Deposited energy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Geant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715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 will look deeper into DIGMAPS code and study our options to  integrate it with STAR software.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8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rdue_star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C434BD-B640-48F7-A117-A56F984CE2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purdue_star_template</Template>
  <TotalTime>121</TotalTime>
  <Words>347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purdue_star_template</vt:lpstr>
      <vt:lpstr>Update on DIGMAPS and StPixelFastSimMaker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DIGMAPS and StFastPXLSimulator</dc:title>
  <dc:subject/>
  <dc:creator>Mustafa Mustafa</dc:creator>
  <cp:keywords/>
  <dc:description/>
  <cp:lastModifiedBy>Mustafa Mustafa</cp:lastModifiedBy>
  <cp:revision>14</cp:revision>
  <dcterms:created xsi:type="dcterms:W3CDTF">2012-09-28T02:40:10Z</dcterms:created>
  <dcterms:modified xsi:type="dcterms:W3CDTF">2012-09-28T04:41:23Z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TC300014529990</vt:lpwstr>
  </property>
</Properties>
</file>