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700490"/>
          </a:xfrm>
        </p:spPr>
        <p:txBody>
          <a:bodyPr/>
          <a:lstStyle/>
          <a:p>
            <a:r>
              <a:rPr lang="tr-TR" sz="3600" b="1" dirty="0" smtClean="0"/>
              <a:t>Hafta-4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50084" y="4509120"/>
            <a:ext cx="72223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Görsel Arayüz Geliştirme</a:t>
            </a:r>
            <a:endParaRPr lang="tr-TR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4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44816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49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943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1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815" y="1628800"/>
            <a:ext cx="757760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93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12776"/>
            <a:ext cx="69627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12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0705" y="1386136"/>
            <a:ext cx="69532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71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36649"/>
            <a:ext cx="756084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16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6254044" cy="1368152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tr-TR" dirty="0" smtClean="0"/>
              <a:t>Basit bir hesap makinesi arayüzü oluşturmak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7687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0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980728"/>
            <a:ext cx="7488832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6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68760"/>
            <a:ext cx="76328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7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56267" y="1628800"/>
            <a:ext cx="6231467" cy="340604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tr-TR" sz="3200" dirty="0">
                <a:hlinkClick r:id="rId2"/>
              </a:rPr>
              <a:t>http://www.netbeans.org</a:t>
            </a:r>
            <a:r>
              <a:rPr lang="tr-TR" sz="3200" dirty="0" smtClean="0">
                <a:hlinkClick r:id="rId2"/>
              </a:rPr>
              <a:t>/</a:t>
            </a:r>
            <a:endParaRPr lang="tr-TR" sz="3200" dirty="0" smtClean="0"/>
          </a:p>
          <a:p>
            <a:pPr algn="l"/>
            <a:endParaRPr lang="tr-T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71724"/>
            <a:ext cx="6264696" cy="32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9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3284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0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1682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4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1124744"/>
            <a:ext cx="75608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84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035" y="980728"/>
            <a:ext cx="752475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5724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750099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57324"/>
            <a:ext cx="7358114" cy="440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Metin kutusu 2"/>
          <p:cNvSpPr txBox="1"/>
          <p:nvPr/>
        </p:nvSpPr>
        <p:spPr>
          <a:xfrm>
            <a:off x="991550" y="4934898"/>
            <a:ext cx="493777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Sonucun yazdırılması için bir etiket oluşturuluyor.</a:t>
            </a:r>
            <a:endParaRPr lang="tr-TR" b="1" dirty="0"/>
          </a:p>
        </p:txBody>
      </p:sp>
      <p:cxnSp>
        <p:nvCxnSpPr>
          <p:cNvPr id="5" name="Düz Ok Bağlayıcısı 4"/>
          <p:cNvCxnSpPr>
            <a:stCxn id="4" idx="0"/>
          </p:cNvCxnSpPr>
          <p:nvPr/>
        </p:nvCxnSpPr>
        <p:spPr>
          <a:xfrm rot="16200000" flipV="1">
            <a:off x="2406013" y="3880475"/>
            <a:ext cx="720080" cy="1388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928670"/>
            <a:ext cx="76438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000108"/>
            <a:ext cx="764386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168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97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750099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5724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75724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57232"/>
            <a:ext cx="74295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6438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2866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6254044" cy="1219576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Birleşik Giriş Kutusu (Combobox) Örneği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85794"/>
            <a:ext cx="721523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etin kutusu 2"/>
          <p:cNvSpPr txBox="1"/>
          <p:nvPr/>
        </p:nvSpPr>
        <p:spPr>
          <a:xfrm>
            <a:off x="5286380" y="720080"/>
            <a:ext cx="214314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Birleşik Giriş Kutusu</a:t>
            </a:r>
            <a:endParaRPr lang="tr-TR" b="1" dirty="0"/>
          </a:p>
        </p:txBody>
      </p:sp>
      <p:cxnSp>
        <p:nvCxnSpPr>
          <p:cNvPr id="7" name="Düz Ok Bağlayıcısı 4"/>
          <p:cNvCxnSpPr/>
          <p:nvPr/>
        </p:nvCxnSpPr>
        <p:spPr>
          <a:xfrm rot="5400000">
            <a:off x="4321967" y="1107265"/>
            <a:ext cx="1500198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Metin kutusu 2"/>
          <p:cNvSpPr txBox="1"/>
          <p:nvPr/>
        </p:nvSpPr>
        <p:spPr>
          <a:xfrm>
            <a:off x="5643570" y="5006336"/>
            <a:ext cx="1785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Radyo Düğmesi</a:t>
            </a:r>
            <a:endParaRPr lang="tr-TR" b="1" dirty="0"/>
          </a:p>
        </p:txBody>
      </p:sp>
      <p:cxnSp>
        <p:nvCxnSpPr>
          <p:cNvPr id="11" name="Düz Ok Bağlayıcısı 4"/>
          <p:cNvCxnSpPr/>
          <p:nvPr/>
        </p:nvCxnSpPr>
        <p:spPr>
          <a:xfrm rot="10800000">
            <a:off x="5000628" y="492919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247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22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233" y="1556792"/>
            <a:ext cx="7086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2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1287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58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567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619672" y="4437112"/>
            <a:ext cx="604867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Java Development </a:t>
            </a:r>
            <a:r>
              <a:rPr lang="tr-TR" b="1" dirty="0" err="1" smtClean="0"/>
              <a:t>Kit’i</a:t>
            </a:r>
            <a:r>
              <a:rPr lang="tr-TR" b="1" dirty="0" smtClean="0"/>
              <a:t> indirin ve ilgili dosya seçimini yapın.</a:t>
            </a:r>
            <a:endParaRPr lang="tr-TR" b="1" dirty="0"/>
          </a:p>
        </p:txBody>
      </p:sp>
      <p:cxnSp>
        <p:nvCxnSpPr>
          <p:cNvPr id="5" name="Düz Ok Bağlayıcısı 4"/>
          <p:cNvCxnSpPr>
            <a:stCxn id="3" idx="0"/>
          </p:cNvCxnSpPr>
          <p:nvPr/>
        </p:nvCxnSpPr>
        <p:spPr>
          <a:xfrm flipH="1" flipV="1">
            <a:off x="2699792" y="3717032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15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08304" cy="446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25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44816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17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ptiye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aptiy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ptiy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181</TotalTime>
  <Words>81</Words>
  <Application>Microsoft Office PowerPoint</Application>
  <PresentationFormat>Ekran Gösterisi (4:3)</PresentationFormat>
  <Paragraphs>24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Raptiye</vt:lpstr>
      <vt:lpstr>Veri Yapıları </vt:lpstr>
      <vt:lpstr>Netbeans Kurulumu</vt:lpstr>
      <vt:lpstr>Netbeans Kurulumu</vt:lpstr>
      <vt:lpstr>Netbeans Kurulumu</vt:lpstr>
      <vt:lpstr>Netbeans Kurulumu</vt:lpstr>
      <vt:lpstr>Netbeans Kurulumu</vt:lpstr>
      <vt:lpstr>Netbeans Kurulumu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Basit bir hesap makinesi arayüzü oluşturmak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Birleşik Giriş Kutusu (Combobox) Örneği</vt:lpstr>
      <vt:lpstr>Slayt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</dc:title>
  <dc:creator>korum</dc:creator>
  <cp:lastModifiedBy>Aytuğ</cp:lastModifiedBy>
  <cp:revision>18</cp:revision>
  <dcterms:created xsi:type="dcterms:W3CDTF">2011-10-26T12:32:56Z</dcterms:created>
  <dcterms:modified xsi:type="dcterms:W3CDTF">2011-10-26T17:50:55Z</dcterms:modified>
</cp:coreProperties>
</file>