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CC5"/>
    <a:srgbClr val="73716F"/>
    <a:srgbClr val="A7967E"/>
    <a:srgbClr val="142E54"/>
    <a:srgbClr val="EAE6DF"/>
    <a:srgbClr val="C5C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4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2D1-1897-4111-816C-C6DEB5AD40D8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086-F9DC-4687-BD87-68C1D2E336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49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2D1-1897-4111-816C-C6DEB5AD40D8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086-F9DC-4687-BD87-68C1D2E336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935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2D1-1897-4111-816C-C6DEB5AD40D8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086-F9DC-4687-BD87-68C1D2E336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25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2D1-1897-4111-816C-C6DEB5AD40D8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086-F9DC-4687-BD87-68C1D2E336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781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2D1-1897-4111-816C-C6DEB5AD40D8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086-F9DC-4687-BD87-68C1D2E336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523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2D1-1897-4111-816C-C6DEB5AD40D8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086-F9DC-4687-BD87-68C1D2E336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50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2D1-1897-4111-816C-C6DEB5AD40D8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086-F9DC-4687-BD87-68C1D2E336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466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2D1-1897-4111-816C-C6DEB5AD40D8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086-F9DC-4687-BD87-68C1D2E336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85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2D1-1897-4111-816C-C6DEB5AD40D8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086-F9DC-4687-BD87-68C1D2E336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711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2D1-1897-4111-816C-C6DEB5AD40D8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086-F9DC-4687-BD87-68C1D2E336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949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2D1-1897-4111-816C-C6DEB5AD40D8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086-F9DC-4687-BD87-68C1D2E336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519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D2D1-1897-4111-816C-C6DEB5AD40D8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0086-F9DC-4687-BD87-68C1D2E336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392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/>
        </p:nvSpPr>
        <p:spPr>
          <a:xfrm>
            <a:off x="272544" y="290945"/>
            <a:ext cx="11520053" cy="184295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2E54"/>
              </a:gs>
              <a:gs pos="100000">
                <a:srgbClr val="A7967E"/>
              </a:gs>
            </a:gsLst>
            <a:lin ang="8100000" scaled="1"/>
            <a:tileRect/>
          </a:gradFill>
          <a:ln>
            <a:noFill/>
          </a:ln>
          <a:effectLst>
            <a:innerShdw blurRad="63500" dist="76200" dir="5400000">
              <a:prstClr val="black">
                <a:alpha val="4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8529" y="0"/>
            <a:ext cx="1638529" cy="4267796"/>
          </a:xfrm>
          <a:prstGeom prst="rect">
            <a:avLst/>
          </a:prstGeom>
        </p:spPr>
      </p:pic>
      <p:sp>
        <p:nvSpPr>
          <p:cNvPr id="6" name="Yuvarlatılmış Dikdörtgen 5"/>
          <p:cNvSpPr/>
          <p:nvPr/>
        </p:nvSpPr>
        <p:spPr>
          <a:xfrm>
            <a:off x="166254" y="166255"/>
            <a:ext cx="11804073" cy="6511636"/>
          </a:xfrm>
          <a:prstGeom prst="roundRect">
            <a:avLst/>
          </a:prstGeom>
          <a:noFill/>
          <a:ln w="38100">
            <a:solidFill>
              <a:srgbClr val="142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Halka 8"/>
          <p:cNvSpPr/>
          <p:nvPr/>
        </p:nvSpPr>
        <p:spPr>
          <a:xfrm>
            <a:off x="443345" y="381148"/>
            <a:ext cx="1662546" cy="1662546"/>
          </a:xfrm>
          <a:prstGeom prst="donut">
            <a:avLst>
              <a:gd name="adj" fmla="val 8570"/>
            </a:avLst>
          </a:prstGeom>
          <a:gradFill flip="none" rotWithShape="1">
            <a:gsLst>
              <a:gs pos="29000">
                <a:srgbClr val="C2CCC5"/>
              </a:gs>
              <a:gs pos="100000">
                <a:srgbClr val="EAE6DF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2154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grpSp>
        <p:nvGrpSpPr>
          <p:cNvPr id="26" name="Grup 25"/>
          <p:cNvGrpSpPr/>
          <p:nvPr/>
        </p:nvGrpSpPr>
        <p:grpSpPr>
          <a:xfrm>
            <a:off x="2212181" y="1224365"/>
            <a:ext cx="2819767" cy="669061"/>
            <a:chOff x="2017482" y="2358283"/>
            <a:chExt cx="2819767" cy="669061"/>
          </a:xfrm>
          <a:effectLst>
            <a:outerShdw blurRad="50800" dist="63500" dir="8100000" algn="tr" rotWithShape="0">
              <a:prstClr val="black"/>
            </a:outerShdw>
          </a:effectLst>
        </p:grpSpPr>
        <p:sp>
          <p:nvSpPr>
            <p:cNvPr id="27" name="Dik Üçgen 26"/>
            <p:cNvSpPr/>
            <p:nvPr/>
          </p:nvSpPr>
          <p:spPr>
            <a:xfrm flipH="1">
              <a:off x="2017482" y="2358283"/>
              <a:ext cx="364244" cy="109023"/>
            </a:xfrm>
            <a:prstGeom prst="rtTriangle">
              <a:avLst/>
            </a:prstGeom>
            <a:solidFill>
              <a:srgbClr val="A79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Yuvarlatılmış Dikdörtgen 27"/>
            <p:cNvSpPr/>
            <p:nvPr/>
          </p:nvSpPr>
          <p:spPr>
            <a:xfrm>
              <a:off x="2220883" y="2358285"/>
              <a:ext cx="2616366" cy="669059"/>
            </a:xfrm>
            <a:prstGeom prst="roundRect">
              <a:avLst>
                <a:gd name="adj" fmla="val 9513"/>
              </a:avLst>
            </a:prstGeom>
            <a:gradFill flip="none" rotWithShape="1">
              <a:gsLst>
                <a:gs pos="29000">
                  <a:srgbClr val="C2CCC5"/>
                </a:gs>
                <a:gs pos="100000">
                  <a:srgbClr val="EAE6D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29" name="Akış Çizelgesi: Gecikme 28"/>
            <p:cNvSpPr/>
            <p:nvPr/>
          </p:nvSpPr>
          <p:spPr>
            <a:xfrm>
              <a:off x="2017482" y="2465056"/>
              <a:ext cx="869776" cy="455515"/>
            </a:xfrm>
            <a:prstGeom prst="flowChartDelay">
              <a:avLst/>
            </a:prstGeom>
            <a:gradFill flip="none" rotWithShape="1">
              <a:gsLst>
                <a:gs pos="0">
                  <a:srgbClr val="142E54"/>
                </a:gs>
                <a:gs pos="100000">
                  <a:srgbClr val="A7967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 flipH="1">
              <a:off x="2301393" y="2486969"/>
              <a:ext cx="406113" cy="41168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1" name="Grup 30"/>
          <p:cNvGrpSpPr/>
          <p:nvPr/>
        </p:nvGrpSpPr>
        <p:grpSpPr>
          <a:xfrm>
            <a:off x="8221370" y="1224363"/>
            <a:ext cx="2819767" cy="669061"/>
            <a:chOff x="2017482" y="2358283"/>
            <a:chExt cx="2819767" cy="669061"/>
          </a:xfrm>
          <a:effectLst>
            <a:outerShdw blurRad="50800" dist="63500" dir="8100000" algn="ctr" rotWithShape="0">
              <a:schemeClr val="tx1"/>
            </a:outerShdw>
          </a:effectLst>
        </p:grpSpPr>
        <p:sp>
          <p:nvSpPr>
            <p:cNvPr id="32" name="Dik Üçgen 31"/>
            <p:cNvSpPr/>
            <p:nvPr/>
          </p:nvSpPr>
          <p:spPr>
            <a:xfrm flipH="1">
              <a:off x="2017482" y="2358283"/>
              <a:ext cx="364244" cy="109023"/>
            </a:xfrm>
            <a:prstGeom prst="rtTriangle">
              <a:avLst/>
            </a:prstGeom>
            <a:solidFill>
              <a:srgbClr val="A79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Yuvarlatılmış Dikdörtgen 32"/>
            <p:cNvSpPr/>
            <p:nvPr/>
          </p:nvSpPr>
          <p:spPr>
            <a:xfrm>
              <a:off x="2220883" y="2358285"/>
              <a:ext cx="2616366" cy="669059"/>
            </a:xfrm>
            <a:prstGeom prst="roundRect">
              <a:avLst>
                <a:gd name="adj" fmla="val 9513"/>
              </a:avLst>
            </a:prstGeom>
            <a:gradFill flip="none" rotWithShape="1">
              <a:gsLst>
                <a:gs pos="29000">
                  <a:srgbClr val="C2CCC5"/>
                </a:gs>
                <a:gs pos="100000">
                  <a:srgbClr val="EAE6D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34" name="Akış Çizelgesi: Gecikme 33"/>
            <p:cNvSpPr/>
            <p:nvPr/>
          </p:nvSpPr>
          <p:spPr>
            <a:xfrm>
              <a:off x="2017482" y="2465056"/>
              <a:ext cx="869776" cy="455515"/>
            </a:xfrm>
            <a:prstGeom prst="flowChartDelay">
              <a:avLst/>
            </a:prstGeom>
            <a:gradFill flip="none" rotWithShape="1">
              <a:gsLst>
                <a:gs pos="0">
                  <a:srgbClr val="142E54"/>
                </a:gs>
                <a:gs pos="100000">
                  <a:srgbClr val="A7967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2301393" y="2486969"/>
              <a:ext cx="406113" cy="41168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6" name="Grup 35"/>
          <p:cNvGrpSpPr/>
          <p:nvPr/>
        </p:nvGrpSpPr>
        <p:grpSpPr>
          <a:xfrm>
            <a:off x="5198202" y="1224363"/>
            <a:ext cx="2819767" cy="669061"/>
            <a:chOff x="2017482" y="2358283"/>
            <a:chExt cx="2819767" cy="669061"/>
          </a:xfrm>
          <a:effectLst>
            <a:outerShdw blurRad="50800" dist="63500" dir="8100000" algn="ctr" rotWithShape="0">
              <a:schemeClr val="tx1"/>
            </a:outerShdw>
          </a:effectLst>
        </p:grpSpPr>
        <p:sp>
          <p:nvSpPr>
            <p:cNvPr id="37" name="Dik Üçgen 36"/>
            <p:cNvSpPr/>
            <p:nvPr/>
          </p:nvSpPr>
          <p:spPr>
            <a:xfrm flipH="1">
              <a:off x="2017482" y="2358283"/>
              <a:ext cx="364244" cy="109023"/>
            </a:xfrm>
            <a:prstGeom prst="rtTriangle">
              <a:avLst/>
            </a:prstGeom>
            <a:solidFill>
              <a:srgbClr val="A79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8" name="Yuvarlatılmış Dikdörtgen 37"/>
            <p:cNvSpPr/>
            <p:nvPr/>
          </p:nvSpPr>
          <p:spPr>
            <a:xfrm>
              <a:off x="2220883" y="2358285"/>
              <a:ext cx="2616366" cy="669059"/>
            </a:xfrm>
            <a:prstGeom prst="roundRect">
              <a:avLst>
                <a:gd name="adj" fmla="val 9513"/>
              </a:avLst>
            </a:prstGeom>
            <a:gradFill flip="none" rotWithShape="1">
              <a:gsLst>
                <a:gs pos="29000">
                  <a:srgbClr val="C2CCC5"/>
                </a:gs>
                <a:gs pos="100000">
                  <a:srgbClr val="EAE6D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39" name="Akış Çizelgesi: Gecikme 38"/>
            <p:cNvSpPr/>
            <p:nvPr/>
          </p:nvSpPr>
          <p:spPr>
            <a:xfrm>
              <a:off x="2017482" y="2465056"/>
              <a:ext cx="869776" cy="455515"/>
            </a:xfrm>
            <a:prstGeom prst="flowChartDelay">
              <a:avLst/>
            </a:prstGeom>
            <a:gradFill flip="none" rotWithShape="1">
              <a:gsLst>
                <a:gs pos="0">
                  <a:srgbClr val="142E54"/>
                </a:gs>
                <a:gs pos="100000">
                  <a:srgbClr val="A7967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2301393" y="2486969"/>
              <a:ext cx="406113" cy="41168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8" name="Grup 47"/>
          <p:cNvGrpSpPr/>
          <p:nvPr/>
        </p:nvGrpSpPr>
        <p:grpSpPr>
          <a:xfrm>
            <a:off x="269930" y="2479772"/>
            <a:ext cx="6480001" cy="3631646"/>
            <a:chOff x="272543" y="2563090"/>
            <a:chExt cx="6480001" cy="3560618"/>
          </a:xfrm>
          <a:effectLst>
            <a:outerShdw blurRad="50800" dist="88900" dir="6000000" algn="ctr" rotWithShape="0">
              <a:srgbClr val="C2CCC5"/>
            </a:outerShdw>
          </a:effectLst>
        </p:grpSpPr>
        <p:sp>
          <p:nvSpPr>
            <p:cNvPr id="44" name="Aynı Yanın Köşesi Yuvarlatılmış Dikdörtgen 43"/>
            <p:cNvSpPr/>
            <p:nvPr/>
          </p:nvSpPr>
          <p:spPr>
            <a:xfrm rot="10800000">
              <a:off x="272544" y="3241963"/>
              <a:ext cx="6480000" cy="2881745"/>
            </a:xfrm>
            <a:prstGeom prst="round2SameRect">
              <a:avLst/>
            </a:prstGeom>
            <a:gradFill flip="none" rotWithShape="1">
              <a:gsLst>
                <a:gs pos="29000">
                  <a:srgbClr val="C2CCC5"/>
                </a:gs>
                <a:gs pos="100000">
                  <a:srgbClr val="EAE6D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45" name="Aynı Yanın Köşesi Yuvarlatılmış Dikdörtgen 44"/>
            <p:cNvSpPr/>
            <p:nvPr/>
          </p:nvSpPr>
          <p:spPr>
            <a:xfrm rot="10800000" flipV="1">
              <a:off x="272543" y="2563090"/>
              <a:ext cx="2160000" cy="678873"/>
            </a:xfrm>
            <a:prstGeom prst="round2SameRect">
              <a:avLst/>
            </a:prstGeom>
            <a:solidFill>
              <a:srgbClr val="A79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46" name="Aynı Yanın Köşesi Yuvarlatılmış Dikdörtgen 45"/>
            <p:cNvSpPr/>
            <p:nvPr/>
          </p:nvSpPr>
          <p:spPr>
            <a:xfrm rot="10800000" flipV="1">
              <a:off x="2433333" y="2563090"/>
              <a:ext cx="2160000" cy="678873"/>
            </a:xfrm>
            <a:prstGeom prst="round2SameRect">
              <a:avLst/>
            </a:prstGeom>
            <a:solidFill>
              <a:srgbClr val="A79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47" name="Aynı Yanın Köşesi Yuvarlatılmış Dikdörtgen 46"/>
            <p:cNvSpPr/>
            <p:nvPr/>
          </p:nvSpPr>
          <p:spPr>
            <a:xfrm rot="10800000" flipV="1">
              <a:off x="4592544" y="2563090"/>
              <a:ext cx="2160000" cy="678873"/>
            </a:xfrm>
            <a:prstGeom prst="round2SameRect">
              <a:avLst/>
            </a:prstGeom>
            <a:solidFill>
              <a:srgbClr val="A79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6798750" y="3015899"/>
            <a:ext cx="1155026" cy="1357181"/>
            <a:chOff x="6806999" y="2556162"/>
            <a:chExt cx="1080000" cy="1848819"/>
          </a:xfrm>
          <a:effectLst>
            <a:outerShdw blurRad="50800" dist="63500" dir="5400000" algn="ctr" rotWithShape="0">
              <a:srgbClr val="000000">
                <a:alpha val="42000"/>
              </a:srgbClr>
            </a:outerShdw>
          </a:effectLst>
        </p:grpSpPr>
        <p:sp>
          <p:nvSpPr>
            <p:cNvPr id="49" name="Yuvarlatılmış Dikdörtgen 48"/>
            <p:cNvSpPr/>
            <p:nvPr/>
          </p:nvSpPr>
          <p:spPr>
            <a:xfrm>
              <a:off x="6806999" y="2556162"/>
              <a:ext cx="1080000" cy="1062000"/>
            </a:xfrm>
            <a:prstGeom prst="roundRect">
              <a:avLst>
                <a:gd name="adj" fmla="val 25799"/>
              </a:avLst>
            </a:prstGeom>
            <a:solidFill>
              <a:srgbClr val="73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0" name="Yuvarlatılmış Dikdörtgen 49"/>
            <p:cNvSpPr/>
            <p:nvPr/>
          </p:nvSpPr>
          <p:spPr>
            <a:xfrm>
              <a:off x="6806999" y="3033379"/>
              <a:ext cx="1080000" cy="1371602"/>
            </a:xfrm>
            <a:prstGeom prst="roundRect">
              <a:avLst>
                <a:gd name="adj" fmla="val 25799"/>
              </a:avLst>
            </a:prstGeom>
            <a:solidFill>
              <a:srgbClr val="C2C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8121327" y="3015899"/>
            <a:ext cx="1155026" cy="1364110"/>
            <a:chOff x="6806999" y="2556162"/>
            <a:chExt cx="1080000" cy="1848819"/>
          </a:xfrm>
          <a:effectLst>
            <a:outerShdw blurRad="50800" dist="63500" dir="5400000" algn="ctr" rotWithShape="0">
              <a:srgbClr val="000000">
                <a:alpha val="42000"/>
              </a:srgbClr>
            </a:outerShdw>
          </a:effectLst>
        </p:grpSpPr>
        <p:sp>
          <p:nvSpPr>
            <p:cNvPr id="53" name="Yuvarlatılmış Dikdörtgen 52"/>
            <p:cNvSpPr/>
            <p:nvPr/>
          </p:nvSpPr>
          <p:spPr>
            <a:xfrm>
              <a:off x="6806999" y="2556162"/>
              <a:ext cx="1080000" cy="1062000"/>
            </a:xfrm>
            <a:prstGeom prst="roundRect">
              <a:avLst>
                <a:gd name="adj" fmla="val 25799"/>
              </a:avLst>
            </a:prstGeom>
            <a:solidFill>
              <a:srgbClr val="73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4" name="Yuvarlatılmış Dikdörtgen 53"/>
            <p:cNvSpPr/>
            <p:nvPr/>
          </p:nvSpPr>
          <p:spPr>
            <a:xfrm>
              <a:off x="6806999" y="3033379"/>
              <a:ext cx="1080000" cy="1371602"/>
            </a:xfrm>
            <a:prstGeom prst="roundRect">
              <a:avLst>
                <a:gd name="adj" fmla="val 25799"/>
              </a:avLst>
            </a:prstGeom>
            <a:solidFill>
              <a:srgbClr val="C2C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5" name="Grup 54"/>
          <p:cNvGrpSpPr/>
          <p:nvPr/>
        </p:nvGrpSpPr>
        <p:grpSpPr>
          <a:xfrm>
            <a:off x="9443904" y="3015899"/>
            <a:ext cx="1155026" cy="1369642"/>
            <a:chOff x="6806999" y="2556162"/>
            <a:chExt cx="1080000" cy="1848819"/>
          </a:xfrm>
          <a:effectLst>
            <a:outerShdw blurRad="50800" dist="63500" dir="5400000" algn="ctr" rotWithShape="0">
              <a:srgbClr val="000000">
                <a:alpha val="42000"/>
              </a:srgbClr>
            </a:outerShdw>
          </a:effectLst>
        </p:grpSpPr>
        <p:sp>
          <p:nvSpPr>
            <p:cNvPr id="56" name="Yuvarlatılmış Dikdörtgen 55"/>
            <p:cNvSpPr/>
            <p:nvPr/>
          </p:nvSpPr>
          <p:spPr>
            <a:xfrm>
              <a:off x="6806999" y="2556162"/>
              <a:ext cx="1080000" cy="1062000"/>
            </a:xfrm>
            <a:prstGeom prst="roundRect">
              <a:avLst>
                <a:gd name="adj" fmla="val 25799"/>
              </a:avLst>
            </a:prstGeom>
            <a:solidFill>
              <a:srgbClr val="73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7" name="Yuvarlatılmış Dikdörtgen 56"/>
            <p:cNvSpPr/>
            <p:nvPr/>
          </p:nvSpPr>
          <p:spPr>
            <a:xfrm>
              <a:off x="6806999" y="3033379"/>
              <a:ext cx="1080000" cy="1371602"/>
            </a:xfrm>
            <a:prstGeom prst="roundRect">
              <a:avLst>
                <a:gd name="adj" fmla="val 25799"/>
              </a:avLst>
            </a:prstGeom>
            <a:solidFill>
              <a:srgbClr val="C2C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8" name="Grup 57"/>
          <p:cNvGrpSpPr/>
          <p:nvPr/>
        </p:nvGrpSpPr>
        <p:grpSpPr>
          <a:xfrm>
            <a:off x="10766481" y="3015899"/>
            <a:ext cx="1155026" cy="1364110"/>
            <a:chOff x="6806999" y="2556162"/>
            <a:chExt cx="1080000" cy="1848819"/>
          </a:xfrm>
          <a:effectLst>
            <a:outerShdw blurRad="50800" dist="63500" dir="5400000" algn="ctr" rotWithShape="0">
              <a:srgbClr val="000000">
                <a:alpha val="42000"/>
              </a:srgbClr>
            </a:outerShdw>
          </a:effectLst>
        </p:grpSpPr>
        <p:sp>
          <p:nvSpPr>
            <p:cNvPr id="59" name="Yuvarlatılmış Dikdörtgen 58"/>
            <p:cNvSpPr/>
            <p:nvPr/>
          </p:nvSpPr>
          <p:spPr>
            <a:xfrm>
              <a:off x="6806999" y="2556162"/>
              <a:ext cx="1080000" cy="1062000"/>
            </a:xfrm>
            <a:prstGeom prst="roundRect">
              <a:avLst>
                <a:gd name="adj" fmla="val 25799"/>
              </a:avLst>
            </a:prstGeom>
            <a:solidFill>
              <a:srgbClr val="73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0" name="Yuvarlatılmış Dikdörtgen 59"/>
            <p:cNvSpPr/>
            <p:nvPr/>
          </p:nvSpPr>
          <p:spPr>
            <a:xfrm>
              <a:off x="6806999" y="3033379"/>
              <a:ext cx="1080000" cy="1371602"/>
            </a:xfrm>
            <a:prstGeom prst="roundRect">
              <a:avLst>
                <a:gd name="adj" fmla="val 25799"/>
              </a:avLst>
            </a:prstGeom>
            <a:solidFill>
              <a:srgbClr val="C2C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64" name="Grup 63"/>
          <p:cNvGrpSpPr/>
          <p:nvPr/>
        </p:nvGrpSpPr>
        <p:grpSpPr>
          <a:xfrm>
            <a:off x="8038183" y="4751882"/>
            <a:ext cx="1155026" cy="1359536"/>
            <a:chOff x="6806999" y="2556162"/>
            <a:chExt cx="1080000" cy="1848819"/>
          </a:xfrm>
          <a:effectLst>
            <a:outerShdw blurRad="50800" dist="63500" dir="5400000" algn="ctr" rotWithShape="0">
              <a:srgbClr val="000000">
                <a:alpha val="42000"/>
              </a:srgbClr>
            </a:outerShdw>
          </a:effectLst>
        </p:grpSpPr>
        <p:sp>
          <p:nvSpPr>
            <p:cNvPr id="65" name="Yuvarlatılmış Dikdörtgen 64"/>
            <p:cNvSpPr/>
            <p:nvPr/>
          </p:nvSpPr>
          <p:spPr>
            <a:xfrm>
              <a:off x="6806999" y="2556162"/>
              <a:ext cx="1080000" cy="1062000"/>
            </a:xfrm>
            <a:prstGeom prst="roundRect">
              <a:avLst>
                <a:gd name="adj" fmla="val 25799"/>
              </a:avLst>
            </a:prstGeom>
            <a:solidFill>
              <a:srgbClr val="73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6" name="Yuvarlatılmış Dikdörtgen 65"/>
            <p:cNvSpPr/>
            <p:nvPr/>
          </p:nvSpPr>
          <p:spPr>
            <a:xfrm>
              <a:off x="6806999" y="3033379"/>
              <a:ext cx="1080000" cy="1371602"/>
            </a:xfrm>
            <a:prstGeom prst="roundRect">
              <a:avLst>
                <a:gd name="adj" fmla="val 25799"/>
              </a:avLst>
            </a:prstGeom>
            <a:solidFill>
              <a:srgbClr val="C2C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67" name="Grup 66"/>
          <p:cNvGrpSpPr/>
          <p:nvPr/>
        </p:nvGrpSpPr>
        <p:grpSpPr>
          <a:xfrm>
            <a:off x="9360760" y="4751882"/>
            <a:ext cx="1155026" cy="1365068"/>
            <a:chOff x="6806999" y="2556162"/>
            <a:chExt cx="1080000" cy="1848819"/>
          </a:xfrm>
          <a:effectLst>
            <a:outerShdw blurRad="50800" dist="63500" dir="5400000" algn="ctr" rotWithShape="0">
              <a:srgbClr val="000000">
                <a:alpha val="42000"/>
              </a:srgbClr>
            </a:outerShdw>
          </a:effectLst>
        </p:grpSpPr>
        <p:sp>
          <p:nvSpPr>
            <p:cNvPr id="68" name="Yuvarlatılmış Dikdörtgen 67"/>
            <p:cNvSpPr/>
            <p:nvPr/>
          </p:nvSpPr>
          <p:spPr>
            <a:xfrm>
              <a:off x="6806999" y="2556162"/>
              <a:ext cx="1080000" cy="1062000"/>
            </a:xfrm>
            <a:prstGeom prst="roundRect">
              <a:avLst>
                <a:gd name="adj" fmla="val 25799"/>
              </a:avLst>
            </a:prstGeom>
            <a:solidFill>
              <a:srgbClr val="73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9" name="Yuvarlatılmış Dikdörtgen 68"/>
            <p:cNvSpPr/>
            <p:nvPr/>
          </p:nvSpPr>
          <p:spPr>
            <a:xfrm>
              <a:off x="6806999" y="3033379"/>
              <a:ext cx="1080000" cy="1371602"/>
            </a:xfrm>
            <a:prstGeom prst="roundRect">
              <a:avLst>
                <a:gd name="adj" fmla="val 25799"/>
              </a:avLst>
            </a:prstGeom>
            <a:solidFill>
              <a:srgbClr val="C2C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70" name="Grup 69"/>
          <p:cNvGrpSpPr/>
          <p:nvPr/>
        </p:nvGrpSpPr>
        <p:grpSpPr>
          <a:xfrm>
            <a:off x="10683337" y="4794486"/>
            <a:ext cx="1155026" cy="1316932"/>
            <a:chOff x="6806999" y="2556162"/>
            <a:chExt cx="1080000" cy="1848819"/>
          </a:xfrm>
          <a:effectLst>
            <a:outerShdw blurRad="50800" dist="63500" dir="5400000" algn="ctr" rotWithShape="0">
              <a:srgbClr val="000000">
                <a:alpha val="42000"/>
              </a:srgbClr>
            </a:outerShdw>
          </a:effectLst>
        </p:grpSpPr>
        <p:sp>
          <p:nvSpPr>
            <p:cNvPr id="71" name="Yuvarlatılmış Dikdörtgen 70"/>
            <p:cNvSpPr/>
            <p:nvPr/>
          </p:nvSpPr>
          <p:spPr>
            <a:xfrm>
              <a:off x="6806999" y="2556162"/>
              <a:ext cx="1080000" cy="1062000"/>
            </a:xfrm>
            <a:prstGeom prst="roundRect">
              <a:avLst>
                <a:gd name="adj" fmla="val 25799"/>
              </a:avLst>
            </a:prstGeom>
            <a:solidFill>
              <a:srgbClr val="73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2" name="Yuvarlatılmış Dikdörtgen 71"/>
            <p:cNvSpPr/>
            <p:nvPr/>
          </p:nvSpPr>
          <p:spPr>
            <a:xfrm>
              <a:off x="6806999" y="3033379"/>
              <a:ext cx="1080000" cy="1371602"/>
            </a:xfrm>
            <a:prstGeom prst="roundRect">
              <a:avLst>
                <a:gd name="adj" fmla="val 25799"/>
              </a:avLst>
            </a:prstGeom>
            <a:solidFill>
              <a:srgbClr val="C2C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73" name="Grup 72"/>
          <p:cNvGrpSpPr/>
          <p:nvPr/>
        </p:nvGrpSpPr>
        <p:grpSpPr>
          <a:xfrm>
            <a:off x="6788762" y="4751882"/>
            <a:ext cx="1155026" cy="1359536"/>
            <a:chOff x="6806999" y="2556162"/>
            <a:chExt cx="1080000" cy="1848819"/>
          </a:xfrm>
          <a:effectLst>
            <a:outerShdw blurRad="50800" dist="63500" dir="5400000" algn="ctr" rotWithShape="0">
              <a:srgbClr val="000000">
                <a:alpha val="42000"/>
              </a:srgbClr>
            </a:outerShdw>
          </a:effectLst>
        </p:grpSpPr>
        <p:sp>
          <p:nvSpPr>
            <p:cNvPr id="74" name="Yuvarlatılmış Dikdörtgen 73"/>
            <p:cNvSpPr/>
            <p:nvPr/>
          </p:nvSpPr>
          <p:spPr>
            <a:xfrm>
              <a:off x="6806999" y="2556162"/>
              <a:ext cx="1080000" cy="1062000"/>
            </a:xfrm>
            <a:prstGeom prst="roundRect">
              <a:avLst>
                <a:gd name="adj" fmla="val 25799"/>
              </a:avLst>
            </a:prstGeom>
            <a:solidFill>
              <a:srgbClr val="73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5" name="Yuvarlatılmış Dikdörtgen 74"/>
            <p:cNvSpPr/>
            <p:nvPr/>
          </p:nvSpPr>
          <p:spPr>
            <a:xfrm>
              <a:off x="6806999" y="3033379"/>
              <a:ext cx="1080000" cy="1371602"/>
            </a:xfrm>
            <a:prstGeom prst="roundRect">
              <a:avLst>
                <a:gd name="adj" fmla="val 25799"/>
              </a:avLst>
            </a:prstGeom>
            <a:solidFill>
              <a:srgbClr val="C2C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00" name="Yuvarlatılmış Dikdörtgen 99"/>
          <p:cNvSpPr/>
          <p:nvPr/>
        </p:nvSpPr>
        <p:spPr>
          <a:xfrm>
            <a:off x="6798749" y="2479772"/>
            <a:ext cx="5122757" cy="408666"/>
          </a:xfrm>
          <a:prstGeom prst="roundRect">
            <a:avLst>
              <a:gd name="adj" fmla="val 49679"/>
            </a:avLst>
          </a:prstGeom>
          <a:gradFill flip="none" rotWithShape="1">
            <a:gsLst>
              <a:gs pos="29000">
                <a:srgbClr val="C2CCC5"/>
              </a:gs>
              <a:gs pos="100000">
                <a:srgbClr val="EAE6D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03" name="Resim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25" y="1409700"/>
            <a:ext cx="249325" cy="2921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5" name="Resim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29" y="1409699"/>
            <a:ext cx="238280" cy="30956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6" name="Resim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063" y="1439253"/>
            <a:ext cx="293464" cy="2415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Dikdörtgen 1"/>
          <p:cNvSpPr/>
          <p:nvPr/>
        </p:nvSpPr>
        <p:spPr>
          <a:xfrm>
            <a:off x="8560063" y="517292"/>
            <a:ext cx="2535856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AYLIK HEDEF RAPORU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183" y="431625"/>
            <a:ext cx="630925" cy="7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24B674D-13F7-4E37-A119-88A482C022B6}">
  <we:reference id="wa104178141" version="4.3.3.0" store="tr-TR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3</Words>
  <Application>Microsoft Office PowerPoint</Application>
  <PresentationFormat>Geniş ekran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14</cp:revision>
  <dcterms:created xsi:type="dcterms:W3CDTF">2023-01-11T16:25:20Z</dcterms:created>
  <dcterms:modified xsi:type="dcterms:W3CDTF">2023-01-12T17:00:38Z</dcterms:modified>
</cp:coreProperties>
</file>