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89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05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14ED-8627-4020-A207-029BC91949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8A3A0-90B0-4A67-B7BB-405C1279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FDB0-FA7B-4DAE-BECB-FC49683FB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07963"/>
            <a:ext cx="7766936" cy="4656406"/>
          </a:xfrm>
        </p:spPr>
        <p:txBody>
          <a:bodyPr/>
          <a:lstStyle/>
          <a:p>
            <a:r>
              <a:rPr lang="tr-TR" dirty="0"/>
              <a:t>Human Freedom Index 2016</a:t>
            </a:r>
            <a:br>
              <a:rPr lang="tr-TR" dirty="0"/>
            </a:br>
            <a:br>
              <a:rPr lang="tr-TR" dirty="0"/>
            </a:br>
            <a:r>
              <a:rPr lang="tr-TR" dirty="0"/>
              <a:t>Rıdvan ÇELEBİ</a:t>
            </a:r>
            <a:br>
              <a:rPr lang="tr-TR" dirty="0"/>
            </a:br>
            <a:r>
              <a:rPr lang="tr-TR" dirty="0"/>
              <a:t>MUSTAFA SARITEMUR</a:t>
            </a:r>
            <a:br>
              <a:rPr lang="tr-TR" dirty="0"/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https://www.kaggle.com/gsutters/the-human-freedom-index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AAF-4E33-4094-BA55-5BE5FA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911"/>
            <a:ext cx="8596668" cy="5436451"/>
          </a:xfrm>
        </p:spPr>
        <p:txBody>
          <a:bodyPr anchor="ctr" anchorCtr="1">
            <a:norm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has 35 columns and 163 rows so it has 5705 data in it</a:t>
            </a:r>
          </a:p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Human freedom index of the world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E83-D917-4C39-96EC-13367463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4E7-D7BE-46E0-A8D5-93E2594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pf_rol_procedural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Procedural justice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pf_rol_civil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justice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pf_rol_criminal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justice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pf_rol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of law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pf_religion_estop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to establish and operate religious organizations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pf_religion_harassment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Harassment and physical hostilities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pf_religion_restrictions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regulatory restrictions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pf_religion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freedom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E83-D917-4C39-96EC-13367463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4E7-D7BE-46E0-A8D5-93E2594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367307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pf_expression_newspapers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foreign newspapers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pf_expression_internet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control over Internet access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pf_expression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expression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pf_score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Freedom (score)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pf_rank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Freedom (rank)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(Potential primary key)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ef_legal_judicial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Judicial independence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ef_legal_courts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Impartial courts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ef_legal_protection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property rights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ef_legal_military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interference in rule of law and politics</a:t>
            </a:r>
          </a:p>
          <a:p>
            <a:pPr fontAlgn="base"/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E83-D917-4C39-96EC-13367463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7508"/>
          </a:xfrm>
        </p:spPr>
        <p:txBody>
          <a:bodyPr/>
          <a:lstStyle/>
          <a:p>
            <a:r>
              <a:rPr lang="tr-TR" dirty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4E7-D7BE-46E0-A8D5-93E2594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597"/>
            <a:ext cx="8596668" cy="4254766"/>
          </a:xfrm>
        </p:spPr>
        <p:txBody>
          <a:bodyPr>
            <a:noAutofit/>
          </a:bodyPr>
          <a:lstStyle/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ef_legal_integrity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of the legal system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ef_legal_enforcement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enforcement of contracts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ef_legal_restrictions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restrictions on the sale of real property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ef_legal_police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police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ef_legal_crime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costs of crime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ef_legal_gender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adjustment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ef_legal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and property rights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ef_money_growth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growth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ef_money_sd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inflation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E83-D917-4C39-96EC-13367463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7508"/>
          </a:xfrm>
        </p:spPr>
        <p:txBody>
          <a:bodyPr/>
          <a:lstStyle/>
          <a:p>
            <a:r>
              <a:rPr lang="tr-TR" dirty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D4E7-D7BE-46E0-A8D5-93E2594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1"/>
            <a:ext cx="8596668" cy="4282901"/>
          </a:xfrm>
        </p:spPr>
        <p:txBody>
          <a:bodyPr>
            <a:noAutofit/>
          </a:bodyPr>
          <a:lstStyle/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ef_money_inflation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Inflation: most recent year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ef_money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money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ef_score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Freedom (score)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ef_rank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Freedom (rank)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(Potential primary key)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hf_score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Freedom (score)</a:t>
            </a:r>
          </a:p>
          <a:p>
            <a:pPr fontAlgn="base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hf_rank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Freedom (rank)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(Potential primary key)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41D1-D987-4E6B-A7DE-AA30966C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9D5-D4DD-485A-8CDA-E4CE5E9F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5008099"/>
          </a:xfrm>
        </p:spPr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 between Personal freedom, Economic freedom and Human freedom ranks?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score of the personal freedom?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effects do Rule of law, religious freedom and expression freedom take part on personal freedom?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effects do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and property rights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money sound take part on economic freedom?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 country improve its rank on human freedom index?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score of economic freedom?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41D1-D987-4E6B-A7DE-AA30966C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9D5-D4DD-485A-8CDA-E4CE5E9F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5008099"/>
          </a:xfrm>
        </p:spPr>
        <p:txBody>
          <a:bodyPr>
            <a:normAutofit/>
          </a:bodyPr>
          <a:lstStyle/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sub branch effects the most on main branches?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score of Human freedom?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geographic location effects on Human freedom rank?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sound of money effects on Human freedom index?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05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472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Human Freedom Index 2016  Rıdvan ÇELEBİ MUSTAFA SARITEMUR https://www.kaggle.com/gsutters/the-human-freedom-index</vt:lpstr>
      <vt:lpstr>PowerPoint Presentation</vt:lpstr>
      <vt:lpstr>Columns</vt:lpstr>
      <vt:lpstr>Columns</vt:lpstr>
      <vt:lpstr>Columns</vt:lpstr>
      <vt:lpstr>Columns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  Rıdvan ÇELEBİ MUSTAFA SARITEMUR</dc:title>
  <dc:creator>mustafasaritemur@posta.mu.edu.tr</dc:creator>
  <cp:lastModifiedBy>mustafasaritemur@posta.mu.edu.tr</cp:lastModifiedBy>
  <cp:revision>27</cp:revision>
  <dcterms:created xsi:type="dcterms:W3CDTF">2019-02-25T13:30:07Z</dcterms:created>
  <dcterms:modified xsi:type="dcterms:W3CDTF">2019-02-26T09:52:58Z</dcterms:modified>
</cp:coreProperties>
</file>