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handoutMasterIdLst>
    <p:handoutMasterId r:id="rId7"/>
  </p:handoutMasterIdLst>
  <p:sldIdLst>
    <p:sldId id="266" r:id="rId2"/>
    <p:sldId id="267" r:id="rId3"/>
    <p:sldId id="277" r:id="rId4"/>
    <p:sldId id="268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Ahmad Afandi" initials="AA" lastIdx="1" clrIdx="1">
    <p:extLst>
      <p:ext uri="{19B8F6BF-5375-455C-9EA6-DF929625EA0E}">
        <p15:presenceInfo xmlns:p15="http://schemas.microsoft.com/office/powerpoint/2012/main" userId="Ahmad Afan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1FF"/>
    <a:srgbClr val="26ADFA"/>
    <a:srgbClr val="176795"/>
    <a:srgbClr val="473D9C"/>
    <a:srgbClr val="B188F3"/>
    <a:srgbClr val="62615D"/>
    <a:srgbClr val="5B467C"/>
    <a:srgbClr val="FC5234"/>
    <a:srgbClr val="F7F5EC"/>
    <a:srgbClr val="E24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5013" autoAdjust="0"/>
  </p:normalViewPr>
  <p:slideViewPr>
    <p:cSldViewPr snapToGrid="0">
      <p:cViewPr>
        <p:scale>
          <a:sx n="66" d="100"/>
          <a:sy n="66" d="100"/>
        </p:scale>
        <p:origin x="160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E1ACCC-05BE-4EC8-8CCD-85339F61E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9A40C-18AC-4325-9C31-8583C9AF16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F5B7B-4865-40DA-9EEF-1990A1CA2933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BDE20-15B2-4E5D-8869-6AB7D26E40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80C31-2294-4D0E-87CF-F5FCB4F41F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78CCE-98D7-4F0A-AB7F-ED0B7D508D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237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8E0FB47-ACF7-41CC-A84D-7108B654F36E}"/>
              </a:ext>
            </a:extLst>
          </p:cNvPr>
          <p:cNvSpPr>
            <a:spLocks noGrp="1"/>
          </p:cNvSpPr>
          <p:nvPr>
            <p:ph type="pic" sz="quarter" idx="107"/>
          </p:nvPr>
        </p:nvSpPr>
        <p:spPr>
          <a:xfrm>
            <a:off x="-2" y="-1685924"/>
            <a:ext cx="12192002" cy="6858000"/>
          </a:xfrm>
          <a:prstGeom prst="roundRect">
            <a:avLst>
              <a:gd name="adj" fmla="val 611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91AA576-DE45-4F22-8B14-EB42C24E2EE2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2743201" y="1906932"/>
            <a:ext cx="6705598" cy="1009651"/>
          </a:xfrm>
          <a:prstGeom prst="rect">
            <a:avLst/>
          </a:prstGeom>
        </p:spPr>
        <p:txBody>
          <a:bodyPr anchor="t"/>
          <a:lstStyle>
            <a:lvl1pPr marL="0" algn="ctr">
              <a:lnSpc>
                <a:spcPct val="80000"/>
              </a:lnSpc>
              <a:buNone/>
              <a:defRPr sz="10000" b="0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EDUKIND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1F79FC-FB6F-46E2-885E-092BC02C5EC2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4025900" y="4866193"/>
            <a:ext cx="6442075" cy="45232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0AA2AEF-CE92-452D-B2B3-0CE90483F54B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4025900" y="5762624"/>
            <a:ext cx="6442075" cy="263233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500" b="1" kern="1200" spc="6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6BE0D66-0FE6-4088-884A-FF8E83B9C8FB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2960031" y="3128063"/>
            <a:ext cx="6271939" cy="30093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42495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973BE3F-EA68-4784-AFB3-70C054124BBC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5065903" y="2929534"/>
            <a:ext cx="2918479" cy="30093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8743914-0291-4462-BA60-1114DBAA99D4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5065903" y="3743817"/>
            <a:ext cx="2918479" cy="30093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CD6DECEC-5849-4149-9A67-BF90DFFE72B9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5065903" y="4558100"/>
            <a:ext cx="2918479" cy="30093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9D3B88A-C595-4D40-8359-FE688C9A22FC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3916680" y="692710"/>
            <a:ext cx="4358640" cy="472389"/>
          </a:xfrm>
          <a:prstGeom prst="rect">
            <a:avLst/>
          </a:prstGeom>
        </p:spPr>
        <p:txBody>
          <a:bodyPr anchor="t"/>
          <a:lstStyle>
            <a:lvl1pPr marL="0" algn="ctr">
              <a:lnSpc>
                <a:spcPct val="80000"/>
              </a:lnSpc>
              <a:buNone/>
              <a:defRPr sz="4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Contact us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22BCC0C-08C5-4EE8-A847-E1A60998BD16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2514600" y="1336423"/>
            <a:ext cx="7162800" cy="30093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F3E496E-919F-422D-A65F-F1AC6ECDEC8C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5065903" y="5367797"/>
            <a:ext cx="2918479" cy="30093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7117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F903933-ADC2-41B1-8F42-8E7A7222897C}"/>
              </a:ext>
            </a:extLst>
          </p:cNvPr>
          <p:cNvSpPr>
            <a:spLocks noGrp="1"/>
          </p:cNvSpPr>
          <p:nvPr>
            <p:ph type="pic" sz="quarter" idx="107"/>
          </p:nvPr>
        </p:nvSpPr>
        <p:spPr>
          <a:xfrm>
            <a:off x="5956298" y="-661087"/>
            <a:ext cx="7315202" cy="6858000"/>
          </a:xfrm>
          <a:prstGeom prst="roundRect">
            <a:avLst>
              <a:gd name="adj" fmla="val 611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7C37035-9C29-41B8-868B-BB06FF5D31A4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766901" y="1434412"/>
            <a:ext cx="3890824" cy="1009651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80000"/>
              </a:lnSpc>
              <a:buNone/>
              <a:defRPr sz="3000" b="0" kern="1200" spc="0" baseline="0">
                <a:solidFill>
                  <a:schemeClr val="tx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About</a:t>
            </a:r>
          </a:p>
          <a:p>
            <a:pPr lvl="0"/>
            <a:r>
              <a:rPr lang="en-US" dirty="0"/>
              <a:t>EDUKIND School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50804CF-35D3-4A8F-8199-959283E2C306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766902" y="3171826"/>
            <a:ext cx="3890824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957781F-1B3B-4A39-8A17-C9A886E955F3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766902" y="3634819"/>
            <a:ext cx="3890824" cy="233735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68161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3D25663-040C-4D00-9C76-E1C5D9B278BC}"/>
              </a:ext>
            </a:extLst>
          </p:cNvPr>
          <p:cNvSpPr>
            <a:spLocks noGrp="1"/>
          </p:cNvSpPr>
          <p:nvPr>
            <p:ph type="pic" sz="quarter" idx="107"/>
          </p:nvPr>
        </p:nvSpPr>
        <p:spPr>
          <a:xfrm>
            <a:off x="8661400" y="661086"/>
            <a:ext cx="2763698" cy="2960096"/>
          </a:xfrm>
          <a:prstGeom prst="roundRect">
            <a:avLst>
              <a:gd name="adj" fmla="val 611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27635B-64C6-4F47-A9AE-9CA41588108C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3333094" y="1990665"/>
            <a:ext cx="3890824" cy="377139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80000"/>
              </a:lnSpc>
              <a:buNone/>
              <a:defRPr sz="3000" b="0" kern="1200" spc="0" baseline="0">
                <a:solidFill>
                  <a:schemeClr val="tx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Head of School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127A51-9B7B-47B9-B407-512EC6F9EE4C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3333094" y="2485965"/>
            <a:ext cx="3890824" cy="472389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80000"/>
              </a:lnSpc>
              <a:buNone/>
              <a:defRPr sz="4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Welcome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770E0-776C-41E2-8FA5-A775DD9B30D2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3333095" y="3470713"/>
            <a:ext cx="3890823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AF9562C-F34E-407F-B7FE-A54548B9C788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3333094" y="4000499"/>
            <a:ext cx="3890824" cy="219641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91F52E4A-5355-4341-92B9-98B976360B55}"/>
              </a:ext>
            </a:extLst>
          </p:cNvPr>
          <p:cNvSpPr>
            <a:spLocks noGrp="1"/>
          </p:cNvSpPr>
          <p:nvPr>
            <p:ph type="pic" sz="quarter" idx="132"/>
          </p:nvPr>
        </p:nvSpPr>
        <p:spPr>
          <a:xfrm>
            <a:off x="-5419589" y="-661087"/>
            <a:ext cx="7315202" cy="6858000"/>
          </a:xfrm>
          <a:prstGeom prst="roundRect">
            <a:avLst>
              <a:gd name="adj" fmla="val 611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F5A7C72-2128-410B-B60B-F276591ACC4D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8806004" y="4076700"/>
            <a:ext cx="2443022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8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6EFF985-B2CA-457C-A955-D62CD07DF199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8806004" y="4434919"/>
            <a:ext cx="2443022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5128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0144889-46FF-4E9E-843F-72FA6E093907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3916680" y="1196220"/>
            <a:ext cx="4358640" cy="472389"/>
          </a:xfrm>
          <a:prstGeom prst="rect">
            <a:avLst/>
          </a:prstGeom>
        </p:spPr>
        <p:txBody>
          <a:bodyPr anchor="t"/>
          <a:lstStyle>
            <a:lvl1pPr marL="0" algn="ctr">
              <a:lnSpc>
                <a:spcPct val="80000"/>
              </a:lnSpc>
              <a:buNone/>
              <a:defRPr sz="4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Edukind</a:t>
            </a:r>
            <a:r>
              <a:rPr lang="en-US" dirty="0"/>
              <a:t> History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463A921-5487-40E9-9E83-90ABAF9DF0B5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1418571" y="2752423"/>
            <a:ext cx="93092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DA7A3F9-41EE-4781-8881-434DBD667BB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2523470" y="2752423"/>
            <a:ext cx="2918479" cy="30093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55E1EBF-C690-446B-A47A-3DDA19B986B0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2514600" y="1839933"/>
            <a:ext cx="7162800" cy="30093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B758EAF-54B9-4D01-A71B-4DD1E39A7C11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1418571" y="3514725"/>
            <a:ext cx="93092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F82BA08-94DA-4257-AB7B-7BC754816270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2523470" y="3514725"/>
            <a:ext cx="2918479" cy="30093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B0E295F-4DD4-487B-B3AE-1B825FC61CF7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1418571" y="4272057"/>
            <a:ext cx="93092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E9D7A88F-855B-490B-8066-2D203044BC36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2523470" y="4272057"/>
            <a:ext cx="2918479" cy="30093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F21BE46F-1E3E-473D-AF3A-43BC76770450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1418571" y="5024532"/>
            <a:ext cx="93092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9A0B2CC3-F59E-47B3-937C-03EFC05967C6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2523470" y="5024532"/>
            <a:ext cx="2918479" cy="30093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2F64204-74B7-4B04-922D-21423ACB5566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1418571" y="5783615"/>
            <a:ext cx="93092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1C5297D-4210-4746-923A-E5B32BFDA67E}"/>
              </a:ext>
            </a:extLst>
          </p:cNvPr>
          <p:cNvSpPr>
            <a:spLocks noGrp="1"/>
          </p:cNvSpPr>
          <p:nvPr>
            <p:ph type="body" sz="quarter" idx="140" hasCustomPrompt="1"/>
          </p:nvPr>
        </p:nvSpPr>
        <p:spPr>
          <a:xfrm>
            <a:off x="2523470" y="5783615"/>
            <a:ext cx="2918479" cy="30093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E7B0BAE0-C30C-4EE1-82BF-FA5D211F7F6C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6750051" y="2752423"/>
            <a:ext cx="93092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DBE99A1-F0ED-42CF-ACB1-F658C91E1AD7}"/>
              </a:ext>
            </a:extLst>
          </p:cNvPr>
          <p:cNvSpPr>
            <a:spLocks noGrp="1"/>
          </p:cNvSpPr>
          <p:nvPr>
            <p:ph type="body" sz="quarter" idx="142" hasCustomPrompt="1"/>
          </p:nvPr>
        </p:nvSpPr>
        <p:spPr>
          <a:xfrm>
            <a:off x="7854950" y="2752423"/>
            <a:ext cx="2918479" cy="30093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9288FC8B-8511-44FB-BD22-EBBDF44AE55D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6750051" y="3514725"/>
            <a:ext cx="93092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45D4E9A8-9B85-464B-8056-CBAE2EA4EF5C}"/>
              </a:ext>
            </a:extLst>
          </p:cNvPr>
          <p:cNvSpPr>
            <a:spLocks noGrp="1"/>
          </p:cNvSpPr>
          <p:nvPr>
            <p:ph type="body" sz="quarter" idx="144" hasCustomPrompt="1"/>
          </p:nvPr>
        </p:nvSpPr>
        <p:spPr>
          <a:xfrm>
            <a:off x="7854950" y="3514725"/>
            <a:ext cx="2918479" cy="30093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3BF6425-6669-4A6F-800D-E9F500AFFF10}"/>
              </a:ext>
            </a:extLst>
          </p:cNvPr>
          <p:cNvSpPr>
            <a:spLocks noGrp="1"/>
          </p:cNvSpPr>
          <p:nvPr>
            <p:ph type="body" sz="quarter" idx="145" hasCustomPrompt="1"/>
          </p:nvPr>
        </p:nvSpPr>
        <p:spPr>
          <a:xfrm>
            <a:off x="6750051" y="4272057"/>
            <a:ext cx="93092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2778109-BFD0-4B68-A1B1-1D559CB3209E}"/>
              </a:ext>
            </a:extLst>
          </p:cNvPr>
          <p:cNvSpPr>
            <a:spLocks noGrp="1"/>
          </p:cNvSpPr>
          <p:nvPr>
            <p:ph type="body" sz="quarter" idx="146" hasCustomPrompt="1"/>
          </p:nvPr>
        </p:nvSpPr>
        <p:spPr>
          <a:xfrm>
            <a:off x="7854950" y="4272057"/>
            <a:ext cx="2918479" cy="30093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E293D5D4-4B58-47FA-9F8C-BB1192522DEF}"/>
              </a:ext>
            </a:extLst>
          </p:cNvPr>
          <p:cNvSpPr>
            <a:spLocks noGrp="1"/>
          </p:cNvSpPr>
          <p:nvPr>
            <p:ph type="body" sz="quarter" idx="147" hasCustomPrompt="1"/>
          </p:nvPr>
        </p:nvSpPr>
        <p:spPr>
          <a:xfrm>
            <a:off x="6750051" y="5024532"/>
            <a:ext cx="93092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312A0506-276D-42A0-BB78-47332AAABAB7}"/>
              </a:ext>
            </a:extLst>
          </p:cNvPr>
          <p:cNvSpPr>
            <a:spLocks noGrp="1"/>
          </p:cNvSpPr>
          <p:nvPr>
            <p:ph type="body" sz="quarter" idx="148" hasCustomPrompt="1"/>
          </p:nvPr>
        </p:nvSpPr>
        <p:spPr>
          <a:xfrm>
            <a:off x="7854950" y="5024532"/>
            <a:ext cx="2918479" cy="30093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buNone/>
              <a:defRPr sz="12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62339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9C033D5-4034-488E-985B-E040CD0F58CC}"/>
              </a:ext>
            </a:extLst>
          </p:cNvPr>
          <p:cNvSpPr>
            <a:spLocks noGrp="1"/>
          </p:cNvSpPr>
          <p:nvPr>
            <p:ph type="pic" sz="quarter" idx="107"/>
          </p:nvPr>
        </p:nvSpPr>
        <p:spPr>
          <a:xfrm>
            <a:off x="766901" y="2547551"/>
            <a:ext cx="1885683" cy="2019686"/>
          </a:xfrm>
          <a:prstGeom prst="roundRect">
            <a:avLst>
              <a:gd name="adj" fmla="val 117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10DFD003-B7F5-4954-B5C3-E9FC4D7CDBD4}"/>
              </a:ext>
            </a:extLst>
          </p:cNvPr>
          <p:cNvSpPr>
            <a:spLocks noGrp="1"/>
          </p:cNvSpPr>
          <p:nvPr>
            <p:ph type="pic" sz="quarter" idx="108"/>
          </p:nvPr>
        </p:nvSpPr>
        <p:spPr>
          <a:xfrm>
            <a:off x="5153159" y="2547551"/>
            <a:ext cx="1885683" cy="2019686"/>
          </a:xfrm>
          <a:prstGeom prst="roundRect">
            <a:avLst>
              <a:gd name="adj" fmla="val 117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05C04BD2-8974-4164-A84E-8A97209D26CB}"/>
              </a:ext>
            </a:extLst>
          </p:cNvPr>
          <p:cNvSpPr>
            <a:spLocks noGrp="1"/>
          </p:cNvSpPr>
          <p:nvPr>
            <p:ph type="pic" sz="quarter" idx="109"/>
          </p:nvPr>
        </p:nvSpPr>
        <p:spPr>
          <a:xfrm>
            <a:off x="9539413" y="2547551"/>
            <a:ext cx="1885683" cy="2019686"/>
          </a:xfrm>
          <a:prstGeom prst="roundRect">
            <a:avLst>
              <a:gd name="adj" fmla="val 117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EDC3953-394E-4E0D-888D-EBB863929C50}"/>
              </a:ext>
            </a:extLst>
          </p:cNvPr>
          <p:cNvSpPr>
            <a:spLocks noGrp="1"/>
          </p:cNvSpPr>
          <p:nvPr>
            <p:ph type="pic" sz="quarter" idx="110"/>
          </p:nvPr>
        </p:nvSpPr>
        <p:spPr>
          <a:xfrm>
            <a:off x="7346282" y="2547551"/>
            <a:ext cx="1885683" cy="2019686"/>
          </a:xfrm>
          <a:prstGeom prst="roundRect">
            <a:avLst>
              <a:gd name="adj" fmla="val 117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580C6F16-1FF4-4115-B829-6A2B0323723C}"/>
              </a:ext>
            </a:extLst>
          </p:cNvPr>
          <p:cNvSpPr>
            <a:spLocks noGrp="1"/>
          </p:cNvSpPr>
          <p:nvPr>
            <p:ph type="pic" sz="quarter" idx="111"/>
          </p:nvPr>
        </p:nvSpPr>
        <p:spPr>
          <a:xfrm>
            <a:off x="2960026" y="2547551"/>
            <a:ext cx="1885683" cy="2019686"/>
          </a:xfrm>
          <a:prstGeom prst="roundRect">
            <a:avLst>
              <a:gd name="adj" fmla="val 117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69A5C486-9B52-42F0-924D-08A62D72EDB2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892175" y="454482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C045D373-A3F8-4CA0-8B4B-F76C875B98B9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892175" y="484624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653B5EC7-FCD3-4CBD-96DF-989CED9A871D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3078162" y="454482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B55AE23F-5840-4EF4-B82D-9F93D43F497B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3078162" y="484624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8324DF5C-29BC-49EA-AF51-9C6F9CEB119A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5275262" y="454482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69E8D366-9600-4EB3-9E4F-0A40B305221D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5275262" y="484624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3E0D5993-227D-42F7-B350-C1D433825916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7466012" y="454482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C7F8B4AE-4F52-47F8-87F6-3DBD9A4DBD45}"/>
              </a:ext>
            </a:extLst>
          </p:cNvPr>
          <p:cNvSpPr>
            <a:spLocks noGrp="1"/>
          </p:cNvSpPr>
          <p:nvPr>
            <p:ph type="body" sz="quarter" idx="140" hasCustomPrompt="1"/>
          </p:nvPr>
        </p:nvSpPr>
        <p:spPr>
          <a:xfrm>
            <a:off x="7466012" y="484624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CE3DDAD1-B889-41A8-BB61-0335F44023FF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9658350" y="454482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ABBE3851-F1A2-4162-A69A-52F3DAA7F0FC}"/>
              </a:ext>
            </a:extLst>
          </p:cNvPr>
          <p:cNvSpPr>
            <a:spLocks noGrp="1"/>
          </p:cNvSpPr>
          <p:nvPr>
            <p:ph type="body" sz="quarter" idx="142" hasCustomPrompt="1"/>
          </p:nvPr>
        </p:nvSpPr>
        <p:spPr>
          <a:xfrm>
            <a:off x="9658350" y="4846240"/>
            <a:ext cx="1641475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715FACDE-1DD6-42CF-8F15-6948CC571946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780704" y="681680"/>
            <a:ext cx="4358640" cy="472389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80000"/>
              </a:lnSpc>
              <a:buNone/>
              <a:defRPr sz="4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Our Educator Team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CC9F0A5-85AD-42D1-8E71-0E1EF76F741A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766901" y="1784446"/>
            <a:ext cx="6271939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2537BAF3-4AB9-470C-84FE-E68BA3651BA4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2874963" y="5752375"/>
            <a:ext cx="6442075" cy="263233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500" b="1" kern="1200" spc="6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5468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A86B0F-6E25-4B3C-95A4-88302F633B72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780704" y="661086"/>
            <a:ext cx="4358640" cy="808171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70000"/>
              </a:lnSpc>
              <a:buNone/>
              <a:defRPr sz="4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Edukind</a:t>
            </a:r>
            <a:endParaRPr lang="en-US" dirty="0"/>
          </a:p>
          <a:p>
            <a:pPr lvl="0"/>
            <a:r>
              <a:rPr lang="en-US" dirty="0"/>
              <a:t>Program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0FCAC71-E87E-4FAB-BAE0-92C8AAF8DB43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766901" y="1942040"/>
            <a:ext cx="5551521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97487CD-D7CB-455B-8AB2-F58D1FB6FBE0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1135551" y="2807105"/>
            <a:ext cx="2407110" cy="30093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800" b="1" kern="1200" spc="30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2C4AE82-8942-403E-B896-A639527DBF10}"/>
              </a:ext>
            </a:extLst>
          </p:cNvPr>
          <p:cNvSpPr>
            <a:spLocks noGrp="1"/>
          </p:cNvSpPr>
          <p:nvPr>
            <p:ph type="body" sz="quarter" idx="142" hasCustomPrompt="1"/>
          </p:nvPr>
        </p:nvSpPr>
        <p:spPr>
          <a:xfrm>
            <a:off x="4892444" y="2807105"/>
            <a:ext cx="2407110" cy="30093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800" b="1" kern="1200" spc="30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8F7E0D6-3797-4BE9-9E7D-3C00B97F6B0D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8649339" y="2807105"/>
            <a:ext cx="2407110" cy="30093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800" b="1" kern="1200" spc="30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765C73A-D53E-4E70-BB55-0DB1A9E0C965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780705" y="3470714"/>
            <a:ext cx="3133052" cy="48363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6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83E81575-4BA2-4CAE-8A2F-75D4DFAB4CC6}"/>
              </a:ext>
            </a:extLst>
          </p:cNvPr>
          <p:cNvSpPr>
            <a:spLocks noGrp="1"/>
          </p:cNvSpPr>
          <p:nvPr>
            <p:ph type="body" sz="quarter" idx="144" hasCustomPrompt="1"/>
          </p:nvPr>
        </p:nvSpPr>
        <p:spPr>
          <a:xfrm>
            <a:off x="4529473" y="3470714"/>
            <a:ext cx="3133052" cy="48363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6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E4C5AAB-313C-43A1-935E-66C9605155EE}"/>
              </a:ext>
            </a:extLst>
          </p:cNvPr>
          <p:cNvSpPr>
            <a:spLocks noGrp="1"/>
          </p:cNvSpPr>
          <p:nvPr>
            <p:ph type="body" sz="quarter" idx="145" hasCustomPrompt="1"/>
          </p:nvPr>
        </p:nvSpPr>
        <p:spPr>
          <a:xfrm>
            <a:off x="8278241" y="3470714"/>
            <a:ext cx="3133052" cy="48363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6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65A3A85-A4A3-4356-B541-05AEFAC33E8A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780704" y="4703805"/>
            <a:ext cx="3133052" cy="149310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8CBC7BC-A637-466B-A013-E8DB9CB5C786}"/>
              </a:ext>
            </a:extLst>
          </p:cNvPr>
          <p:cNvSpPr>
            <a:spLocks noGrp="1"/>
          </p:cNvSpPr>
          <p:nvPr>
            <p:ph type="body" sz="quarter" idx="146" hasCustomPrompt="1"/>
          </p:nvPr>
        </p:nvSpPr>
        <p:spPr>
          <a:xfrm>
            <a:off x="4522571" y="4703805"/>
            <a:ext cx="3133052" cy="149310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3E52775-E5BD-421C-BADC-94C6E4F18A12}"/>
              </a:ext>
            </a:extLst>
          </p:cNvPr>
          <p:cNvSpPr>
            <a:spLocks noGrp="1"/>
          </p:cNvSpPr>
          <p:nvPr>
            <p:ph type="body" sz="quarter" idx="147" hasCustomPrompt="1"/>
          </p:nvPr>
        </p:nvSpPr>
        <p:spPr>
          <a:xfrm>
            <a:off x="8264438" y="4703805"/>
            <a:ext cx="3133052" cy="149310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833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19355-1429-479F-BC3F-DFC6063E9F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3385" y="2586889"/>
            <a:ext cx="1159415" cy="116079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1FC22E7-2C3F-4102-8EDB-F6F4CF94EC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82764" y="806040"/>
            <a:ext cx="1159415" cy="116079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0F7A1D6A-68EC-415E-A020-946007E730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62143" y="1201614"/>
            <a:ext cx="1159415" cy="116079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6592433A-19AC-4E0F-B250-7DBB15793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3642" y="2304641"/>
            <a:ext cx="1159415" cy="116079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83C30FA-05A0-4370-8C14-7EB2891639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53021" y="1056660"/>
            <a:ext cx="1159415" cy="116079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C33CB69-D315-4E73-BF3D-33197FCFB0CB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766901" y="1328393"/>
            <a:ext cx="1845355" cy="417147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80000"/>
              </a:lnSpc>
              <a:buNone/>
              <a:defRPr sz="3000" b="0" kern="1200" spc="0" baseline="0">
                <a:solidFill>
                  <a:schemeClr val="tx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EDUKIND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CA0A63C9-2A41-4440-BE01-1D2AEB3FE431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780704" y="4335779"/>
            <a:ext cx="2874222" cy="186113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2C054A6-72BF-4874-A53F-FE4E6C04C0D9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4179562" y="4182697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EC2BDD0F-4574-4C08-B9CF-F9EE7B218726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4179562" y="4667207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E0FE1155-5E50-4C31-A2DE-A18150F2478E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4179562" y="5020817"/>
            <a:ext cx="1240164" cy="5166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800" b="0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4042F980-7331-4900-8E23-BEF0D7772DF0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5650910" y="2384636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F2315D8C-F17D-4DD6-83C9-25FEEA1C6528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5650910" y="2869146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DA39DB81-5A37-438A-826B-E5E94474C0E5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5650910" y="3222756"/>
            <a:ext cx="1240164" cy="5166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800" b="0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3F4E1E08-8D9E-46A1-BEA4-8B1C00101294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7146349" y="2837637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C20733C2-8234-46A6-B10C-5B23F4DF67FB}"/>
              </a:ext>
            </a:extLst>
          </p:cNvPr>
          <p:cNvSpPr>
            <a:spLocks noGrp="1"/>
          </p:cNvSpPr>
          <p:nvPr>
            <p:ph type="body" sz="quarter" idx="140" hasCustomPrompt="1"/>
          </p:nvPr>
        </p:nvSpPr>
        <p:spPr>
          <a:xfrm>
            <a:off x="7146349" y="3322147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D7033C08-2512-43DD-9D17-0A0253CE676C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7146349" y="3675757"/>
            <a:ext cx="1240164" cy="5166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800" b="0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5D13B4A0-C492-4868-AE3F-388C4921EB78}"/>
              </a:ext>
            </a:extLst>
          </p:cNvPr>
          <p:cNvSpPr>
            <a:spLocks noGrp="1"/>
          </p:cNvSpPr>
          <p:nvPr>
            <p:ph type="body" sz="quarter" idx="142" hasCustomPrompt="1"/>
          </p:nvPr>
        </p:nvSpPr>
        <p:spPr>
          <a:xfrm>
            <a:off x="8641426" y="3915697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168753F2-795D-4087-8875-E3BAEB14EE39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8641426" y="4400207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CCEF1698-8FF8-4F64-9F69-F4FCC0120DF6}"/>
              </a:ext>
            </a:extLst>
          </p:cNvPr>
          <p:cNvSpPr>
            <a:spLocks noGrp="1"/>
          </p:cNvSpPr>
          <p:nvPr>
            <p:ph type="body" sz="quarter" idx="144" hasCustomPrompt="1"/>
          </p:nvPr>
        </p:nvSpPr>
        <p:spPr>
          <a:xfrm>
            <a:off x="8641426" y="4753817"/>
            <a:ext cx="1240164" cy="5166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800" b="0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227A50BA-70C5-47CC-A242-7EE5B43B2417}"/>
              </a:ext>
            </a:extLst>
          </p:cNvPr>
          <p:cNvSpPr>
            <a:spLocks noGrp="1"/>
          </p:cNvSpPr>
          <p:nvPr>
            <p:ph type="body" sz="quarter" idx="145" hasCustomPrompt="1"/>
          </p:nvPr>
        </p:nvSpPr>
        <p:spPr>
          <a:xfrm>
            <a:off x="10113547" y="2644410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4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63A22F02-1C02-4D8D-A693-F6D4EF70F484}"/>
              </a:ext>
            </a:extLst>
          </p:cNvPr>
          <p:cNvSpPr>
            <a:spLocks noGrp="1"/>
          </p:cNvSpPr>
          <p:nvPr>
            <p:ph type="body" sz="quarter" idx="146" hasCustomPrompt="1"/>
          </p:nvPr>
        </p:nvSpPr>
        <p:spPr>
          <a:xfrm>
            <a:off x="10113547" y="3128920"/>
            <a:ext cx="1240164" cy="2247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37F1045B-3E69-4B21-9B27-C8A495349D30}"/>
              </a:ext>
            </a:extLst>
          </p:cNvPr>
          <p:cNvSpPr>
            <a:spLocks noGrp="1"/>
          </p:cNvSpPr>
          <p:nvPr>
            <p:ph type="body" sz="quarter" idx="147" hasCustomPrompt="1"/>
          </p:nvPr>
        </p:nvSpPr>
        <p:spPr>
          <a:xfrm>
            <a:off x="10113547" y="3482530"/>
            <a:ext cx="1240164" cy="5166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800" b="0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A1C99433-3F91-43DE-AFF6-E3D7D76B6D83}"/>
              </a:ext>
            </a:extLst>
          </p:cNvPr>
          <p:cNvSpPr>
            <a:spLocks noGrp="1"/>
          </p:cNvSpPr>
          <p:nvPr>
            <p:ph type="body" sz="quarter" idx="148" hasCustomPrompt="1"/>
          </p:nvPr>
        </p:nvSpPr>
        <p:spPr>
          <a:xfrm>
            <a:off x="780704" y="1912247"/>
            <a:ext cx="2874222" cy="472389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80000"/>
              </a:lnSpc>
              <a:buNone/>
              <a:defRPr sz="4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Student</a:t>
            </a:r>
          </a:p>
          <a:p>
            <a:pPr lvl="0"/>
            <a:r>
              <a:rPr lang="en-US" dirty="0"/>
              <a:t>Success</a:t>
            </a:r>
          </a:p>
          <a:p>
            <a:pPr lvl="0"/>
            <a:r>
              <a:rPr lang="en-US" dirty="0"/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51050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7859B8A-2CED-4E9C-B238-D2354B7D8904}"/>
              </a:ext>
            </a:extLst>
          </p:cNvPr>
          <p:cNvSpPr>
            <a:spLocks noGrp="1"/>
          </p:cNvSpPr>
          <p:nvPr>
            <p:ph type="pic" sz="quarter" idx="107"/>
          </p:nvPr>
        </p:nvSpPr>
        <p:spPr>
          <a:xfrm>
            <a:off x="-4660267" y="661086"/>
            <a:ext cx="7315202" cy="6858000"/>
          </a:xfrm>
          <a:prstGeom prst="roundRect">
            <a:avLst>
              <a:gd name="adj" fmla="val 611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734C15A-AD34-4257-ADC5-56D0A036F762}"/>
              </a:ext>
            </a:extLst>
          </p:cNvPr>
          <p:cNvSpPr>
            <a:spLocks noGrp="1"/>
          </p:cNvSpPr>
          <p:nvPr>
            <p:ph type="pic" sz="quarter" idx="108"/>
          </p:nvPr>
        </p:nvSpPr>
        <p:spPr>
          <a:xfrm>
            <a:off x="1181100" y="4177227"/>
            <a:ext cx="2130793" cy="2019686"/>
          </a:xfrm>
          <a:prstGeom prst="roundRect">
            <a:avLst>
              <a:gd name="adj" fmla="val 1179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2625371-B58D-4181-A023-51B9BE69CB9D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3723463" y="1596080"/>
            <a:ext cx="4358640" cy="472389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80000"/>
              </a:lnSpc>
              <a:buNone/>
              <a:defRPr sz="4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Admission</a:t>
            </a:r>
          </a:p>
          <a:p>
            <a:pPr lvl="0"/>
            <a:r>
              <a:rPr lang="en-US" dirty="0"/>
              <a:t>2021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D0774B-09ED-4140-A180-7312AD8B28CF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3709661" y="3003463"/>
            <a:ext cx="5803456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0E9179A-5B71-407A-A815-13721AF9EDFF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3709660" y="1036820"/>
            <a:ext cx="1845355" cy="417147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80000"/>
              </a:lnSpc>
              <a:buNone/>
              <a:defRPr sz="3000" b="0" kern="1200" spc="0" baseline="0">
                <a:solidFill>
                  <a:schemeClr val="tx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EDUKIND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B39F8BB-BE18-4340-B64D-ABFAEBBF726E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478780" y="4177225"/>
            <a:ext cx="2285262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CEFE-577B-4431-B3AD-EB34E711BD72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478778" y="4566921"/>
            <a:ext cx="2285263" cy="6439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A290E55-5891-47B1-805B-09B751B4B35C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9139836" y="4177225"/>
            <a:ext cx="2285262" cy="3009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FA73968-9D80-480F-91B3-12756640BCA7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9139834" y="4566921"/>
            <a:ext cx="2285263" cy="6439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EE06016-0A80-4C17-93B8-58FDFE8EDCDD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3311893" y="5210897"/>
            <a:ext cx="2577416" cy="67667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1200" b="0" kern="1200" spc="0" baseline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6AD45FA-5009-4D45-9983-587AD3680A15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8082103" y="661085"/>
            <a:ext cx="3342994" cy="263233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80000"/>
              </a:lnSpc>
              <a:buNone/>
              <a:defRPr sz="1500" b="1" kern="1200" spc="6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37754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KIND Presentation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EAD9064-E0D7-49BD-AAE3-4D2D19CDFA7C}"/>
              </a:ext>
            </a:extLst>
          </p:cNvPr>
          <p:cNvSpPr>
            <a:spLocks noGrp="1"/>
          </p:cNvSpPr>
          <p:nvPr>
            <p:ph type="pic" sz="quarter" idx="107"/>
          </p:nvPr>
        </p:nvSpPr>
        <p:spPr>
          <a:xfrm>
            <a:off x="766901" y="2600326"/>
            <a:ext cx="1790698" cy="4886324"/>
          </a:xfrm>
          <a:prstGeom prst="roundRect">
            <a:avLst>
              <a:gd name="adj" fmla="val 1625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C15A4BD0-2901-463E-A68D-E6811E487BD6}"/>
              </a:ext>
            </a:extLst>
          </p:cNvPr>
          <p:cNvSpPr>
            <a:spLocks noGrp="1"/>
          </p:cNvSpPr>
          <p:nvPr>
            <p:ph type="pic" sz="quarter" idx="108"/>
          </p:nvPr>
        </p:nvSpPr>
        <p:spPr>
          <a:xfrm>
            <a:off x="2767151" y="1310589"/>
            <a:ext cx="1790698" cy="488632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D60135-B0C0-4097-8D73-59683A0AEE7E}"/>
              </a:ext>
            </a:extLst>
          </p:cNvPr>
          <p:cNvSpPr>
            <a:spLocks noGrp="1"/>
          </p:cNvSpPr>
          <p:nvPr>
            <p:ph type="pic" sz="quarter" idx="109"/>
          </p:nvPr>
        </p:nvSpPr>
        <p:spPr>
          <a:xfrm>
            <a:off x="4767401" y="1310589"/>
            <a:ext cx="1790698" cy="488632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451D41C-3053-42BF-A2EB-E06EF329E2B4}"/>
              </a:ext>
            </a:extLst>
          </p:cNvPr>
          <p:cNvSpPr>
            <a:spLocks noGrp="1"/>
          </p:cNvSpPr>
          <p:nvPr>
            <p:ph type="pic" sz="quarter" idx="110"/>
          </p:nvPr>
        </p:nvSpPr>
        <p:spPr>
          <a:xfrm>
            <a:off x="6767651" y="2901264"/>
            <a:ext cx="1790698" cy="4886324"/>
          </a:xfrm>
          <a:prstGeom prst="roundRect">
            <a:avLst>
              <a:gd name="adj" fmla="val 1625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30E332C-D349-4F9D-8CA8-EA5363C85BDE}"/>
              </a:ext>
            </a:extLst>
          </p:cNvPr>
          <p:cNvSpPr>
            <a:spLocks noGrp="1"/>
          </p:cNvSpPr>
          <p:nvPr>
            <p:ph type="pic" sz="quarter" idx="111"/>
          </p:nvPr>
        </p:nvSpPr>
        <p:spPr>
          <a:xfrm>
            <a:off x="8767901" y="2059203"/>
            <a:ext cx="1790698" cy="413771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EA63B8E-F325-4EF9-A9D9-C375D20A1FC5}"/>
              </a:ext>
            </a:extLst>
          </p:cNvPr>
          <p:cNvSpPr>
            <a:spLocks noGrp="1"/>
          </p:cNvSpPr>
          <p:nvPr>
            <p:ph type="pic" sz="quarter" idx="112"/>
          </p:nvPr>
        </p:nvSpPr>
        <p:spPr>
          <a:xfrm>
            <a:off x="10768151" y="2901264"/>
            <a:ext cx="1790698" cy="4886324"/>
          </a:xfrm>
          <a:prstGeom prst="roundRect">
            <a:avLst>
              <a:gd name="adj" fmla="val 1625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2663B9AB-187D-4580-9824-DFFF765D53B8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9579743" y="663137"/>
            <a:ext cx="1845355" cy="417147"/>
          </a:xfrm>
          <a:prstGeom prst="rect">
            <a:avLst/>
          </a:prstGeom>
        </p:spPr>
        <p:txBody>
          <a:bodyPr anchor="t"/>
          <a:lstStyle>
            <a:lvl1pPr marL="0" algn="r">
              <a:lnSpc>
                <a:spcPct val="80000"/>
              </a:lnSpc>
              <a:buNone/>
              <a:defRPr sz="3000" b="0" kern="1200" spc="0" baseline="0">
                <a:solidFill>
                  <a:schemeClr val="tx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EDUKIND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425C880-03DD-4E64-B40C-C9D68FD6DBB4}"/>
              </a:ext>
            </a:extLst>
          </p:cNvPr>
          <p:cNvSpPr>
            <a:spLocks noGrp="1"/>
          </p:cNvSpPr>
          <p:nvPr>
            <p:ph type="body" sz="quarter" idx="148" hasCustomPrompt="1"/>
          </p:nvPr>
        </p:nvSpPr>
        <p:spPr>
          <a:xfrm>
            <a:off x="8550876" y="1246991"/>
            <a:ext cx="2874222" cy="472389"/>
          </a:xfrm>
          <a:prstGeom prst="rect">
            <a:avLst/>
          </a:prstGeom>
        </p:spPr>
        <p:txBody>
          <a:bodyPr anchor="t"/>
          <a:lstStyle>
            <a:lvl1pPr marL="0" algn="r">
              <a:lnSpc>
                <a:spcPct val="80000"/>
              </a:lnSpc>
              <a:buNone/>
              <a:defRPr sz="4000" b="1" kern="1200" spc="0" baseline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Gallery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CB24C1A5-00DF-4045-80B0-D966EE6B6F2D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4424503" y="661085"/>
            <a:ext cx="3342994" cy="263233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80000"/>
              </a:lnSpc>
              <a:buNone/>
              <a:defRPr sz="1500" b="1" kern="1200" spc="6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3C0C7DDB-C225-4912-BC52-B3B2CD25C344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976453" y="2970123"/>
            <a:ext cx="1371332" cy="78362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ECEA78C4-599D-427A-988E-9D40BD2FD2D7}"/>
              </a:ext>
            </a:extLst>
          </p:cNvPr>
          <p:cNvSpPr>
            <a:spLocks noGrp="1"/>
          </p:cNvSpPr>
          <p:nvPr>
            <p:ph type="body" sz="quarter" idx="149" hasCustomPrompt="1"/>
          </p:nvPr>
        </p:nvSpPr>
        <p:spPr>
          <a:xfrm>
            <a:off x="2976832" y="4651674"/>
            <a:ext cx="1371332" cy="78362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4BBF3286-A29D-4293-9FDE-1062E954B5C7}"/>
              </a:ext>
            </a:extLst>
          </p:cNvPr>
          <p:cNvSpPr>
            <a:spLocks noGrp="1"/>
          </p:cNvSpPr>
          <p:nvPr>
            <p:ph type="body" sz="quarter" idx="150" hasCustomPrompt="1"/>
          </p:nvPr>
        </p:nvSpPr>
        <p:spPr>
          <a:xfrm>
            <a:off x="4977083" y="4651674"/>
            <a:ext cx="1371332" cy="78362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49BDD7CA-359B-425B-9A5B-003AA58BD50D}"/>
              </a:ext>
            </a:extLst>
          </p:cNvPr>
          <p:cNvSpPr>
            <a:spLocks noGrp="1"/>
          </p:cNvSpPr>
          <p:nvPr>
            <p:ph type="body" sz="quarter" idx="151" hasCustomPrompt="1"/>
          </p:nvPr>
        </p:nvSpPr>
        <p:spPr>
          <a:xfrm>
            <a:off x="6977330" y="3203603"/>
            <a:ext cx="1371332" cy="78362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A60A15A-47FE-4E26-AA82-6E8309223196}"/>
              </a:ext>
            </a:extLst>
          </p:cNvPr>
          <p:cNvSpPr>
            <a:spLocks noGrp="1"/>
          </p:cNvSpPr>
          <p:nvPr>
            <p:ph type="body" sz="quarter" idx="152" hasCustomPrompt="1"/>
          </p:nvPr>
        </p:nvSpPr>
        <p:spPr>
          <a:xfrm>
            <a:off x="8977584" y="4772279"/>
            <a:ext cx="1371332" cy="78362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6D16AC2F-EB57-4656-93B4-851EFB3C9300}"/>
              </a:ext>
            </a:extLst>
          </p:cNvPr>
          <p:cNvSpPr>
            <a:spLocks noGrp="1"/>
          </p:cNvSpPr>
          <p:nvPr>
            <p:ph type="body" sz="quarter" idx="153" hasCustomPrompt="1"/>
          </p:nvPr>
        </p:nvSpPr>
        <p:spPr>
          <a:xfrm>
            <a:off x="10977833" y="3206174"/>
            <a:ext cx="1371332" cy="78362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buNone/>
              <a:defRPr sz="2000" b="1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81612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75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39" r:id="rId2"/>
    <p:sldLayoutId id="2147484038" r:id="rId3"/>
    <p:sldLayoutId id="2147484037" r:id="rId4"/>
    <p:sldLayoutId id="2147484036" r:id="rId5"/>
    <p:sldLayoutId id="2147484035" r:id="rId6"/>
    <p:sldLayoutId id="2147484034" r:id="rId7"/>
    <p:sldLayoutId id="2147484033" r:id="rId8"/>
    <p:sldLayoutId id="2147484041" r:id="rId9"/>
    <p:sldLayoutId id="214748404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8C81BE-2DDE-4333-BFEC-13A5D3A94A85}"/>
              </a:ext>
            </a:extLst>
          </p:cNvPr>
          <p:cNvSpPr>
            <a:spLocks noGrp="1"/>
          </p:cNvSpPr>
          <p:nvPr>
            <p:ph type="pic" sz="quarter" idx="107"/>
          </p:nvPr>
        </p:nvSpPr>
        <p:spPr/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478D161-6C94-4FA4-B63E-230693D8C725}"/>
              </a:ext>
            </a:extLst>
          </p:cNvPr>
          <p:cNvSpPr/>
          <p:nvPr/>
        </p:nvSpPr>
        <p:spPr>
          <a:xfrm>
            <a:off x="0" y="-1685924"/>
            <a:ext cx="12192000" cy="6858000"/>
          </a:xfrm>
          <a:prstGeom prst="roundRect">
            <a:avLst>
              <a:gd name="adj" fmla="val 6528"/>
            </a:avLst>
          </a:prstGeom>
          <a:solidFill>
            <a:srgbClr val="473D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70CECD-8CE6-4E36-AA6E-815B994AACE1}"/>
              </a:ext>
            </a:extLst>
          </p:cNvPr>
          <p:cNvGrpSpPr/>
          <p:nvPr/>
        </p:nvGrpSpPr>
        <p:grpSpPr>
          <a:xfrm>
            <a:off x="1244600" y="3987800"/>
            <a:ext cx="9702802" cy="2209113"/>
            <a:chOff x="1244600" y="3987800"/>
            <a:chExt cx="9702802" cy="2209113"/>
          </a:xfrm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EE7BDD-349F-4614-A819-ACAF17180706}"/>
                </a:ext>
              </a:extLst>
            </p:cNvPr>
            <p:cNvSpPr/>
            <p:nvPr/>
          </p:nvSpPr>
          <p:spPr>
            <a:xfrm>
              <a:off x="1244600" y="3987800"/>
              <a:ext cx="2781300" cy="2209113"/>
            </a:xfrm>
            <a:prstGeom prst="roundRect">
              <a:avLst/>
            </a:prstGeom>
            <a:solidFill>
              <a:srgbClr val="B18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8BE59B1-7608-4169-8004-8E3F12B63CF5}"/>
                </a:ext>
              </a:extLst>
            </p:cNvPr>
            <p:cNvGrpSpPr/>
            <p:nvPr/>
          </p:nvGrpSpPr>
          <p:grpSpPr>
            <a:xfrm>
              <a:off x="3670298" y="3987800"/>
              <a:ext cx="7277104" cy="2209113"/>
              <a:chOff x="3670298" y="3987800"/>
              <a:chExt cx="7277104" cy="2209113"/>
            </a:xfrm>
            <a:solidFill>
              <a:schemeClr val="bg1"/>
            </a:solidFill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FA8DB8D-44C5-481F-9C6F-1F2BE4EB718A}"/>
                  </a:ext>
                </a:extLst>
              </p:cNvPr>
              <p:cNvSpPr/>
              <p:nvPr userDrawn="1"/>
            </p:nvSpPr>
            <p:spPr>
              <a:xfrm>
                <a:off x="8521702" y="3987800"/>
                <a:ext cx="2425700" cy="22091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AC0E99-6B6E-4BDB-BE2F-3D49019C5FC3}"/>
                  </a:ext>
                </a:extLst>
              </p:cNvPr>
              <p:cNvSpPr/>
              <p:nvPr userDrawn="1"/>
            </p:nvSpPr>
            <p:spPr>
              <a:xfrm>
                <a:off x="3670298" y="3987800"/>
                <a:ext cx="5778501" cy="22091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4EA1A0-D632-4F1F-9C9F-D964F50F715C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>
          <a:xfrm>
            <a:off x="1244600" y="1903676"/>
            <a:ext cx="9850294" cy="1009651"/>
          </a:xfrm>
        </p:spPr>
        <p:txBody>
          <a:bodyPr/>
          <a:lstStyle/>
          <a:p>
            <a:r>
              <a:rPr lang="tr-TR" smtClean="0">
                <a:solidFill>
                  <a:schemeClr val="bg1"/>
                </a:solidFill>
              </a:rPr>
              <a:t>ESKİMEYENLER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83B916-C47A-4419-B466-D20565EC9E64}"/>
              </a:ext>
            </a:extLst>
          </p:cNvPr>
          <p:cNvSpPr>
            <a:spLocks noGrp="1"/>
          </p:cNvSpPr>
          <p:nvPr>
            <p:ph type="body" sz="quarter" idx="129"/>
          </p:nvPr>
        </p:nvSpPr>
        <p:spPr>
          <a:xfrm>
            <a:off x="4025899" y="4768832"/>
            <a:ext cx="6442075" cy="452326"/>
          </a:xfrm>
        </p:spPr>
        <p:txBody>
          <a:bodyPr/>
          <a:lstStyle/>
          <a:p>
            <a:pPr algn="ctr"/>
            <a:r>
              <a:rPr lang="tr-TR" sz="4400" smtClean="0">
                <a:solidFill>
                  <a:srgbClr val="473D9C"/>
                </a:solidFill>
              </a:rPr>
              <a:t>Mustafa Şenlik</a:t>
            </a:r>
            <a:endParaRPr lang="en-US" sz="4400" dirty="0">
              <a:solidFill>
                <a:srgbClr val="473D9C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F58832-1CDE-4F7D-B2A3-399BD2E6FFC8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>
          <a:xfrm>
            <a:off x="4052598" y="5577419"/>
            <a:ext cx="6442075" cy="263233"/>
          </a:xfrm>
        </p:spPr>
        <p:txBody>
          <a:bodyPr/>
          <a:lstStyle/>
          <a:p>
            <a:r>
              <a:rPr lang="tr-TR" sz="4400" smtClean="0"/>
              <a:t>215541304</a:t>
            </a:r>
            <a:endParaRPr lang="en-GB" sz="4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E4B8A-A2F4-49CC-95A2-2930AA9A9163}"/>
              </a:ext>
            </a:extLst>
          </p:cNvPr>
          <p:cNvCxnSpPr>
            <a:cxnSpLocks/>
          </p:cNvCxnSpPr>
          <p:nvPr/>
        </p:nvCxnSpPr>
        <p:spPr>
          <a:xfrm>
            <a:off x="4405745" y="5401646"/>
            <a:ext cx="573578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D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E1729-BACD-4286-84EF-BF1D70A5FF12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>
          <a:xfrm>
            <a:off x="179759" y="5019384"/>
            <a:ext cx="3890824" cy="1009651"/>
          </a:xfrm>
        </p:spPr>
        <p:txBody>
          <a:bodyPr/>
          <a:lstStyle/>
          <a:p>
            <a:r>
              <a:rPr lang="tr-TR" smtClean="0">
                <a:solidFill>
                  <a:schemeClr val="bg1"/>
                </a:solidFill>
              </a:rPr>
              <a:t>Üst Kısmın Oluşturulması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90" y="250042"/>
            <a:ext cx="8814253" cy="50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D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E1729-BACD-4286-84EF-BF1D70A5FF12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>
          <a:xfrm>
            <a:off x="208635" y="5365894"/>
            <a:ext cx="3890824" cy="1009651"/>
          </a:xfrm>
        </p:spPr>
        <p:txBody>
          <a:bodyPr/>
          <a:lstStyle/>
          <a:p>
            <a:r>
              <a:rPr lang="tr-TR" smtClean="0">
                <a:solidFill>
                  <a:schemeClr val="bg1"/>
                </a:solidFill>
              </a:rPr>
              <a:t>Her Bir  Müziğin Oluşturulması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31" y="223992"/>
            <a:ext cx="8975989" cy="47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Yer Tutucusu 4"/>
          <p:cNvPicPr>
            <a:picLocks noGrp="1" noChangeAspect="1"/>
          </p:cNvPicPr>
          <p:nvPr>
            <p:ph type="pic" sz="quarter" idx="10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7" b="10827"/>
          <a:stretch>
            <a:fillRect/>
          </a:stretch>
        </p:blipFill>
        <p:spPr/>
      </p:pic>
      <p:sp>
        <p:nvSpPr>
          <p:cNvPr id="2" name="Metin Yer Tutucusu 1"/>
          <p:cNvSpPr>
            <a:spLocks noGrp="1"/>
          </p:cNvSpPr>
          <p:nvPr>
            <p:ph type="body" sz="quarter" idx="128"/>
          </p:nvPr>
        </p:nvSpPr>
        <p:spPr>
          <a:xfrm>
            <a:off x="4558031" y="2240646"/>
            <a:ext cx="3890824" cy="377139"/>
          </a:xfrm>
        </p:spPr>
        <p:txBody>
          <a:bodyPr/>
          <a:lstStyle/>
          <a:p>
            <a:r>
              <a:rPr lang="tr-TR" smtClean="0"/>
              <a:t>Hover Efekti</a:t>
            </a:r>
            <a:endParaRPr lang="tr-TR"/>
          </a:p>
        </p:txBody>
      </p:sp>
      <p:pic>
        <p:nvPicPr>
          <p:cNvPr id="48" name="Resim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27"/>
            <a:ext cx="4345486" cy="5821837"/>
          </a:xfrm>
          <a:prstGeom prst="rect">
            <a:avLst/>
          </a:prstGeom>
        </p:spPr>
      </p:pic>
      <p:sp>
        <p:nvSpPr>
          <p:cNvPr id="50" name="Metin Yer Tutucusu 49"/>
          <p:cNvSpPr>
            <a:spLocks noGrp="1"/>
          </p:cNvSpPr>
          <p:nvPr>
            <p:ph type="body" sz="quarter" idx="131"/>
          </p:nvPr>
        </p:nvSpPr>
        <p:spPr>
          <a:xfrm>
            <a:off x="4558031" y="3095245"/>
            <a:ext cx="3890824" cy="2196414"/>
          </a:xfrm>
        </p:spPr>
        <p:txBody>
          <a:bodyPr/>
          <a:lstStyle/>
          <a:p>
            <a:r>
              <a:rPr lang="tr-TR" smtClean="0"/>
              <a:t>Foto düzen üzerinden hover efekti verek şarkı üzerinde geçiş sağlıyoruz.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6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10F6A2-5C00-4E64-82C5-4D984EC309BA}"/>
              </a:ext>
            </a:extLst>
          </p:cNvPr>
          <p:cNvSpPr/>
          <p:nvPr/>
        </p:nvSpPr>
        <p:spPr>
          <a:xfrm>
            <a:off x="4522571" y="2715760"/>
            <a:ext cx="3146856" cy="483629"/>
          </a:xfrm>
          <a:prstGeom prst="roundRect">
            <a:avLst>
              <a:gd name="adj" fmla="val 43186"/>
            </a:avLst>
          </a:prstGeom>
          <a:solidFill>
            <a:srgbClr val="176795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D202CC0-B336-40CE-9298-F8FA41E16D18}"/>
              </a:ext>
            </a:extLst>
          </p:cNvPr>
          <p:cNvSpPr/>
          <p:nvPr/>
        </p:nvSpPr>
        <p:spPr>
          <a:xfrm>
            <a:off x="766900" y="2715760"/>
            <a:ext cx="3146856" cy="483629"/>
          </a:xfrm>
          <a:prstGeom prst="roundRect">
            <a:avLst>
              <a:gd name="adj" fmla="val 43186"/>
            </a:avLst>
          </a:prstGeom>
          <a:solidFill>
            <a:srgbClr val="176795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40287A-1CDC-44A5-A4AE-35D03D9D8D2B}"/>
              </a:ext>
            </a:extLst>
          </p:cNvPr>
          <p:cNvSpPr/>
          <p:nvPr/>
        </p:nvSpPr>
        <p:spPr>
          <a:xfrm>
            <a:off x="8304710" y="2715760"/>
            <a:ext cx="3146856" cy="483629"/>
          </a:xfrm>
          <a:prstGeom prst="roundRect">
            <a:avLst>
              <a:gd name="adj" fmla="val 43186"/>
            </a:avLst>
          </a:prstGeom>
          <a:solidFill>
            <a:srgbClr val="176795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4AB77EF-C030-4223-9A9F-40079122F1CB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r>
              <a:rPr lang="tr-TR" sz="1600" smtClean="0">
                <a:solidFill>
                  <a:schemeClr val="bg1"/>
                </a:solidFill>
              </a:rPr>
              <a:t>Şarkılar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667BC3F-7C5E-4E10-B85D-44B541AA6DBE}"/>
              </a:ext>
            </a:extLst>
          </p:cNvPr>
          <p:cNvSpPr>
            <a:spLocks noGrp="1"/>
          </p:cNvSpPr>
          <p:nvPr>
            <p:ph type="body" sz="quarter" idx="142"/>
          </p:nvPr>
        </p:nvSpPr>
        <p:spPr>
          <a:xfrm>
            <a:off x="4793671" y="2807105"/>
            <a:ext cx="2604656" cy="300937"/>
          </a:xfrm>
        </p:spPr>
        <p:txBody>
          <a:bodyPr/>
          <a:lstStyle/>
          <a:p>
            <a:r>
              <a:rPr lang="tr-TR" sz="1600" smtClean="0">
                <a:solidFill>
                  <a:schemeClr val="bg1"/>
                </a:solidFill>
              </a:rPr>
              <a:t>Kategoriler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1C55961-D2A4-4990-8EBC-F98AF033B616}"/>
              </a:ext>
            </a:extLst>
          </p:cNvPr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r>
              <a:rPr lang="tr-TR" sz="1600" smtClean="0">
                <a:solidFill>
                  <a:schemeClr val="bg1"/>
                </a:solidFill>
              </a:rPr>
              <a:t>İletişim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E074171-7486-4B2F-A2C2-A2B28D11956D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/>
        <p:txBody>
          <a:bodyPr/>
          <a:lstStyle/>
          <a:p>
            <a:pPr marL="0"/>
            <a:r>
              <a:rPr lang="tr-TR" smtClean="0">
                <a:solidFill>
                  <a:srgbClr val="62615D"/>
                </a:solidFill>
              </a:rPr>
              <a:t>Tüm şarkılar aynı anda çalınabiliyor gelecek hafta bunlar düzenlenecek</a:t>
            </a:r>
            <a:endParaRPr lang="en-GB" dirty="0">
              <a:solidFill>
                <a:srgbClr val="62615D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5E98AFE-0C00-4AE3-816A-B8CBE8873E75}"/>
              </a:ext>
            </a:extLst>
          </p:cNvPr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pPr marL="0"/>
            <a:r>
              <a:rPr lang="tr-TR" smtClean="0">
                <a:solidFill>
                  <a:srgbClr val="62615D"/>
                </a:solidFill>
              </a:rPr>
              <a:t>Şarkılar aktegorilendirilecek</a:t>
            </a:r>
            <a:endParaRPr lang="en-GB" dirty="0">
              <a:solidFill>
                <a:srgbClr val="62615D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8C1F04-7860-46B6-BA81-724045F6A87A}"/>
              </a:ext>
            </a:extLst>
          </p:cNvPr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pPr marL="0"/>
            <a:r>
              <a:rPr lang="tr-TR" smtClean="0">
                <a:solidFill>
                  <a:srgbClr val="62615D"/>
                </a:solidFill>
              </a:rPr>
              <a:t>İletişim sayfasının tasarımı ve sayfaya eklenmesi</a:t>
            </a:r>
            <a:endParaRPr lang="en-US" dirty="0">
              <a:solidFill>
                <a:srgbClr val="62615D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4FFE9F-E513-4E46-86F2-B2E7822C5AAD}"/>
              </a:ext>
            </a:extLst>
          </p:cNvPr>
          <p:cNvCxnSpPr>
            <a:cxnSpLocks/>
          </p:cNvCxnSpPr>
          <p:nvPr/>
        </p:nvCxnSpPr>
        <p:spPr>
          <a:xfrm>
            <a:off x="892925" y="4404119"/>
            <a:ext cx="806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4DE8D0-DE3A-410F-9E40-704D7471DAE6}"/>
              </a:ext>
            </a:extLst>
          </p:cNvPr>
          <p:cNvCxnSpPr>
            <a:cxnSpLocks/>
          </p:cNvCxnSpPr>
          <p:nvPr/>
        </p:nvCxnSpPr>
        <p:spPr>
          <a:xfrm>
            <a:off x="4619105" y="4602239"/>
            <a:ext cx="806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4B9249-6135-42D6-8B3E-A56B18F71F70}"/>
              </a:ext>
            </a:extLst>
          </p:cNvPr>
          <p:cNvCxnSpPr>
            <a:cxnSpLocks/>
          </p:cNvCxnSpPr>
          <p:nvPr/>
        </p:nvCxnSpPr>
        <p:spPr>
          <a:xfrm>
            <a:off x="8383385" y="4602239"/>
            <a:ext cx="806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etin Yer Tutucusu 1"/>
          <p:cNvSpPr>
            <a:spLocks noGrp="1"/>
          </p:cNvSpPr>
          <p:nvPr>
            <p:ph type="body" sz="quarter" idx="4294967295"/>
          </p:nvPr>
        </p:nvSpPr>
        <p:spPr>
          <a:xfrm>
            <a:off x="4291565" y="1422499"/>
            <a:ext cx="4505926" cy="22342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tr-TR" smtClean="0">
                <a:latin typeface="Arial Rounded MT Bold" panose="020F0704030504030204" pitchFamily="34" charset="0"/>
              </a:rPr>
              <a:t>Haftaya Ne Yapılacak ?</a:t>
            </a:r>
            <a:endParaRPr lang="tr-TR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1368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22715</TotalTime>
  <Words>48</Words>
  <Application>Microsoft Office PowerPoint</Application>
  <PresentationFormat>Geniş ekran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Calibri</vt:lpstr>
      <vt:lpstr>Open Sans</vt:lpstr>
      <vt:lpstr>Open Sans SemiBold</vt:lpstr>
      <vt:lpstr>Poppins</vt:lpstr>
      <vt:lpstr>Poppins Medium</vt:lpstr>
      <vt:lpstr>1_Custom Design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Mustafa Şenlik</cp:lastModifiedBy>
  <cp:revision>5964</cp:revision>
  <dcterms:created xsi:type="dcterms:W3CDTF">2021-03-03T11:29:27Z</dcterms:created>
  <dcterms:modified xsi:type="dcterms:W3CDTF">2022-11-16T09:24:42Z</dcterms:modified>
</cp:coreProperties>
</file>