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YFq/Byy01b+/1LZx8XRs56TDA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69389be1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69389be12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c69389be12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6bbf7e505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6bbf7e505_3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c6bbf7e505_3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6bbf7e50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c6bbf7e505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c6bbf7e505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69389be1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69389be12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c69389be12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69389be1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69389be12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c69389be12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69389be1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69389be12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c69389be12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69389be1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69389be12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c69389be12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68db4d5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c68db4d59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2c68db4d59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6bbf7e50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6bbf7e505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c6bbf7e505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1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31" name="Google Shape;31;p1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4" name="Google Shape;34;p1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5" name="Google Shape;35;p1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6" name="Google Shape;36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4" name="Google Shape;14;p1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7" name="Google Shape;17;p1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8" name="Google Shape;18;p1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9" name="Google Shape;19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JuMXJM5YdsduBoZAATd9DwtTFkqONDAt/view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y5rNzv1IM_SYt410Ktfv04i5KbU-oZUb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>
            <a:spLocks noGrp="1"/>
          </p:cNvSpPr>
          <p:nvPr>
            <p:ph type="ctrTitle"/>
          </p:nvPr>
        </p:nvSpPr>
        <p:spPr>
          <a:xfrm>
            <a:off x="1465489" y="1240970"/>
            <a:ext cx="7132863" cy="175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VMware Cloud Learning System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 txBox="1">
            <a:spLocks noGrp="1"/>
          </p:cNvSpPr>
          <p:nvPr>
            <p:ph type="subTitle" idx="1"/>
          </p:nvPr>
        </p:nvSpPr>
        <p:spPr>
          <a:xfrm>
            <a:off x="6147593" y="3738401"/>
            <a:ext cx="372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© Created by Alligators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0" name="Google Shape;15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5839" y="7569179"/>
            <a:ext cx="2" cy="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" descr="A green alligator with long tai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1887" y="3597141"/>
            <a:ext cx="1409505" cy="87433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"/>
          <p:cNvSpPr txBox="1"/>
          <p:nvPr/>
        </p:nvSpPr>
        <p:spPr>
          <a:xfrm>
            <a:off x="795375" y="3515475"/>
            <a:ext cx="3493200" cy="27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69389be12_3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שימוש ב DESIGN THINKING</a:t>
            </a:r>
            <a:endParaRPr/>
          </a:p>
        </p:txBody>
      </p:sp>
      <p:sp>
        <p:nvSpPr>
          <p:cNvPr id="215" name="Google Shape;215;g2c69389be12_3_0"/>
          <p:cNvSpPr txBox="1">
            <a:spLocks noGrp="1"/>
          </p:cNvSpPr>
          <p:nvPr>
            <p:ph type="body" idx="1"/>
          </p:nvPr>
        </p:nvSpPr>
        <p:spPr>
          <a:xfrm>
            <a:off x="2977984" y="2175264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r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 הבנת המשתמש והבעיה.</a:t>
            </a:r>
            <a:endParaRPr/>
          </a:p>
          <a:p>
            <a:pPr marL="457200" lvl="0" indent="0" algn="r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2.הגדרת הבעיה והמטרות של הפרויקט.</a:t>
            </a:r>
            <a:endParaRPr/>
          </a:p>
          <a:p>
            <a:pPr marL="457200" lvl="0" indent="0" algn="r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3.חידוש רעיונות לפתרון הבעיה.</a:t>
            </a:r>
            <a:endParaRPr/>
          </a:p>
          <a:p>
            <a:pPr marL="457200" lvl="0" indent="0" algn="r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4. יצירת דגם מקדים (Prototype) של המערכת החדשה.</a:t>
            </a:r>
            <a:endParaRPr/>
          </a:p>
          <a:p>
            <a:pPr marL="457200" lvl="0" indent="0" algn="r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5. בדיקת הדגם הפרוטוטיפי עם משתמשים וקבלת משוב.</a:t>
            </a:r>
            <a:endParaRPr/>
          </a:p>
          <a:p>
            <a:pPr marL="457200" lvl="0" indent="0" algn="r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6. התאמת המערכת לפי המשוב ושדרוגים לדגם הבא.</a:t>
            </a:r>
            <a:endParaRPr/>
          </a:p>
        </p:txBody>
      </p:sp>
      <p:pic>
        <p:nvPicPr>
          <p:cNvPr id="216" name="Google Shape;216;g2c69389be12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50" y="1603274"/>
            <a:ext cx="3945601" cy="397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6bbf7e505_3_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קישור לסרט המערכת</a:t>
            </a:r>
            <a:endParaRPr/>
          </a:p>
        </p:txBody>
      </p:sp>
      <p:sp>
        <p:nvSpPr>
          <p:cNvPr id="223" name="Google Shape;223;g2c6bbf7e505_3_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https://drive.google.com/file/d/1JuMXJM5YdsduBoZAATd9DwtTFkqONDAt/view?usp=sharing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6bbf7e505_1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 </a:t>
            </a:r>
            <a:endParaRPr/>
          </a:p>
        </p:txBody>
      </p:sp>
      <p:sp>
        <p:nvSpPr>
          <p:cNvPr id="230" name="Google Shape;230;g2c6bbf7e505_1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google colab link :-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https://colab.research.google.com/drive/1y5rNzv1IM_SYt410Ktfv04i5KbU-oZUb?usp=sharing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"/>
              <a:t>and chatGBT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>
            <a:spLocks noGrp="1"/>
          </p:cNvSpPr>
          <p:nvPr>
            <p:ph type="title"/>
          </p:nvPr>
        </p:nvSpPr>
        <p:spPr>
          <a:xfrm>
            <a:off x="0" y="2768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rebuchet MS"/>
              <a:buNone/>
            </a:pPr>
            <a:r>
              <a:rPr lang="en-US" sz="6600" b="1"/>
              <a:t>תודה על ההקשבה :)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 b="1"/>
              <a:t>הקדמה</a:t>
            </a:r>
            <a:endParaRPr/>
          </a:p>
        </p:txBody>
      </p:sp>
      <p:sp>
        <p:nvSpPr>
          <p:cNvPr id="158" name="Google Shape;158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תיאור המערכת : מערכת למידה על מחשוב ענן לפי אתר vmware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מטרת המערכת היא לאפשר למשתמש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לבצע חיפושים של מושגים הקשורים לסביבה ענן vmware וגם לקבל מענה על שאלות דרך chatbot שבנינו לאתר.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המטרה המרכזית של הפרויקט ליישם את כל מה שלמדנו בקורס בפרויקט זה.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קצת על הענן vmware:  הוא ענן היברידי שמאפשר לארגונים לא רק לשמור נתונים אלה גם  להשתמש בטכנולוגיית הוירטואליזציה של vmware כדי ליצר ולנהל סביבות ורטואליות על פני עננים ומכשירים שונים.  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69389be12_0_30"/>
          <p:cNvSpPr txBox="1">
            <a:spLocks noGrp="1"/>
          </p:cNvSpPr>
          <p:nvPr>
            <p:ph type="title"/>
          </p:nvPr>
        </p:nvSpPr>
        <p:spPr>
          <a:xfrm>
            <a:off x="710484" y="427375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מהות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המוצר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ומרכיביו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מודולים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ופיצ'רים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מעניינים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c69389be12_0_30"/>
          <p:cNvSpPr txBox="1">
            <a:spLocks noGrp="1"/>
          </p:cNvSpPr>
          <p:nvPr>
            <p:ph type="body" idx="1"/>
          </p:nvPr>
        </p:nvSpPr>
        <p:spPr>
          <a:xfrm>
            <a:off x="2568159" y="1416964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המוצר</a:t>
            </a:r>
            <a:r>
              <a:rPr lang="en-US" dirty="0"/>
              <a:t> </a:t>
            </a:r>
            <a:r>
              <a:rPr lang="en-US" dirty="0" err="1"/>
              <a:t>הוא</a:t>
            </a:r>
            <a:r>
              <a:rPr lang="en-US" dirty="0"/>
              <a:t> </a:t>
            </a:r>
            <a:r>
              <a:rPr lang="en-US" dirty="0" err="1"/>
              <a:t>מנוע</a:t>
            </a:r>
            <a:r>
              <a:rPr lang="en-US" dirty="0"/>
              <a:t> </a:t>
            </a:r>
            <a:r>
              <a:rPr lang="en-US" dirty="0" err="1"/>
              <a:t>חיפוש</a:t>
            </a:r>
            <a:r>
              <a:rPr lang="en-US" dirty="0"/>
              <a:t> </a:t>
            </a:r>
            <a:r>
              <a:rPr lang="en-US" dirty="0" err="1"/>
              <a:t>ואינדקסציה</a:t>
            </a:r>
            <a:r>
              <a:rPr lang="en-US" dirty="0"/>
              <a:t> </a:t>
            </a:r>
            <a:r>
              <a:rPr lang="en-US" dirty="0" err="1"/>
              <a:t>המבוסס</a:t>
            </a:r>
            <a:r>
              <a:rPr lang="en-US" dirty="0"/>
              <a:t> </a:t>
            </a:r>
            <a:r>
              <a:rPr lang="en-US" dirty="0" err="1"/>
              <a:t>על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Web </a:t>
            </a:r>
            <a:r>
              <a:rPr lang="en-US" dirty="0" smtClean="0"/>
              <a:t>crawler) </a:t>
            </a:r>
            <a:r>
              <a:rPr lang="en-US" dirty="0" err="1"/>
              <a:t>לאתר</a:t>
            </a:r>
            <a:r>
              <a:rPr lang="en-US" dirty="0"/>
              <a:t> </a:t>
            </a:r>
            <a:r>
              <a:rPr lang="en-US" dirty="0" err="1"/>
              <a:t>מסוים</a:t>
            </a:r>
            <a:r>
              <a:rPr lang="en-US" dirty="0"/>
              <a:t>.</a:t>
            </a:r>
            <a:endParaRPr dirty="0"/>
          </a:p>
          <a:p>
            <a:pPr marL="914400" lvl="0" indent="-320040" algn="r" rtl="1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   - </a:t>
            </a:r>
            <a:r>
              <a:rPr lang="en-US" dirty="0" err="1"/>
              <a:t>המרכיבים</a:t>
            </a:r>
            <a:r>
              <a:rPr lang="en-US" dirty="0"/>
              <a:t> </a:t>
            </a:r>
            <a:r>
              <a:rPr lang="en-US" dirty="0" err="1"/>
              <a:t>העיקריים</a:t>
            </a:r>
            <a:r>
              <a:rPr lang="en-US" dirty="0"/>
              <a:t> </a:t>
            </a:r>
            <a:r>
              <a:rPr lang="en-US" dirty="0" err="1"/>
              <a:t>כוללים</a:t>
            </a:r>
            <a:r>
              <a:rPr lang="en-US" dirty="0"/>
              <a:t>:</a:t>
            </a:r>
            <a:endParaRPr dirty="0"/>
          </a:p>
          <a:p>
            <a:pPr marL="914400" lvl="0" algn="r" rtl="1">
              <a:spcBef>
                <a:spcPts val="0"/>
              </a:spcBef>
            </a:pPr>
            <a:r>
              <a:rPr lang="en-US" dirty="0"/>
              <a:t>      - </a:t>
            </a:r>
            <a:r>
              <a:rPr lang="en-US" dirty="0"/>
              <a:t>Web crawler : </a:t>
            </a:r>
            <a:r>
              <a:rPr lang="en-US" dirty="0" err="1"/>
              <a:t>מקורב</a:t>
            </a:r>
            <a:r>
              <a:rPr lang="en-US" dirty="0"/>
              <a:t> </a:t>
            </a:r>
            <a:r>
              <a:rPr lang="en-US" dirty="0" err="1"/>
              <a:t>ופועל</a:t>
            </a:r>
            <a:r>
              <a:rPr lang="en-US" dirty="0"/>
              <a:t> </a:t>
            </a:r>
            <a:r>
              <a:rPr lang="en-US" dirty="0" err="1"/>
              <a:t>לאיסוף</a:t>
            </a:r>
            <a:r>
              <a:rPr lang="en-US" dirty="0"/>
              <a:t> </a:t>
            </a:r>
            <a:r>
              <a:rPr lang="en-US" dirty="0" err="1"/>
              <a:t>נתונים</a:t>
            </a:r>
            <a:r>
              <a:rPr lang="en-US" dirty="0"/>
              <a:t> </a:t>
            </a:r>
            <a:r>
              <a:rPr lang="en-US" dirty="0" err="1"/>
              <a:t>מהאתר</a:t>
            </a:r>
            <a:r>
              <a:rPr lang="en-US" dirty="0"/>
              <a:t> </a:t>
            </a:r>
            <a:r>
              <a:rPr lang="en-US" dirty="0" err="1"/>
              <a:t>המטרה</a:t>
            </a:r>
            <a:r>
              <a:rPr lang="en-US" dirty="0"/>
              <a:t>.</a:t>
            </a:r>
            <a:endParaRPr dirty="0"/>
          </a:p>
          <a:p>
            <a:pPr marL="914400" lvl="0" indent="-320040" algn="r" rtl="1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      - </a:t>
            </a:r>
            <a:r>
              <a:rPr lang="en-US" dirty="0" err="1"/>
              <a:t>אינדקס</a:t>
            </a:r>
            <a:r>
              <a:rPr lang="en-US" dirty="0"/>
              <a:t>: </a:t>
            </a:r>
            <a:r>
              <a:rPr lang="en-US" dirty="0" err="1"/>
              <a:t>יצירת</a:t>
            </a:r>
            <a:r>
              <a:rPr lang="en-US" dirty="0"/>
              <a:t> </a:t>
            </a:r>
            <a:r>
              <a:rPr lang="en-US" dirty="0" err="1"/>
              <a:t>אינדקס</a:t>
            </a:r>
            <a:r>
              <a:rPr lang="en-US" dirty="0"/>
              <a:t> </a:t>
            </a:r>
            <a:r>
              <a:rPr lang="en-US" dirty="0" err="1"/>
              <a:t>מהנתונים</a:t>
            </a:r>
            <a:r>
              <a:rPr lang="en-US" dirty="0"/>
              <a:t> </a:t>
            </a:r>
            <a:r>
              <a:rPr lang="en-US" dirty="0" err="1"/>
              <a:t>הנאספים</a:t>
            </a:r>
            <a:r>
              <a:rPr lang="en-US" dirty="0"/>
              <a:t> </a:t>
            </a:r>
            <a:r>
              <a:rPr lang="en-US" dirty="0" err="1"/>
              <a:t>על</a:t>
            </a:r>
            <a:r>
              <a:rPr lang="en-US" dirty="0"/>
              <a:t> </a:t>
            </a:r>
            <a:r>
              <a:rPr lang="en-US" dirty="0" err="1"/>
              <a:t>מנת</a:t>
            </a:r>
            <a:r>
              <a:rPr lang="en-US" dirty="0"/>
              <a:t> </a:t>
            </a:r>
            <a:r>
              <a:rPr lang="en-US" dirty="0" err="1"/>
              <a:t>לאפשר</a:t>
            </a:r>
            <a:r>
              <a:rPr lang="en-US" dirty="0"/>
              <a:t> </a:t>
            </a:r>
            <a:r>
              <a:rPr lang="en-US" dirty="0" err="1"/>
              <a:t>חיפוש</a:t>
            </a:r>
            <a:r>
              <a:rPr lang="en-US" dirty="0"/>
              <a:t> </a:t>
            </a:r>
            <a:r>
              <a:rPr lang="en-US" dirty="0" err="1"/>
              <a:t>יעיל</a:t>
            </a:r>
            <a:r>
              <a:rPr lang="en-US" dirty="0"/>
              <a:t>.</a:t>
            </a:r>
            <a:endParaRPr dirty="0"/>
          </a:p>
          <a:p>
            <a:pPr marL="914400" lvl="0" indent="-320040" algn="r" rtl="1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      - </a:t>
            </a:r>
            <a:r>
              <a:rPr lang="en-US" dirty="0" err="1"/>
              <a:t>ממשק</a:t>
            </a:r>
            <a:r>
              <a:rPr lang="en-US" dirty="0"/>
              <a:t> </a:t>
            </a:r>
            <a:r>
              <a:rPr lang="en-US" dirty="0" err="1"/>
              <a:t>משתמש</a:t>
            </a:r>
            <a:r>
              <a:rPr lang="en-US" dirty="0"/>
              <a:t>: </a:t>
            </a:r>
            <a:r>
              <a:rPr lang="en-US" dirty="0" err="1"/>
              <a:t>עמודי</a:t>
            </a:r>
            <a:r>
              <a:rPr lang="en-US" dirty="0"/>
              <a:t> </a:t>
            </a:r>
            <a:r>
              <a:rPr lang="en-US" dirty="0" err="1"/>
              <a:t>ממשק</a:t>
            </a:r>
            <a:r>
              <a:rPr lang="en-US" dirty="0"/>
              <a:t> </a:t>
            </a:r>
            <a:r>
              <a:rPr lang="en-US" dirty="0" err="1"/>
              <a:t>עבור</a:t>
            </a:r>
            <a:r>
              <a:rPr lang="en-US" dirty="0"/>
              <a:t> </a:t>
            </a:r>
            <a:r>
              <a:rPr lang="en-US" dirty="0" err="1"/>
              <a:t>הכנסת</a:t>
            </a:r>
            <a:r>
              <a:rPr lang="en-US" dirty="0"/>
              <a:t> </a:t>
            </a:r>
            <a:r>
              <a:rPr lang="en-US" dirty="0" err="1"/>
              <a:t>וחיפוש</a:t>
            </a:r>
            <a:r>
              <a:rPr lang="en-US" dirty="0"/>
              <a:t> </a:t>
            </a:r>
            <a:r>
              <a:rPr lang="en-US" dirty="0" err="1"/>
              <a:t>שאילתות</a:t>
            </a:r>
            <a:r>
              <a:rPr lang="en-US" dirty="0"/>
              <a:t>.</a:t>
            </a:r>
            <a:endParaRPr dirty="0"/>
          </a:p>
          <a:p>
            <a:pPr marL="914400" lvl="0" indent="-320040" algn="r" rtl="1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      - </a:t>
            </a:r>
            <a:r>
              <a:rPr lang="en-US" dirty="0" err="1"/>
              <a:t>סטטיסטיקות</a:t>
            </a:r>
            <a:r>
              <a:rPr lang="en-US" dirty="0"/>
              <a:t>: </a:t>
            </a:r>
            <a:r>
              <a:rPr lang="en-US" dirty="0" err="1"/>
              <a:t>עמוד</a:t>
            </a:r>
            <a:r>
              <a:rPr lang="en-US" dirty="0"/>
              <a:t> </a:t>
            </a:r>
            <a:r>
              <a:rPr lang="en-US" dirty="0" err="1"/>
              <a:t>להצגת</a:t>
            </a:r>
            <a:r>
              <a:rPr lang="en-US" dirty="0"/>
              <a:t> </a:t>
            </a:r>
            <a:r>
              <a:rPr lang="en-US" dirty="0" err="1"/>
              <a:t>נתונים</a:t>
            </a:r>
            <a:r>
              <a:rPr lang="en-US" dirty="0"/>
              <a:t> </a:t>
            </a:r>
            <a:r>
              <a:rPr lang="en-US" dirty="0" err="1"/>
              <a:t>סטטיסטיים</a:t>
            </a:r>
            <a:r>
              <a:rPr lang="en-US" dirty="0"/>
              <a:t> </a:t>
            </a:r>
            <a:r>
              <a:rPr lang="en-US" dirty="0" err="1"/>
              <a:t>על</a:t>
            </a:r>
            <a:r>
              <a:rPr lang="en-US" dirty="0"/>
              <a:t> </a:t>
            </a:r>
            <a:r>
              <a:rPr lang="en-US" dirty="0" err="1"/>
              <a:t>השימוש</a:t>
            </a:r>
            <a:r>
              <a:rPr lang="en-US" dirty="0"/>
              <a:t> </a:t>
            </a:r>
            <a:r>
              <a:rPr lang="en-US" dirty="0" err="1"/>
              <a:t>במנוע</a:t>
            </a:r>
            <a:r>
              <a:rPr lang="en-US" dirty="0"/>
              <a:t> </a:t>
            </a:r>
            <a:r>
              <a:rPr lang="en-US" dirty="0" err="1"/>
              <a:t>החיפוש</a:t>
            </a:r>
            <a:r>
              <a:rPr lang="en-US" dirty="0"/>
              <a:t>.</a:t>
            </a:r>
            <a:endParaRPr dirty="0"/>
          </a:p>
          <a:p>
            <a:pPr marL="914400" lvl="0" indent="-320040" algn="r" rtl="1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      - </a:t>
            </a:r>
            <a:r>
              <a:rPr lang="en-US" dirty="0" err="1"/>
              <a:t>צ'אט</a:t>
            </a:r>
            <a:r>
              <a:rPr lang="en-US" dirty="0"/>
              <a:t> </a:t>
            </a:r>
            <a:r>
              <a:rPr lang="en-US" dirty="0" err="1"/>
              <a:t>בוט</a:t>
            </a:r>
            <a:r>
              <a:rPr lang="en-US" dirty="0"/>
              <a:t>: </a:t>
            </a:r>
            <a:r>
              <a:rPr lang="en-US" dirty="0" err="1"/>
              <a:t>אפשרות</a:t>
            </a:r>
            <a:r>
              <a:rPr lang="en-US" dirty="0"/>
              <a:t> </a:t>
            </a:r>
            <a:r>
              <a:rPr lang="en-US" dirty="0" err="1"/>
              <a:t>לשאול</a:t>
            </a:r>
            <a:r>
              <a:rPr lang="en-US" dirty="0"/>
              <a:t> </a:t>
            </a:r>
            <a:r>
              <a:rPr lang="en-US" dirty="0" err="1"/>
              <a:t>שאלות</a:t>
            </a:r>
            <a:r>
              <a:rPr lang="en-US" dirty="0"/>
              <a:t> </a:t>
            </a:r>
            <a:r>
              <a:rPr lang="en-US" dirty="0" err="1"/>
              <a:t>ולקבל</a:t>
            </a:r>
            <a:r>
              <a:rPr lang="en-US" dirty="0"/>
              <a:t> </a:t>
            </a:r>
            <a:r>
              <a:rPr lang="en-US" dirty="0" err="1"/>
              <a:t>תשובות</a:t>
            </a:r>
            <a:r>
              <a:rPr lang="en-US" dirty="0"/>
              <a:t> </a:t>
            </a:r>
            <a:r>
              <a:rPr lang="en-US" dirty="0" err="1"/>
              <a:t>מתוך</a:t>
            </a:r>
            <a:r>
              <a:rPr lang="en-US" dirty="0"/>
              <a:t> </a:t>
            </a:r>
            <a:r>
              <a:rPr lang="en-US" dirty="0" err="1"/>
              <a:t>תוכן</a:t>
            </a:r>
            <a:r>
              <a:rPr lang="en-US" dirty="0"/>
              <a:t> </a:t>
            </a:r>
            <a:r>
              <a:rPr lang="en-US" dirty="0" err="1"/>
              <a:t>האתר</a:t>
            </a:r>
            <a:r>
              <a:rPr lang="en-US" dirty="0"/>
              <a:t> </a:t>
            </a:r>
            <a:r>
              <a:rPr lang="en-US" dirty="0" err="1"/>
              <a:t>באמצעות</a:t>
            </a:r>
            <a:r>
              <a:rPr lang="en-US" dirty="0"/>
              <a:t> </a:t>
            </a:r>
            <a:r>
              <a:rPr lang="en-US" dirty="0" err="1"/>
              <a:t>טכניקות</a:t>
            </a:r>
            <a:r>
              <a:rPr lang="en-US" dirty="0"/>
              <a:t> </a:t>
            </a:r>
            <a:r>
              <a:rPr lang="en-US" dirty="0" err="1"/>
              <a:t>פריסת</a:t>
            </a:r>
            <a:r>
              <a:rPr lang="en-US" dirty="0"/>
              <a:t> </a:t>
            </a:r>
            <a:r>
              <a:rPr lang="en-US" dirty="0" err="1"/>
              <a:t>אתרים</a:t>
            </a:r>
            <a:r>
              <a:rPr lang="en-US" dirty="0"/>
              <a:t>.</a:t>
            </a:r>
            <a:endParaRPr dirty="0"/>
          </a:p>
          <a:p>
            <a:pPr marL="914400" lvl="0" indent="0" algn="r" rtl="1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What is a Web Crawler? (In 50 Words or Les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84" y="4113491"/>
            <a:ext cx="4887480" cy="274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69389be12_0_4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ארכיטקטורת המערכת</a:t>
            </a:r>
            <a:endParaRPr/>
          </a:p>
        </p:txBody>
      </p:sp>
      <p:pic>
        <p:nvPicPr>
          <p:cNvPr id="173" name="Google Shape;173;g2c69389be12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600" y="1634900"/>
            <a:ext cx="8684376" cy="43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69389be12_0_5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מאפייני</a:t>
            </a:r>
            <a:r>
              <a:rPr lang="en-US" dirty="0"/>
              <a:t> </a:t>
            </a:r>
            <a:r>
              <a:rPr lang="en-US" dirty="0" smtClean="0"/>
              <a:t>SOA </a:t>
            </a:r>
            <a:r>
              <a:rPr lang="en-US" dirty="0" err="1"/>
              <a:t>מרכזיים</a:t>
            </a:r>
            <a:endParaRPr dirty="0"/>
          </a:p>
        </p:txBody>
      </p:sp>
      <p:sp>
        <p:nvSpPr>
          <p:cNvPr id="180" name="Google Shape;180;g2c69389be12_0_53"/>
          <p:cNvSpPr txBox="1">
            <a:spLocks noGrp="1"/>
          </p:cNvSpPr>
          <p:nvPr>
            <p:ph type="body" idx="1"/>
          </p:nvPr>
        </p:nvSpPr>
        <p:spPr>
          <a:xfrm>
            <a:off x="1682884" y="1251714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r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/>
              <a:t> </a:t>
            </a:r>
            <a:r>
              <a:rPr lang="en-US" sz="2300" dirty="0" err="1"/>
              <a:t>השירותים</a:t>
            </a:r>
            <a:r>
              <a:rPr lang="en-US" sz="2300" dirty="0"/>
              <a:t> </a:t>
            </a:r>
            <a:r>
              <a:rPr lang="en-US" sz="2300" dirty="0" err="1"/>
              <a:t>מחולקים</a:t>
            </a:r>
            <a:r>
              <a:rPr lang="en-US" sz="2300" dirty="0"/>
              <a:t> </a:t>
            </a:r>
            <a:r>
              <a:rPr lang="en-US" sz="2300" dirty="0" err="1"/>
              <a:t>ליחידות</a:t>
            </a:r>
            <a:r>
              <a:rPr lang="en-US" sz="2300" dirty="0"/>
              <a:t> </a:t>
            </a:r>
            <a:r>
              <a:rPr lang="en-US" sz="2300" dirty="0" err="1"/>
              <a:t>פונקציונליות</a:t>
            </a:r>
            <a:r>
              <a:rPr lang="en-US" sz="2300" dirty="0"/>
              <a:t> </a:t>
            </a:r>
            <a:r>
              <a:rPr lang="en-US" sz="2300" dirty="0" err="1"/>
              <a:t>נפרדות</a:t>
            </a:r>
            <a:r>
              <a:rPr lang="en-US" sz="2300" dirty="0"/>
              <a:t> </a:t>
            </a:r>
            <a:r>
              <a:rPr lang="en-US" sz="2300" dirty="0" err="1"/>
              <a:t>הנקראות</a:t>
            </a:r>
            <a:r>
              <a:rPr lang="en-US" sz="2300" dirty="0"/>
              <a:t> "</a:t>
            </a:r>
            <a:r>
              <a:rPr lang="en-US" sz="2300" dirty="0" err="1"/>
              <a:t>שירותים</a:t>
            </a:r>
            <a:r>
              <a:rPr lang="en-US" sz="2300" dirty="0"/>
              <a:t>", </a:t>
            </a:r>
            <a:r>
              <a:rPr lang="en-US" sz="2300" dirty="0" err="1"/>
              <a:t>המתקשרות</a:t>
            </a:r>
            <a:r>
              <a:rPr lang="en-US" sz="2300" dirty="0"/>
              <a:t> </a:t>
            </a:r>
            <a:r>
              <a:rPr lang="en-US" sz="2300" dirty="0" err="1"/>
              <a:t>זו</a:t>
            </a:r>
            <a:r>
              <a:rPr lang="en-US" sz="2300" dirty="0"/>
              <a:t> </a:t>
            </a:r>
            <a:r>
              <a:rPr lang="en-US" sz="2300" dirty="0" err="1"/>
              <a:t>עם</a:t>
            </a:r>
            <a:r>
              <a:rPr lang="en-US" sz="2300" dirty="0"/>
              <a:t> </a:t>
            </a:r>
            <a:r>
              <a:rPr lang="en-US" sz="2300" dirty="0" err="1"/>
              <a:t>זו</a:t>
            </a:r>
            <a:r>
              <a:rPr lang="en-US" sz="2300" dirty="0"/>
              <a:t> </a:t>
            </a:r>
            <a:r>
              <a:rPr lang="en-US" sz="2300" dirty="0" err="1"/>
              <a:t>באמצעות</a:t>
            </a:r>
            <a:r>
              <a:rPr lang="en-US" sz="2300" dirty="0"/>
              <a:t> </a:t>
            </a:r>
            <a:r>
              <a:rPr lang="en-US" sz="2300" dirty="0" err="1"/>
              <a:t>פרוטוקולים</a:t>
            </a:r>
            <a:r>
              <a:rPr lang="en-US" sz="2300" dirty="0"/>
              <a:t> </a:t>
            </a:r>
            <a:r>
              <a:rPr lang="en-US" sz="2300" dirty="0" err="1"/>
              <a:t>סטנדרטיים</a:t>
            </a:r>
            <a:r>
              <a:rPr lang="en-US" sz="2300" dirty="0"/>
              <a:t>.</a:t>
            </a:r>
            <a:endParaRPr sz="2300" dirty="0"/>
          </a:p>
          <a:p>
            <a:pPr marL="457200" lvl="0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דוגמה</a:t>
            </a:r>
            <a:r>
              <a:rPr lang="en-US" dirty="0"/>
              <a:t> </a:t>
            </a:r>
            <a:r>
              <a:rPr lang="en-US" dirty="0" err="1"/>
              <a:t>במערכת</a:t>
            </a:r>
            <a:r>
              <a:rPr lang="en-US" dirty="0"/>
              <a:t> </a:t>
            </a:r>
            <a:r>
              <a:rPr lang="en-US" dirty="0" err="1" smtClean="0"/>
              <a:t>שלנו</a:t>
            </a:r>
            <a:r>
              <a:rPr lang="en-US" dirty="0" smtClean="0"/>
              <a:t> </a:t>
            </a:r>
            <a:r>
              <a:rPr lang="he-IL" dirty="0" smtClean="0"/>
              <a:t>השתמשו בעקרון </a:t>
            </a:r>
            <a:r>
              <a:rPr lang="en-US" dirty="0" smtClean="0"/>
              <a:t>service abstraction</a:t>
            </a:r>
            <a:r>
              <a:rPr lang="en-US" dirty="0" smtClean="0"/>
              <a:t>:</a:t>
            </a:r>
            <a:endParaRPr dirty="0"/>
          </a:p>
          <a:p>
            <a:pPr marL="457200" lvl="0" indent="-320040" algn="r" rtl="1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המודול</a:t>
            </a:r>
            <a:r>
              <a:rPr lang="en-US" dirty="0"/>
              <a:t> </a:t>
            </a:r>
            <a:r>
              <a:rPr lang="en-US" dirty="0" err="1"/>
              <a:t>nltk.chat</a:t>
            </a:r>
            <a:r>
              <a:rPr lang="en-US" dirty="0"/>
              <a:t> </a:t>
            </a:r>
            <a:r>
              <a:rPr lang="en-US" dirty="0" err="1"/>
              <a:t>הוא</a:t>
            </a:r>
            <a:r>
              <a:rPr lang="en-US" dirty="0"/>
              <a:t> </a:t>
            </a:r>
            <a:r>
              <a:rPr lang="en-US" dirty="0" err="1"/>
              <a:t>חלק</a:t>
            </a:r>
            <a:r>
              <a:rPr lang="en-US" dirty="0"/>
              <a:t> </a:t>
            </a:r>
            <a:r>
              <a:rPr lang="en-US" dirty="0" err="1"/>
              <a:t>מספריית</a:t>
            </a:r>
            <a:r>
              <a:rPr lang="en-US" dirty="0"/>
              <a:t> NLTK </a:t>
            </a:r>
            <a:r>
              <a:rPr lang="en-US" dirty="0" err="1"/>
              <a:t>ומספק</a:t>
            </a:r>
            <a:r>
              <a:rPr lang="en-US" dirty="0"/>
              <a:t> </a:t>
            </a:r>
            <a:r>
              <a:rPr lang="en-US" dirty="0" err="1"/>
              <a:t>כלים</a:t>
            </a:r>
            <a:r>
              <a:rPr lang="en-US" dirty="0"/>
              <a:t> </a:t>
            </a:r>
            <a:r>
              <a:rPr lang="en-US" dirty="0" err="1"/>
              <a:t>ומבנים</a:t>
            </a:r>
            <a:r>
              <a:rPr lang="en-US" dirty="0"/>
              <a:t> </a:t>
            </a:r>
            <a:r>
              <a:rPr lang="en-US" dirty="0" err="1"/>
              <a:t>לבניית</a:t>
            </a:r>
            <a:r>
              <a:rPr lang="en-US" dirty="0"/>
              <a:t> </a:t>
            </a:r>
            <a:r>
              <a:rPr lang="en-US" dirty="0" err="1"/>
              <a:t>צ'אט-בוטים</a:t>
            </a:r>
            <a:r>
              <a:rPr lang="en-US" dirty="0"/>
              <a:t> </a:t>
            </a:r>
            <a:r>
              <a:rPr lang="en-US" dirty="0" err="1"/>
              <a:t>פשוטים</a:t>
            </a:r>
            <a:r>
              <a:rPr lang="en-US" dirty="0"/>
              <a:t> </a:t>
            </a:r>
            <a:r>
              <a:rPr lang="en-US" dirty="0" err="1"/>
              <a:t>בשפה</a:t>
            </a:r>
            <a:r>
              <a:rPr lang="en-US" dirty="0"/>
              <a:t> </a:t>
            </a:r>
            <a:r>
              <a:rPr lang="en-US" dirty="0" err="1"/>
              <a:t>טבעית</a:t>
            </a:r>
            <a:r>
              <a:rPr lang="en-US" dirty="0"/>
              <a:t>. </a:t>
            </a:r>
            <a:r>
              <a:rPr lang="en-US" dirty="0" err="1"/>
              <a:t>הוא</a:t>
            </a:r>
            <a:r>
              <a:rPr lang="en-US" dirty="0"/>
              <a:t> </a:t>
            </a:r>
            <a:r>
              <a:rPr lang="en-US" dirty="0" err="1"/>
              <a:t>מציע</a:t>
            </a:r>
            <a:r>
              <a:rPr lang="en-US" dirty="0"/>
              <a:t> </a:t>
            </a:r>
            <a:r>
              <a:rPr lang="en-US" dirty="0" err="1"/>
              <a:t>ממשק</a:t>
            </a:r>
            <a:r>
              <a:rPr lang="en-US" dirty="0"/>
              <a:t> </a:t>
            </a:r>
            <a:r>
              <a:rPr lang="en-US" dirty="0" err="1"/>
              <a:t>קל</a:t>
            </a:r>
            <a:r>
              <a:rPr lang="en-US" dirty="0"/>
              <a:t> </a:t>
            </a:r>
            <a:r>
              <a:rPr lang="en-US" dirty="0" err="1"/>
              <a:t>לשימוש</a:t>
            </a:r>
            <a:r>
              <a:rPr lang="en-US" dirty="0"/>
              <a:t> </a:t>
            </a:r>
            <a:r>
              <a:rPr lang="en-US" dirty="0" err="1"/>
              <a:t>המשתמש</a:t>
            </a:r>
            <a:r>
              <a:rPr lang="en-US" dirty="0"/>
              <a:t> </a:t>
            </a:r>
            <a:r>
              <a:rPr lang="en-US" dirty="0" err="1"/>
              <a:t>בתבניות</a:t>
            </a:r>
            <a:r>
              <a:rPr lang="en-US" dirty="0"/>
              <a:t> </a:t>
            </a:r>
            <a:r>
              <a:rPr lang="en-US" dirty="0" err="1"/>
              <a:t>תגובה</a:t>
            </a:r>
            <a:r>
              <a:rPr lang="en-US" dirty="0"/>
              <a:t> </a:t>
            </a:r>
            <a:r>
              <a:rPr lang="en-US" dirty="0" err="1"/>
              <a:t>מוגדרות</a:t>
            </a:r>
            <a:r>
              <a:rPr lang="en-US" dirty="0"/>
              <a:t> </a:t>
            </a:r>
            <a:r>
              <a:rPr lang="en-US" dirty="0" err="1"/>
              <a:t>מראש</a:t>
            </a:r>
            <a:r>
              <a:rPr lang="en-US" dirty="0"/>
              <a:t> </a:t>
            </a:r>
            <a:r>
              <a:rPr lang="en-US" dirty="0" err="1"/>
              <a:t>כדי</a:t>
            </a:r>
            <a:r>
              <a:rPr lang="en-US" dirty="0"/>
              <a:t> </a:t>
            </a:r>
            <a:r>
              <a:rPr lang="en-US" dirty="0" err="1"/>
              <a:t>ליצור</a:t>
            </a:r>
            <a:r>
              <a:rPr lang="en-US" dirty="0"/>
              <a:t> </a:t>
            </a:r>
            <a:r>
              <a:rPr lang="en-US" dirty="0" err="1"/>
              <a:t>שיחה</a:t>
            </a:r>
            <a:r>
              <a:rPr lang="en-US" dirty="0"/>
              <a:t> </a:t>
            </a:r>
            <a:r>
              <a:rPr lang="en-US" dirty="0" err="1"/>
              <a:t>אינטראקטיבית</a:t>
            </a:r>
            <a:r>
              <a:rPr lang="en-US" dirty="0"/>
              <a:t>.</a:t>
            </a:r>
            <a:endParaRPr dirty="0"/>
          </a:p>
          <a:p>
            <a:pPr marL="457200" lvl="0" indent="-320040" algn="r" rtl="1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Soup </a:t>
            </a:r>
            <a:r>
              <a:rPr lang="en-US" dirty="0" err="1"/>
              <a:t>היא</a:t>
            </a:r>
            <a:r>
              <a:rPr lang="en-US" dirty="0"/>
              <a:t> </a:t>
            </a:r>
            <a:r>
              <a:rPr lang="en-US" dirty="0" err="1"/>
              <a:t>ספריית</a:t>
            </a:r>
            <a:r>
              <a:rPr lang="en-US" dirty="0"/>
              <a:t> Python </a:t>
            </a:r>
            <a:r>
              <a:rPr lang="en-US" dirty="0" err="1"/>
              <a:t>שמשמשת</a:t>
            </a:r>
            <a:r>
              <a:rPr lang="en-US" dirty="0"/>
              <a:t> </a:t>
            </a:r>
            <a:r>
              <a:rPr lang="en-US" dirty="0" err="1"/>
              <a:t>לניתוח</a:t>
            </a:r>
            <a:r>
              <a:rPr lang="en-US" dirty="0"/>
              <a:t> </a:t>
            </a:r>
            <a:r>
              <a:rPr lang="en-US" dirty="0" err="1"/>
              <a:t>ולקריאת</a:t>
            </a:r>
            <a:r>
              <a:rPr lang="en-US" dirty="0"/>
              <a:t> HTML </a:t>
            </a:r>
            <a:r>
              <a:rPr lang="en-US" dirty="0" err="1"/>
              <a:t>מדפי</a:t>
            </a:r>
            <a:r>
              <a:rPr lang="en-US" dirty="0"/>
              <a:t> </a:t>
            </a:r>
            <a:r>
              <a:rPr lang="en-US" dirty="0" err="1"/>
              <a:t>אינטרנט</a:t>
            </a:r>
            <a:r>
              <a:rPr lang="en-US" dirty="0"/>
              <a:t>. </a:t>
            </a:r>
            <a:r>
              <a:rPr lang="en-US" dirty="0" err="1"/>
              <a:t>היא</a:t>
            </a:r>
            <a:r>
              <a:rPr lang="en-US" dirty="0"/>
              <a:t> </a:t>
            </a:r>
            <a:r>
              <a:rPr lang="en-US" dirty="0" err="1"/>
              <a:t>נפוצה</a:t>
            </a:r>
            <a:r>
              <a:rPr lang="en-US" dirty="0"/>
              <a:t> </a:t>
            </a:r>
            <a:r>
              <a:rPr lang="en-US" dirty="0" err="1"/>
              <a:t>גם</a:t>
            </a:r>
            <a:r>
              <a:rPr lang="en-US" dirty="0"/>
              <a:t> </a:t>
            </a:r>
            <a:r>
              <a:rPr lang="en-US" dirty="0" err="1"/>
              <a:t>בסביבות</a:t>
            </a:r>
            <a:r>
              <a:rPr lang="en-US" dirty="0"/>
              <a:t> </a:t>
            </a:r>
            <a:r>
              <a:rPr lang="en-US" dirty="0" err="1"/>
              <a:t>ארכיטקטורת</a:t>
            </a:r>
            <a:r>
              <a:rPr lang="en-US" dirty="0"/>
              <a:t> </a:t>
            </a:r>
            <a:r>
              <a:rPr lang="en-US" dirty="0" err="1"/>
              <a:t>שירותים</a:t>
            </a:r>
            <a:r>
              <a:rPr lang="en-US" dirty="0"/>
              <a:t> (SOA) </a:t>
            </a:r>
            <a:r>
              <a:rPr lang="en-US" dirty="0" err="1"/>
              <a:t>ככלי</a:t>
            </a:r>
            <a:r>
              <a:rPr lang="en-US" dirty="0"/>
              <a:t> </a:t>
            </a:r>
            <a:r>
              <a:rPr lang="en-US" dirty="0" err="1"/>
              <a:t>עזר</a:t>
            </a:r>
            <a:r>
              <a:rPr lang="en-US" dirty="0"/>
              <a:t> </a:t>
            </a:r>
            <a:r>
              <a:rPr lang="en-US" dirty="0" err="1"/>
              <a:t>לקידוד</a:t>
            </a:r>
            <a:r>
              <a:rPr lang="en-US" dirty="0"/>
              <a:t> </a:t>
            </a:r>
            <a:r>
              <a:rPr lang="en-US" dirty="0" err="1"/>
              <a:t>ולפיתוח</a:t>
            </a:r>
            <a:r>
              <a:rPr lang="en-US" dirty="0"/>
              <a:t> </a:t>
            </a:r>
            <a:r>
              <a:rPr lang="en-US" dirty="0" err="1"/>
              <a:t>אפליקציות</a:t>
            </a:r>
            <a:r>
              <a:rPr lang="en-US" dirty="0"/>
              <a:t> </a:t>
            </a:r>
            <a:r>
              <a:rPr lang="en-US" dirty="0" err="1"/>
              <a:t>שירות</a:t>
            </a:r>
            <a:r>
              <a:rPr lang="en-US" dirty="0"/>
              <a:t> </a:t>
            </a:r>
            <a:r>
              <a:rPr lang="en-US" dirty="0" err="1"/>
              <a:t>מבוססות</a:t>
            </a:r>
            <a:r>
              <a:rPr lang="en-US" dirty="0"/>
              <a:t> </a:t>
            </a:r>
            <a:r>
              <a:rPr lang="en-US" dirty="0" err="1"/>
              <a:t>אינטרנט</a:t>
            </a:r>
            <a:r>
              <a:rPr lang="en-US" dirty="0"/>
              <a:t>.</a:t>
            </a:r>
            <a:endParaRPr dirty="0"/>
          </a:p>
          <a:p>
            <a:pPr marL="0" lvl="0" indent="0" algn="r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endParaRPr dirty="0"/>
          </a:p>
          <a:p>
            <a:pPr marL="0" lvl="0" indent="0" algn="r" rtl="1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1" name="Google Shape;181;g2c69389be12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250" y="3803975"/>
            <a:ext cx="3166200" cy="29214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69389be12_0_6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דרישות לא פונקציונליות:</a:t>
            </a:r>
            <a:endParaRPr/>
          </a:p>
        </p:txBody>
      </p:sp>
      <p:sp>
        <p:nvSpPr>
          <p:cNvPr id="188" name="Google Shape;188;g2c69389be12_0_61"/>
          <p:cNvSpPr txBox="1">
            <a:spLocks noGrp="1"/>
          </p:cNvSpPr>
          <p:nvPr>
            <p:ph type="body" idx="1"/>
          </p:nvPr>
        </p:nvSpPr>
        <p:spPr>
          <a:xfrm>
            <a:off x="733384" y="21493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1) ביצועים : </a:t>
            </a:r>
            <a:br>
              <a:rPr lang="en-US"/>
            </a:br>
            <a:r>
              <a:rPr lang="en-US"/>
              <a:t>* המערכת צריכה לספק תוצאות חיפוש וסטטיסטיקות ו מענה על שאלות בזמן סביר.</a:t>
            </a:r>
            <a:br>
              <a:rPr lang="en-US"/>
            </a:br>
            <a:r>
              <a:rPr lang="en-US"/>
              <a:t>*הצ'אטבוט צריך להגיב במהירות, מספק תגובות מהירות לשאלות המשתמש.</a:t>
            </a:r>
            <a:endParaRPr/>
          </a:p>
          <a:p>
            <a:pPr marL="457200" lvl="0" indent="-320040" algn="r" rtl="1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*מערכת החיפוש צריכה לספק תוצאות מהירות ומדויקות בתגובה לשאילתות המשתמש.</a:t>
            </a:r>
            <a:br>
              <a:rPr lang="en-US"/>
            </a:br>
            <a:r>
              <a:rPr lang="en-US"/>
              <a:t>* המערכת צריכה להיות מסוגלת לטפל במשתמשים מרובים הפועלים בו זמנית מבלי להפריע לביצועי המערכת.</a:t>
            </a:r>
            <a:endParaRPr/>
          </a:p>
          <a:p>
            <a:pPr marL="457200" lvl="0" indent="-320040" algn="r" rtl="1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2)אבטחה : </a:t>
            </a:r>
            <a:endParaRPr/>
          </a:p>
          <a:p>
            <a:pPr marL="457200" lvl="0" indent="-320040" algn="r" rtl="1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* המערכת צריכה לוודא גישה רק למשתמשים מורשים, וגם מוודא שרק משתמש מסוג מנהל יוכל לערוך את האינדקס. </a:t>
            </a:r>
            <a:endParaRPr/>
          </a:p>
          <a:p>
            <a:pPr marL="457200" lvl="0" indent="-320040" algn="r" rtl="1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3)נוחות שימוש: </a:t>
            </a:r>
            <a:endParaRPr/>
          </a:p>
          <a:p>
            <a:pPr marL="457200" lvl="0" indent="-320040" algn="r" rtl="1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* ממשק המשתמש צריך להיות אינטואיטיבי וידידותי למשתמש, מאפשר למשתמשים לבצע הפעולות חיפוש לצפות בסטטיסטיקות ולהתקשר עם הצ'אטבוט בקלות.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 b="1"/>
              <a:t>תיק תחזוקה 		</a:t>
            </a:r>
            <a:endParaRPr/>
          </a:p>
        </p:txBody>
      </p:sp>
      <p:pic>
        <p:nvPicPr>
          <p:cNvPr id="194" name="Google Shape;19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75" y="2154529"/>
            <a:ext cx="9591676" cy="32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68db4d594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משוב ושיפורים לפרויקט</a:t>
            </a:r>
            <a:endParaRPr/>
          </a:p>
        </p:txBody>
      </p:sp>
      <p:sp>
        <p:nvSpPr>
          <p:cNvPr id="201" name="Google Shape;201;g2c68db4d594_0_0"/>
          <p:cNvSpPr txBox="1">
            <a:spLocks noGrp="1"/>
          </p:cNvSpPr>
          <p:nvPr>
            <p:ph type="body" idx="1"/>
          </p:nvPr>
        </p:nvSpPr>
        <p:spPr>
          <a:xfrm>
            <a:off x="224125" y="1602450"/>
            <a:ext cx="9475800" cy="4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900"/>
              <a:t>במהלך ההצגה של הפרויקט שלנו, חברי הצוות סיפקו משוב מקצועי על נקודות שונות שצרכו שיפור ששיפרנו בעזרתם : </a:t>
            </a:r>
            <a:endParaRPr sz="1900"/>
          </a:p>
          <a:p>
            <a:pPr marL="0" lvl="0" indent="0" algn="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900"/>
              <a:t> </a:t>
            </a:r>
            <a:endParaRPr sz="1900"/>
          </a:p>
          <a:p>
            <a:pPr marL="457200" lvl="0" indent="-349250" algn="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rabicParenR"/>
            </a:pPr>
            <a:r>
              <a:rPr lang="en-US" sz="1900"/>
              <a:t>עיצוב .</a:t>
            </a:r>
            <a:endParaRPr sz="1900"/>
          </a:p>
          <a:p>
            <a:pPr marL="457200" lvl="0" indent="-3492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-US" sz="1900"/>
              <a:t>איחוד לשוניות האתר.</a:t>
            </a:r>
            <a:endParaRPr sz="1900"/>
          </a:p>
          <a:p>
            <a:pPr marL="457200" lvl="0" indent="-3492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-US" sz="1900"/>
              <a:t>הניווט בין הלשוניות .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6bbf7e505_1_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אתגרים אשר עלו במהלך העבודה</a:t>
            </a:r>
            <a:endParaRPr/>
          </a:p>
        </p:txBody>
      </p:sp>
      <p:sp>
        <p:nvSpPr>
          <p:cNvPr id="208" name="Google Shape;208;g2c6bbf7e505_1_6"/>
          <p:cNvSpPr txBox="1">
            <a:spLocks noGrp="1"/>
          </p:cNvSpPr>
          <p:nvPr>
            <p:ph type="body" idx="1"/>
          </p:nvPr>
        </p:nvSpPr>
        <p:spPr>
          <a:xfrm>
            <a:off x="1253209" y="1801091"/>
            <a:ext cx="9183882" cy="420327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e-IL" dirty="0" smtClean="0"/>
              <a:t>בה</a:t>
            </a:r>
            <a:r>
              <a:rPr lang="he-IL" dirty="0" smtClean="0"/>
              <a:t>תחלה לא </a:t>
            </a:r>
            <a:r>
              <a:rPr lang="en-US" dirty="0" err="1" smtClean="0"/>
              <a:t>הצלחנו</a:t>
            </a:r>
            <a:r>
              <a:rPr lang="en-US" dirty="0" smtClean="0"/>
              <a:t> </a:t>
            </a:r>
            <a:r>
              <a:rPr lang="en-US" dirty="0" err="1"/>
              <a:t>לקראת</a:t>
            </a:r>
            <a:r>
              <a:rPr lang="en-US" dirty="0"/>
              <a:t> את </a:t>
            </a:r>
            <a:r>
              <a:rPr lang="en-US" dirty="0" err="1"/>
              <a:t>האתר</a:t>
            </a:r>
            <a:r>
              <a:rPr lang="en-US" dirty="0"/>
              <a:t> </a:t>
            </a:r>
            <a:r>
              <a:rPr lang="en-US" dirty="0" err="1"/>
              <a:t>שלנו</a:t>
            </a:r>
            <a:r>
              <a:rPr lang="en-US" dirty="0"/>
              <a:t> (VMware) </a:t>
            </a:r>
            <a:r>
              <a:rPr lang="en-US" dirty="0" err="1"/>
              <a:t>ולא</a:t>
            </a:r>
            <a:r>
              <a:rPr lang="en-US" dirty="0"/>
              <a:t> </a:t>
            </a:r>
            <a:r>
              <a:rPr lang="en-US" dirty="0" err="1"/>
              <a:t>היינו</a:t>
            </a:r>
            <a:r>
              <a:rPr lang="en-US" dirty="0"/>
              <a:t> </a:t>
            </a:r>
            <a:r>
              <a:rPr lang="en-US" dirty="0" err="1"/>
              <a:t>יכולים</a:t>
            </a:r>
            <a:r>
              <a:rPr lang="en-US" dirty="0"/>
              <a:t> </a:t>
            </a:r>
            <a:r>
              <a:rPr lang="en-US" dirty="0" err="1"/>
              <a:t>להתחיל</a:t>
            </a:r>
            <a:r>
              <a:rPr lang="en-US" dirty="0"/>
              <a:t> </a:t>
            </a:r>
            <a:r>
              <a:rPr lang="en-US" dirty="0" err="1"/>
              <a:t>בעבודה</a:t>
            </a:r>
            <a:r>
              <a:rPr lang="en-US" dirty="0"/>
              <a:t> </a:t>
            </a:r>
            <a:r>
              <a:rPr lang="en-US" dirty="0" err="1"/>
              <a:t>בכלל</a:t>
            </a:r>
            <a:r>
              <a:rPr lang="en-US" dirty="0"/>
              <a:t>. </a:t>
            </a:r>
            <a:endParaRPr dirty="0"/>
          </a:p>
          <a:p>
            <a:pPr marL="457200" lvl="0" indent="0" algn="r" rtl="1">
              <a:spcBef>
                <a:spcPts val="10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457200" lvl="0" indent="0" algn="r" rtl="1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0" algn="r" rtl="1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ארגון</a:t>
            </a:r>
            <a:r>
              <a:rPr lang="en-US" dirty="0"/>
              <a:t> </a:t>
            </a:r>
            <a:r>
              <a:rPr lang="en-US" dirty="0" err="1"/>
              <a:t>זמן</a:t>
            </a:r>
            <a:r>
              <a:rPr lang="en-US" dirty="0"/>
              <a:t> </a:t>
            </a:r>
            <a:r>
              <a:rPr lang="en-US" dirty="0" err="1"/>
              <a:t>בין</a:t>
            </a:r>
            <a:r>
              <a:rPr lang="en-US" dirty="0"/>
              <a:t> </a:t>
            </a:r>
            <a:r>
              <a:rPr lang="en-US" dirty="0" err="1"/>
              <a:t>חברי</a:t>
            </a:r>
            <a:r>
              <a:rPr lang="en-US" dirty="0"/>
              <a:t> </a:t>
            </a:r>
            <a:r>
              <a:rPr lang="en-US" dirty="0" err="1"/>
              <a:t>הקבוצה</a:t>
            </a:r>
            <a:r>
              <a:rPr lang="en-US" dirty="0"/>
              <a:t> </a:t>
            </a:r>
            <a:endParaRPr dirty="0"/>
          </a:p>
          <a:p>
            <a:pPr marL="457200" lvl="0" indent="0" algn="r" rtl="1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נתקלנו</a:t>
            </a:r>
            <a:r>
              <a:rPr lang="en-US" dirty="0"/>
              <a:t> </a:t>
            </a:r>
            <a:r>
              <a:rPr lang="en-US" dirty="0" err="1"/>
              <a:t>בבעיה</a:t>
            </a:r>
            <a:r>
              <a:rPr lang="en-US" dirty="0"/>
              <a:t> </a:t>
            </a:r>
            <a:r>
              <a:rPr lang="en-US" dirty="0" err="1"/>
              <a:t>בזמן</a:t>
            </a:r>
            <a:r>
              <a:rPr lang="en-US" dirty="0"/>
              <a:t> </a:t>
            </a:r>
            <a:r>
              <a:rPr lang="en-US" dirty="0" err="1"/>
              <a:t>שניסינו</a:t>
            </a:r>
            <a:r>
              <a:rPr lang="en-US" dirty="0"/>
              <a:t> </a:t>
            </a:r>
            <a:r>
              <a:rPr lang="en-US" dirty="0" err="1"/>
              <a:t>לפרסם</a:t>
            </a:r>
            <a:r>
              <a:rPr lang="en-US" dirty="0"/>
              <a:t> את </a:t>
            </a:r>
            <a:r>
              <a:rPr lang="en-US" dirty="0" err="1"/>
              <a:t>קוד</a:t>
            </a:r>
            <a:r>
              <a:rPr lang="en-US" dirty="0"/>
              <a:t> ה-HTML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האתר</a:t>
            </a:r>
            <a:r>
              <a:rPr lang="en-US" dirty="0"/>
              <a:t> </a:t>
            </a:r>
            <a:r>
              <a:rPr lang="en-US" dirty="0" err="1"/>
              <a:t>לטקסט</a:t>
            </a:r>
            <a:r>
              <a:rPr lang="en-US" dirty="0"/>
              <a:t> </a:t>
            </a:r>
            <a:r>
              <a:rPr lang="en-US" dirty="0" err="1"/>
              <a:t>שימושי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06" y="2851727"/>
            <a:ext cx="5764645" cy="1227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444</Words>
  <Application>Microsoft Office PowerPoint</Application>
  <PresentationFormat>מסך רחב</PresentationFormat>
  <Paragraphs>76</Paragraphs>
  <Slides>13</Slides>
  <Notes>13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9" baseType="lpstr">
      <vt:lpstr>Arial</vt:lpstr>
      <vt:lpstr>Calibri</vt:lpstr>
      <vt:lpstr>Comic Sans MS</vt:lpstr>
      <vt:lpstr>Noto Sans Symbols</vt:lpstr>
      <vt:lpstr>Trebuchet MS</vt:lpstr>
      <vt:lpstr>Facet</vt:lpstr>
      <vt:lpstr>VMware Cloud Learning System </vt:lpstr>
      <vt:lpstr>הקדמה</vt:lpstr>
      <vt:lpstr>מהות המוצר ומרכיביו – מודולים ופיצ'רים מעניינים.   </vt:lpstr>
      <vt:lpstr>ארכיטקטורת המערכת</vt:lpstr>
      <vt:lpstr>מאפייני SOA מרכזיים</vt:lpstr>
      <vt:lpstr>דרישות לא פונקציונליות:</vt:lpstr>
      <vt:lpstr>תיק תחזוקה   </vt:lpstr>
      <vt:lpstr>משוב ושיפורים לפרויקט</vt:lpstr>
      <vt:lpstr>אתגרים אשר עלו במהלך העבודה</vt:lpstr>
      <vt:lpstr>שימוש ב DESIGN THINKING</vt:lpstr>
      <vt:lpstr>קישור לסרט המערכת</vt:lpstr>
      <vt:lpstr>References </vt:lpstr>
      <vt:lpstr>תודה על ההקשבה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Cloud Learning System </dc:title>
  <dc:creator>שירן גלעדי</dc:creator>
  <cp:lastModifiedBy>LENOVO</cp:lastModifiedBy>
  <cp:revision>4</cp:revision>
  <dcterms:created xsi:type="dcterms:W3CDTF">2023-06-16T08:23:26Z</dcterms:created>
  <dcterms:modified xsi:type="dcterms:W3CDTF">2024-03-27T08:22:50Z</dcterms:modified>
</cp:coreProperties>
</file>