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58" r:id="rId6"/>
    <p:sldId id="266" r:id="rId7"/>
    <p:sldId id="259" r:id="rId8"/>
    <p:sldId id="260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6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5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81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5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762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0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520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4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28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04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4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2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AE9205-86C9-4540-AA5D-23C12393E5E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5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678A-D9C9-5B87-F293-6BD61D3E9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UK Train Rides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20C21-7F00-C706-1744-74AC5F62D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GIZ2_DAT2_G1-GROUP-B (CLS)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6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F8C7-2FA7-0796-77ED-904C2BA3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F41A-AF39-2DDE-1726-AECFEB9A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2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0C48E9BC-1A15-9E27-E275-95BABB5B401E}"/>
              </a:ext>
            </a:extLst>
          </p:cNvPr>
          <p:cNvSpPr/>
          <p:nvPr/>
        </p:nvSpPr>
        <p:spPr>
          <a:xfrm>
            <a:off x="3398520" y="2377440"/>
            <a:ext cx="4846320" cy="2453640"/>
          </a:xfrm>
          <a:prstGeom prst="horizontalScroll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Thank  you </a:t>
            </a:r>
          </a:p>
        </p:txBody>
      </p:sp>
    </p:spTree>
    <p:extLst>
      <p:ext uri="{BB962C8B-B14F-4D97-AF65-F5344CB8AC3E}">
        <p14:creationId xmlns:p14="http://schemas.microsoft.com/office/powerpoint/2010/main" val="387951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AF74-9162-B88E-8E82-CC702FD2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43492"/>
          </a:xfrm>
        </p:spPr>
        <p:txBody>
          <a:bodyPr/>
          <a:lstStyle/>
          <a:p>
            <a:r>
              <a:rPr lang="en-US" dirty="0"/>
              <a:t>Participant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D5C4E9-09E5-7C97-B3BD-EB6484057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263106"/>
              </p:ext>
            </p:extLst>
          </p:nvPr>
        </p:nvGraphicFramePr>
        <p:xfrm>
          <a:off x="792480" y="1825624"/>
          <a:ext cx="10561317" cy="33468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8968">
                  <a:extLst>
                    <a:ext uri="{9D8B030D-6E8A-4147-A177-3AD203B41FA5}">
                      <a16:colId xmlns:a16="http://schemas.microsoft.com/office/drawing/2014/main" val="3590952630"/>
                    </a:ext>
                  </a:extLst>
                </a:gridCol>
                <a:gridCol w="4965192">
                  <a:extLst>
                    <a:ext uri="{9D8B030D-6E8A-4147-A177-3AD203B41FA5}">
                      <a16:colId xmlns:a16="http://schemas.microsoft.com/office/drawing/2014/main" val="2324207626"/>
                    </a:ext>
                  </a:extLst>
                </a:gridCol>
                <a:gridCol w="3947157">
                  <a:extLst>
                    <a:ext uri="{9D8B030D-6E8A-4147-A177-3AD203B41FA5}">
                      <a16:colId xmlns:a16="http://schemas.microsoft.com/office/drawing/2014/main" val="705614320"/>
                    </a:ext>
                  </a:extLst>
                </a:gridCol>
              </a:tblGrid>
              <a:tr h="557802">
                <a:tc>
                  <a:txBody>
                    <a:bodyPr/>
                    <a:lstStyle/>
                    <a:p>
                      <a:r>
                        <a:rPr lang="en-US" b="1" dirty="0"/>
                        <a:t>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Emails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07172"/>
                  </a:ext>
                </a:extLst>
              </a:tr>
              <a:tr h="557802">
                <a:tc>
                  <a:txBody>
                    <a:bodyPr/>
                    <a:lstStyle/>
                    <a:p>
                      <a:r>
                        <a:rPr lang="en-US" b="1" dirty="0"/>
                        <a:t>21075127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Ahmed Shabaan Saad Rashwan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ahmedshabaansaad@gmail.com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99085"/>
                  </a:ext>
                </a:extLst>
              </a:tr>
              <a:tr h="557802">
                <a:tc>
                  <a:txBody>
                    <a:bodyPr/>
                    <a:lstStyle/>
                    <a:p>
                      <a:r>
                        <a:rPr lang="en-US" b="1" dirty="0"/>
                        <a:t>21055860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Aya Abdallah Hamada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ayaabdalla22@gmail.com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5825"/>
                  </a:ext>
                </a:extLst>
              </a:tr>
              <a:tr h="557802">
                <a:tc>
                  <a:txBody>
                    <a:bodyPr/>
                    <a:lstStyle/>
                    <a:p>
                      <a:r>
                        <a:rPr lang="en-US" b="1" dirty="0"/>
                        <a:t>21081393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Hazem Mohamed Mahmoud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hazem.mohamed.a@gmail.com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77713"/>
                  </a:ext>
                </a:extLst>
              </a:tr>
              <a:tr h="557802">
                <a:tc>
                  <a:txBody>
                    <a:bodyPr/>
                    <a:lstStyle/>
                    <a:p>
                      <a:r>
                        <a:rPr lang="en-US" b="1" dirty="0"/>
                        <a:t>21080308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Hossam Mahmoud Abdelaziz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hossammahmoudmira@gmail.com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50088"/>
                  </a:ext>
                </a:extLst>
              </a:tr>
              <a:tr h="557802">
                <a:tc>
                  <a:txBody>
                    <a:bodyPr/>
                    <a:lstStyle/>
                    <a:p>
                      <a:r>
                        <a:rPr lang="en-US" b="1" dirty="0"/>
                        <a:t>21060548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Mustafa Gamal Mohamed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mostafagamal9591@gmail.com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8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49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38FA-3683-3AD6-AA0D-01415CA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F805A-4894-2EE2-7D6F-DDF7EB2E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Data Source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Team Collaboration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Understanding the Dataset</a:t>
            </a:r>
            <a:br>
              <a:rPr lang="en-US" dirty="0"/>
            </a:br>
            <a:r>
              <a:rPr lang="en-US" b="1" dirty="0"/>
              <a:t>Defining Goals &amp; Tools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1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3AFF-3782-B509-A62D-345AB3AF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8B14-9620-18AC-3F78-C9E9605A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📌 </a:t>
            </a:r>
            <a:r>
              <a:rPr lang="en-US" b="1" dirty="0"/>
              <a:t>Key Fields in the Dataset: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Ticket Information:</a:t>
            </a:r>
            <a:r>
              <a:rPr lang="en-US" dirty="0"/>
              <a:t> Purchase type, price, ticket class.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Payment Details:</a:t>
            </a:r>
            <a:r>
              <a:rPr lang="en-US" dirty="0"/>
              <a:t> Credit, Debit, Contactless.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Journey Details:</a:t>
            </a:r>
            <a:r>
              <a:rPr lang="en-US" dirty="0"/>
              <a:t> Departure, arrival, status (on-time, delayed).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Refunds &amp; Delays:</a:t>
            </a:r>
            <a:r>
              <a:rPr lang="en-US" dirty="0"/>
              <a:t> Requests and reasons for delay.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9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852B-76D9-41BE-81E5-9E08C2B5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6649-C6AE-12A0-98F9-B9137277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Comprehensive Analysis of UK Train Ticket Sales &amp; Payments </a:t>
            </a:r>
            <a:r>
              <a:rPr lang="en-US" b="1" dirty="0"/>
              <a:t>:-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train ticket sales patterns.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 online vs. station purchases.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payment methods (Credit, Debit, Contactless).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peak stations and travel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8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A3771-2085-2AFB-344B-BBBCAA63A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72B5-D62C-B621-2D8F-3889AEE5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18C58E5-BCDF-37F4-3587-9B8D60A9F91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295400" y="2557463"/>
              <a:ext cx="9601200" cy="33178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E18C58E5-BCDF-37F4-3587-9B8D60A9F9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400" y="2557463"/>
                <a:ext cx="9601200" cy="33178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987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A357-9A8D-EB97-DE81-875DE6E3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ar-EG" dirty="0"/>
              <a:t> </a:t>
            </a:r>
            <a:r>
              <a:rPr lang="en-US" dirty="0"/>
              <a:t>used for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FDEC-050F-9044-F58D-292E4288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1️⃣ </a:t>
            </a:r>
            <a:r>
              <a:rPr lang="en-US" b="1" dirty="0"/>
              <a:t>Power Query</a:t>
            </a:r>
            <a:r>
              <a:rPr lang="en-US" dirty="0"/>
              <a:t>– Data cleaning &amp; initial exploration 📊</a:t>
            </a:r>
            <a:br>
              <a:rPr lang="en-US" dirty="0"/>
            </a:br>
            <a:r>
              <a:rPr lang="en-US" dirty="0"/>
              <a:t>2️⃣ </a:t>
            </a:r>
            <a:r>
              <a:rPr lang="en-US" b="1" dirty="0"/>
              <a:t>Power BI</a:t>
            </a:r>
            <a:r>
              <a:rPr lang="en-US" dirty="0"/>
              <a:t> – Interactive dashboards &amp; visualizations 📈</a:t>
            </a:r>
            <a:br>
              <a:rPr lang="en-US" dirty="0"/>
            </a:br>
            <a:r>
              <a:rPr lang="en-US" dirty="0"/>
              <a:t>3️⃣ </a:t>
            </a:r>
            <a:r>
              <a:rPr lang="en-US" b="1" dirty="0"/>
              <a:t>DAX (Data Analysis Expressions)</a:t>
            </a:r>
            <a:r>
              <a:rPr lang="en-US" dirty="0"/>
              <a:t> – Advanced calculations in Power BI ⚙️</a:t>
            </a:r>
            <a:br>
              <a:rPr lang="en-US" dirty="0"/>
            </a:br>
            <a:r>
              <a:rPr lang="en-US" dirty="0"/>
              <a:t>4️⃣ </a:t>
            </a:r>
            <a:r>
              <a:rPr lang="en-US" b="1" dirty="0"/>
              <a:t>Statistical Methods</a:t>
            </a:r>
            <a:r>
              <a:rPr lang="en-US" dirty="0"/>
              <a:t> –Performance evaluation 📉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3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857E-5F66-8308-30B6-5CCAA5F0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668D527D-5542-8CFD-6151-38892E964BD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295400" y="2557463"/>
              <a:ext cx="9601200" cy="33178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668D527D-5542-8CFD-6151-38892E964B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400" y="2557463"/>
                <a:ext cx="9601200" cy="33178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860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0946-67A9-B8A2-FBDF-451E1D80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4AF9-3BAC-45CD-F3D9-7DDC7A48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5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webextensions/webextension1.xml><?xml version="1.0" encoding="utf-8"?>
<we:webextension xmlns:we="http://schemas.microsoft.com/office/webextensions/webextension/2010/11" id="{D14796A3-29AD-4A2D-9278-63595CF7743A}">
  <we:reference id="wa200003233" version="2.0.0.3" store="en-US" storeType="OMEX"/>
  <we:alternateReferences>
    <we:reference id="wa200003233" version="2.0.0.3" store="en-US" storeType="OMEX"/>
  </we:alternateReferences>
  <we:properties>
    <we:property name="artifactViewState" value="&quot;live&quot;"/>
    <we:property name="backgroundColor" value="&quot;#F8F9FC&quot;"/>
    <we:property name="bookmark" value="&quot;H4sIAAAAAAAAA+1aWW/UOhT+K6NIV7wUsON44w3aoruwVC2CB8SDl+M2kElGSaa0F/W/32MnhdKZdoaBitLLUyfOydmXz3Y/Zb7sZpU5fWGmkD3KnjTNh6lpP0xYtpXVw5rRihDrhCvA+sIbY3OLb5tZXzZ1lz36lPWmPYT+ddnNTRUZ4eLbd1uZqao9cxifgqk62Mpm0HZNbaryXxiI8VXfzuFsK4OTWdW0JrI86E0Pke0xkuMzqkAfRH2M68tjOADXD6uFV56TUDgmZZAMiGQ5knUDQdJsKUlkncRvN3VvyhrFxDXGfC5Ae2IC0wU3FESi7cr6sBoV/vLtq9NZdE53ZPAvesO+R7GRz9kZmmM4BbDMMOe94syBzfVKXuUUvbXIS2uhBM9JrgulVYBgKV/Jq4eT3jYni9wUZYa4wkueg4fCOMH8plYqorXVjOTCaeF9TjFFVvIyKTpP5n2PQVxgyZ3ERFNCSQWUeaZzElaynKHfXpjj8tD0TbvIU1iZKy6Z8MI6p3JweQpsKKt+jL093T2ZtZi2mMwDz8f+2NQOfJZys4VuSMVP2XMw3bxNdu5+9eKgmbcO9iHpu1v3ZX+KfPZh1rR9FvXYaxusgLS63czrfrIdJVQV+MkBtMelw1KJdEfNx+0WsAgwMOTsHa5ca70zrf/aaHxoPbRPTpNBO2V7XjL51iWdb9oY1B5pJVdWUQmgBLXGFFQxcisCsAPY+u6G+5eYMji/cMKCp6CtYdxL4ikxt8L5L+tX5RTugu8XLRlcb6zx1GktpZZOmNwWXN4K1+9Vpq7vRt4vMWVwPk7dnDKlgyfofabyIrhNB10ug9A5sNxa6VnIgcrVvK4cwSQOIsFZ7hVxDgQHpTbnVhjg3HpUDcelAq6kXD3dtjHMh01bOpR0Oc/+LKE1rTs6fQbHUC3G6PP7xVfn0Xlt2nLAcime68Z5B7V6ZWwFKdQjJP3MK/sq+pE2kV1QJy1OvizE16MR2XPEekdL8nzrV+t5FQLW7SODEi4V3wCPUeT7CwB4DPRQknc7su9SOXhmgw7cY6UGbzlQJX422PsDw37/1591S80YMQYPOueaEkK1xj4Lhbeb9lpsX85ocIwVHAgXIrDf/ez29bMfk9S/m9m1zcxarzmVwlsEC0AtNjO5OVLgnEnpClEIS4U0RGi1mttViIhJ7Zj2ObOSKA0asdamvJwJrjCScQWmUCSXXhbfga64BqmBqBAUKTSxmvCfPgDuyE7/CkOGIRDyXHMGAl1OgHuCuFv/bty3rnH/yKOn3+372vYtueCWO8apFxScMLb4jm0jldSqQoBBfOQL0IHA6pZ79bbRMhJYAYbkiLIUBxw031Wt2001n9Zr56Ypq4/m9HJyPn7+cO/5Jploxpo5qDCX25Fo8VgejDGUWisUzkLLCc6wn2/0HpgPD5sQ7scfN2P8+nPiRiwaB4QujOdUBdwexA0DKcQ1x8Dnt095Lqh2wIAEBTnuDEKEEEtjMzCKfF6fXx2hfU/bZpo4jqUebwgWDNjKBl+it7eyN0cQu+zb6I3al/3ogr8uuaUbSdZw2HmHQuGXXPU3vqnhdBJvveaxCaP816aap0s0ZP+sRJOGmKdl/OTe5+Z9L9FfQTWeCCeadykGN5K9Cwb8+PTNptAepv5+CPVgJ9o8G3QoofuSRF//+j9lwRDhs/RlB9V5fS/4qeuxWvqDFI+DRBdXIVXdUjnxgjaW8Mge55DJNXNEStzwc17gnp9dc6o9lrEvLMjC0oCF7JhQjKniSxlfQDybRG/AOesEb7uZznDSd5ef/ilrzFUaB3no14daVwf0aTJjEqFCN3lT9kcIGA6PJjtl185t0iZ+sI9r/RV+Jw+I2Dl3/I0gwfV0vFjM9AJKvfGxuI82NvUkNO1wubUZZn7comFT6MuEvL4tvN+DpD+H9sDhB3732CwBuTevRpKe6mC/qc4Zxp+RXfOxy8bZ/BK5pdvzR+w6N9940BO2bsJkbIibjJNZedz0A8Bfa1eS1P6GLr5B3mJDSs7+YTIW3TQeGEnnAninVBEYY04w+02n32t2X3rb2i9d+8jl57bcNU+Cfq2C62Ot7S7sMVNCLgNxzbzvZsbBnqlhCUJBI03twa/AJel/yrIkBLUpY7l/E5D5D5PHtnH7JgAA&quot;"/>
    <we:property name="creatorSessionId" value="&quot;83888efa-95ba-40a0-aacb-c5ddea71dd34&quot;"/>
    <we:property name="creatorTenantId" value="&quot;53243f2a-db76-48b1-afec-65ba6e03907a&quot;"/>
    <we:property name="creatorUserId" value="&quot;1003200442225A07&quot;"/>
    <we:property name="datasetId" value="&quot;783a118c-aae5-4fb6-b388-c2325c433cd9&quot;"/>
    <we:property name="embedUrl" value="&quot;/reportEmbed?reportId=9906c427-7783-463b-b4a2-b7e4d6e2b2d3&amp;config=eyJjbHVzdGVyVXJsIjoiaHR0cHM6Ly9XQUJJLVVTLUNFTlRSQUwtQi1QUklNQVJZLXJlZGlyZWN0LmFuYWx5c2lzLndpbmRvd3MubmV0IiwiZW1iZWRGZWF0dXJlcyI6eyJ1c2FnZU1ldHJpY3NWTmV4dCI6dHJ1ZX19&amp;disableSensitivityBanner=true&quot;"/>
    <we:property name="initialStateBookmark" value="&quot;H4sIAAAAAAAAA+1b608bSRL/VyyfVnsn+W77/dhvhGR1dwkEkSj74RSdqrurzSzG4xuPSVjE/341MyY8jGPHQAIIPmBPT091PX9V1T0+7adiOhnByS4cYf/X/ouyPDyC6rAn+4P+eD729u3rna391//d3dp5RcPlpC7K8bT/62m/hmqI9YdiOoNRQ4EG//Nx0IfRaA+GzVWG0RQH/QlW03IMo+JP7CbTrbqa4dmgj58no7KChuS7GmpsyB7TdLqmtfk/GkYg1sUxvsNYd6MMhEUfs1c6SCaDjjbTtGk3oeXsxikN6Xb57XJcQzGmZZqxrILwnMkcnISUcjQpNePTYjwczRm+ePb9yaTRyvQA6JO0Ef6gZRs6Z2ckjvOWMYnaO8a4ltZyDCtpFUekrUVaXlrus5chcu5iEtlntpJWjZ/rUH5epKbBWsO4tVol4N5Ipf2mUippsiTtypCE4DYH5GolLWit82JW12TEBZIyG561NcYym0hcEDKvJDkhve3CcTGEuqxuoKkNc5xlJE8IxoIWyW1sWEQuk3WBa0iO3CrnllYuRvXcj8LJq8+TikLg9Dx0QtBckkzCiOjAepWzJdJ1t9I2ufuwrIpIXAzmhBo6H87dXwz6v1XlUUtxHqCNlK/GdVGf0MU+FKNPcEJDHe/sjILv9wOssH2EvDwVXcic9v/V/m8YxOm0i5J2ymh2dO1Oc/WunFUR9zFfXLSLN5rYq0qK544BzLNx6u3j/2Y4rekurf8BRrMWCIj8m4JE6nTcDtMjP++WPzcTP5JWP3bxf2ndtfhZkH8VV4P+Qflpu0LSNwU2PxucnptgKx3DONLodUa2hsMKh3CuvVd3z+UeGR7bwd9m4zmyseu8slZHX/XXCFW66q50USWsXpy0Jn5ZVOfASf706mFISWLRkJHW8yyUNTJznr2FHDeNT++ACx4t1z6KxOl7kpvSYgEk8yLEyJhmBBqc682BNzPBg0yIUhikT4VeLEeOVY65gzCdVbi2WXBSVvV1q2wfYDzsvRjB+LDXRctClNyz592fGJ1rJY02xUjZJAXLgEN2YlN3SMlGE1SUTElyMCcow6+EfiUhKEzOKs18AGciZxfQf8m86+H+X67gfqeNC9gffJl3dHneTjGNayWH7fJoAlUxvX71uhg3gDnov8Fcr2+2LwnjaMFi5Wxc9/bLT9PeZcDYL4YHLf0bEgZ70xj1pmTxjT7UamM9fhbSxdyogpsIMXgJCoInR/DBPefzB5TPr5rgKi//LIj3Kh6cvMFjHC3y9OX+4q1zZj5QWHStylyF68n1krh6D2HUJcK55b/Q6l8RtpnbTrvETjvYuxhobs+F6O9QK3NwA3o/qRpnRL3a9gG0mHcl3XSdIa34x6Xeb+4EXRJ62lb/2CYoji5xGTUzJotspOYZNq9XfKbuzqWUoorUlCUW7caNIiZg1MxlQBZyFhodw805Y0lbyZx31kOkjG6pq9qcGvXTKRlAlWXkCY0OaTVvS+QMykfq921USvHkcxQ2rSwRGBOGtAva2khFilJSw1PKJu+LeIh1r119rVQyR6r7zidX+Vqe7b1AhpTrQ+TImcoJ/HO2f0jZ/glktsfcvYMRIjCtMBqnhcnGb9xiOdTJOIWOU4ulhZOerYGfKgr0IFE4avZEUEappxSf346f45O6OHow+EkGceClk9JRVZINcPu8+/ko8PPOd2fIM9+TZz76XaYLOToMdAIAeYAEgspJAkPBzaYYSBWtgEg1qeaAWYPLElZjoDEhKs+QGZ1YUEwk/5Ri7Jsx8G3Of99DOHwoIJiRCSrxubDKRGBap/QMgo8CBJ+LyO9QRPqQuIWsU0wuxoBa3wJAk4acnfcaIcjgzXx74KsA6qgFt7R09t4JLWXO+UkB6OONz7mBUhKCeRA2RqZQx6xxqYGeN3xX6eTec98T23mOo9mUAgRTx9XzJvTSTWgUXMWolBdRCeeMsnz1AfzSzdkYrEnKe6NZBAM6S32LjeOkDDDjtfQhAyG+NrD6BDep5IFTYc2zZpCsS0/rsO/fdGeMJ73mtbvZdL3M8BJHcILpvtPDAmubnfjdCS9zkXs7xXhW47T312FVziZ/2wz47qYhbQ+tdwmB9ykSx7MNQfgOeVn6Dsn3YuOnW7zGMimOy7rDyPVqaH69hr5nP2sC88Yc07y3sD4SbM7AHOB5sDygzdFG42RwVI1tDsk2WfDB2Owzl9EAcGc3pya4jYkFFz1PTDiAxFe/KrukjRDKKcesZBYD49oIxm7x2q2RwBOXOYkQQtaAQvHlqed7gdoKgH0w+LEyeANUN9Zk33eH8KoQS+P1Sk14P3bsQjUKiiuUymvHRQrSarf6CH+pCztvghJCqagg8ATWqFvUYsH4qKRr+nNiUQqL2j4HxDcl98cUFVcl+fGhwZI3zGhEYRQPBpy0q39nsNSZlUIRJCB3oflphQfDNn5XxhKxEJgNXGDMhkUX1Y8PjK2dX/Z2NvFBmIfJuxF14tV80mKfh5ryNdfe8JQkF0Jw/+OFbg4QfinnJwn3I/z6wXgvErXR0My5YKl/hNWwjflyVk8nEHEPxl0zOukIFdjOI4XDOGGaf2/b3huaxfa3X/12EdJN0dTXX3+g+UXY+bu+9Pd/YNMKvpw2AAA=&quot;"/>
    <we:property name="isFiltersActionButtonVisible" value="true"/>
    <we:property name="isVisualContainerHeaderHidden" value="false"/>
    <we:property name="pageDisplayName" value="&quot;Railway Performance&quot;"/>
    <we:property name="pageName" value="&quot;4d8d50f4c377f73e0732&quot;"/>
    <we:property name="reportEmbeddedTime" value="&quot;2025-03-12T21:17:51.015Z&quot;"/>
    <we:property name="reportName" value="&quot;Mustafa Elsheshtawi&quot;"/>
    <we:property name="reportState" value="&quot;CONNECTED&quot;"/>
    <we:property name="reportUrl" value="&quot;/links/EB5-TVv_Wc?ctid=53243f2a-db76-48b1-afec-65ba6e03907a&amp;pbi_source=linkShare&amp;bookmarkGuid=af812c5b-14b5-4a14-b9fe-290d057392a3&amp;fromEntryPoint=shar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14796A3-29AD-4A2D-9278-63595CF7743A}">
  <we:reference id="wa200003233" version="2.0.0.3" store="en-US" storeType="OMEX"/>
  <we:alternateReferences>
    <we:reference id="wa200003233" version="2.0.0.3" store="en-US" storeType="OMEX"/>
  </we:alternateReferences>
  <we:properties>
    <we:property name="reportUrl" value="&quot;/links/EB5-TVv_Wc?ctid=53243f2a-db76-48b1-afec-65ba6e03907a&amp;pbi_source=linkShare&amp;bookmarkGuid=af812c5b-14b5-4a14-b9fe-290d057392a3&amp;fromEntryPoint=share&quot;"/>
    <we:property name="reportName" value="&quot;Mustafa Elsheshtawi&quot;"/>
    <we:property name="reportState" value="&quot;CONNECTED&quot;"/>
    <we:property name="embedUrl" value="&quot;/reportEmbed?reportId=9906c427-7783-463b-b4a2-b7e4d6e2b2d3&amp;config=eyJjbHVzdGVyVXJsIjoiaHR0cHM6Ly9XQUJJLVVTLUNFTlRSQUwtQi1QUklNQVJZLXJlZGlyZWN0LmFuYWx5c2lzLndpbmRvd3MubmV0IiwiZW1iZWRGZWF0dXJlcyI6eyJ1c2FnZU1ldHJpY3NWTmV4dCI6dHJ1ZX19&amp;disableSensitivityBanner=true&quot;"/>
    <we:property name="pageName" value="&quot;07849819bb90a175970b&quot;"/>
    <we:property name="pageDisplayName" value="&quot;Passenger usage&quot;"/>
    <we:property name="datasetId" value="&quot;783a118c-aae5-4fb6-b388-c2325c433cd9&quot;"/>
    <we:property name="backgroundColor" value="&quot;#F8F9FC&quot;"/>
    <we:property name="bookmark" value="&quot;H4sIAAAAAAAAA+1a224bRxL9FYEv2QWI3b5f8mbLyWaBKCvYhvdhoYfq7mpq4hGHmBnKZgT9+9bMkDZFiSJB6+YgFCBhupvVp6rrdlpzNUpFMyth8Rtc4OjH0euq+ngB9ccjORqPpsNYEs5lozEw5Z11liMqmq1mbVFNm9GPV6MW6gm2H4pmDmUniAb/dzYeQVmewqR7ylA2OB7NsG6qKZTFHzgspqm2nuP1eISfZ2VVQyfyXQstdmIvaTk9EwT+jw4PxLa4xHcY22GUWUeIuA/BM+BWe8sCLWuGBT2yO5d0ovvtj6tpC8WUtunGktAGpUXOo8+ZaUg5d+NNMZ2US8Bfv/t+MeuM05wD/SVrhN9p207O9TWpA5lzb3zSKBmPXASGaaes4oKsdVtWTjok6zUC184lIJBmp6wWP7eh+nxbWrRcE6KcNTrBIAid4qFaKheYTyGD0DkIoZUDtlMW9Kfzet62dIi3RErIUbFgPPc6KC4Tk2KnyBnZ7Te4LCbQVvVtmYmR8YyCmJNVhktFLvwNBuQ8CxOiFTHGzGS0vjdgLsp26Ulh8dPnWU1BcLWKIdAqKxmllxyjR+vBdTHUDnsdk8NPqrqIhGO8FNTJ+bAKADEe/VxXF73EZaR2ev40bYt2QQ9voSg/wYKGBvTsmsLvv+dYY/8V8vNUDEFzNfp3/7sDiE0zxEm/pJxfbMx0T++qeR3xLeavD/3mnSVO64oiugfw6uSfpyc0SNt+gHLeZwCS+mtBmgzG7Ydp5Q+nJz90C8/ImGdD4K9ttxeMW2pvATMenVefjmsk61Lw8evx1crgr9IlTCONbu5/gtDMa9wXwEnRxM3dj6v5tD16W31qjtbxrUNha1Bunv0jWOPNcwN4X1zg0b/qaj67A0fnAvfHdnFZte8hlBv5hx7qhPXrRe++b4p6VRb4eAPsA1qx8++hCtHU72t1pjvu/eNov81or0HaA0q+cRZnQ3mhmhcgMxCMeyUki353Eg/LPuGerBtTMDYKD4lL6QT9JLYzT3IqIgSHMW6tCSwEE+VfefKvPPni01TsIRyfQ90+b57CGUGgoznq9LkvZS0NunjU5JJs8JqpRD0dC9pH0EJ9Q+slEdDZaKJQWQqTVdjdHG7pXZ2P1kik5toKKTLlpz0aza3Iuo4QtQ2aoDFhuBBcbU92LyW6dns11OmOHl1Tz0tUhJhVTI7r7JE/mbJv4DxUHaw7FT7u9ihLTA+nLTEbJ6In1kRn6r2RDg8mTJL4m2Emo0pOSemDUPpwiklEIijprYrZ5hCC2y1rqwMb2fE4K21MSOfKbHD3VOuX4sD7lYdfCiqudTxf/IqXWN4G9WX+9tQK0Aeoi+FyYlna93XWFofetcO+7Ei+yBptNH3tsGwNTj949HWgm14qMTqppu35IW5eFlO8s1DtLhN/bksOJUsmallZoi6UkjjzngvYfd2yJUY9ZUa01FFziFaEpIEfHO/cJ+ROQJYQMgaObI9436NPF4nlbLTjITCpUrIJ7OF5JCgRWaAaSB/q/5PMyR+eR15NJjVOYNWSP0K/1A3HVTn5eT5dNmf60FzTtz+rvb8d1tHfJp3A5u+0US8a04NzwjUTnB1E0O/OJlvaXrHZ9n73Fhus5rRG4q5gpJWBmkCnjN5Jd3UwlCCMVeDBRJN9NuLPRHfXDbWb8b5K87LtSe94y4o3RdPVgHTvonc4Lar6scnzjcSxLVN8F4ntW7jtEzHLjYCjIp21NkkGZ0DH5JPW2h1etJgiEqMsRG8NdeSe6T145XYuaEOQ2gQVeYySK2OFeMkl8H0RPyJRpxKa5qHK4OMAe+LK9BhKPOl1zI2dh8BhUjKVgKpOYlKDzB5292dPddL9ub3QfLoJ8dFS6r7e+cwqP70jL3GcLa8ClXDku4Yno4gP+Wx338psTdnUsXHJMWjwVnrQzAV+ME+TyKzI0psMxiTNYzqY8zkuSBwRNB41Uo3S2h7MRbnSlgl0kKgmqe4uNvpDZVkpvYbsYxBRqWQNGzjyC7gB/M90efH9ANd/+wfj46gwMIuctfECfPCQQgjGpWBfiLGpH6/ny/eAvmeL39RjMDsLRumofJJecI/omXi6K/0dcLGExUPdcT+Xyb/oMJjbWGqZsyPanNBwapk9uBdi7gf+p8IzGXxdi2UR3XgLrr8u6S2ds6SaGpOITgXJtI25TznxvChTjT0GkZMJjBITCuskQAAN3XjR/FKk1K3p3/qjbTRm4xkQt3LCsqylw42V/UuA/WfdUqMLrCe99tW8bWYQ8RSmw9XFbNCuwH4dnT1M0/CGHfYucufNQI9ntNK86C6T7/9CB2vUw+rsdf1/QvCQHy0pAAA=&quot;"/>
    <we:property name="initialStateBookmark" value="&quot;H4sIAAAAAAAAA+1b608bSRL/VyyfVnsn+W77/dhvhGR1dwkEkSj74RSdqrurzSzG4xuPSVjE/341MyY8jGPHQAIIPmBPT091PX9V1T0+7adiOhnByS4cYf/X/ouyPDyC6rAn+4P+eD729u3rna391//d3dp5RcPlpC7K8bT/62m/hmqI9YdiOoNRQ4EG//Nx0IfRaA+GzVWG0RQH/QlW03IMo+JP7CbTrbqa4dmgj58no7KChuS7GmpsyB7TdLqmtfk/GkYg1sUxvsNYd6MMhEUfs1c6SCaDjjbTtGk3oeXsxikN6Xb57XJcQzGmZZqxrILwnMkcnISUcjQpNePTYjwczRm+ePb9yaTRyvQA6JO0Ef6gZRs6Z2ckjvOWMYnaO8a4ltZyDCtpFUekrUVaXlrus5chcu5iEtlntpJWjZ/rUH5epKbBWsO4tVol4N5Ipf2mUippsiTtypCE4DYH5GolLWit82JW12TEBZIyG561NcYym0hcEDKvJDkhve3CcTGEuqxuoKkNc5xlJE8IxoIWyW1sWEQuk3WBa0iO3CrnllYuRvXcj8LJq8+TikLg9Dx0QtBckkzCiOjAepWzJdJ1t9I2ufuwrIpIXAzmhBo6H87dXwz6v1XlUUtxHqCNlK/GdVGf0MU+FKNPcEJDHe/sjILv9wOssH2EvDwVXcic9v/V/m8YxOm0i5J2ymh2dO1Oc/WunFUR9zFfXLSLN5rYq0qK544BzLNx6u3j/2Y4rekurf8BRrMWCIj8m4JE6nTcDtMjP++WPzcTP5JWP3bxf2ndtfhZkH8VV4P+Qflpu0LSNwU2PxucnptgKx3DONLodUa2hsMKh3CuvVd3z+UeGR7bwd9m4zmyseu8slZHX/XXCFW66q50USWsXpy0Jn5ZVOfASf706mFISWLRkJHW8yyUNTJznr2FHDeNT++ACx4t1z6KxOl7kpvSYgEk8yLEyJhmBBqc682BNzPBg0yIUhikT4VeLEeOVY65gzCdVbi2WXBSVvV1q2wfYDzsvRjB+LDXRctClNyz592fGJ1rJY02xUjZJAXLgEN2YlN3SMlGE1SUTElyMCcow6+EfiUhKEzOKs18AGciZxfQf8m86+H+X67gfqeNC9gffJl3dHneTjGNayWH7fJoAlUxvX71uhg3gDnov8Fcr2+2LwnjaMFi5Wxc9/bLT9PeZcDYL4YHLf0bEgZ70xj1pmTxjT7UamM9fhbSxdyogpsIMXgJCoInR/DBPefzB5TPr5rgKi//LIj3Kh6cvMFjHC3y9OX+4q1zZj5QWHStylyF68n1krh6D2HUJcK55b/Q6l8RtpnbTrvETjvYuxhobs+F6O9QK3NwA3o/qRpnRL3a9gG0mHcl3XSdIa34x6Xeb+4EXRJ62lb/2CYoji5xGTUzJotspOYZNq9XfKbuzqWUoorUlCUW7caNIiZg1MxlQBZyFhodw805Y0lbyZx31kOkjG6pq9qcGvXTKRlAlWXkCY0OaTVvS+QMykfq921USvHkcxQ2rSwRGBOGtAva2khFilJSw1PKJu+LeIh1r119rVQyR6r7zidX+Vqe7b1AhpTrQ+TImcoJ/HO2f0jZ/glktsfcvYMRIjCtMBqnhcnGb9xiOdTJOIWOU4ulhZOerYGfKgr0IFE4avZEUEappxSf346f45O6OHow+EkGceClk9JRVZINcPu8+/ko8PPOd2fIM9+TZz76XaYLOToMdAIAeYAEgspJAkPBzaYYSBWtgEg1qeaAWYPLElZjoDEhKs+QGZ1YUEwk/5Ri7Jsx8G3Of99DOHwoIJiRCSrxubDKRGBap/QMgo8CBJ+LyO9QRPqQuIWsU0wuxoBa3wJAk4acnfcaIcjgzXx74KsA6qgFt7R09t4JLWXO+UkB6OONz7mBUhKCeRA2RqZQx6xxqYGeN3xX6eTec98T23mOo9mUAgRTx9XzJvTSTWgUXMWolBdRCeeMsnz1AfzSzdkYrEnKe6NZBAM6S32LjeOkDDDjtfQhAyG+NrD6BDep5IFTYc2zZpCsS0/rsO/fdGeMJ73mtbvZdL3M8BJHcILpvtPDAmubnfjdCS9zkXs7xXhW47T312FVziZ/2wz47qYhbQ+tdwmB9ykSx7MNQfgOeVn6Dsn3YuOnW7zGMimOy7rDyPVqaH69hr5nP2sC88Yc07y3sD4SbM7AHOB5sDygzdFG42RwVI1tDsk2WfDB2Owzl9EAcGc3pya4jYkFFz1PTDiAxFe/KrukjRDKKcesZBYD49oIxm7x2q2RwBOXOYkQQtaAQvHlqed7gdoKgH0w+LEyeANUN9Zk33eH8KoQS+P1Sk14P3bsQjUKiiuUymvHRQrSarf6CH+pCztvghJCqagg8ATWqFvUYsH4qKRr+nNiUQqL2j4HxDcl98cUFVcl+fGhwZI3zGhEYRQPBpy0q39nsNSZlUIRJCB3oflphQfDNn5XxhKxEJgNXGDMhkUX1Y8PjK2dX/Z2NvFBmIfJuxF14tV80mKfh5ryNdfe8JQkF0Jw/+OFbg4QfinnJwn3I/z6wXgvErXR0My5YKl/hNWwjflyVk8nEHEPxl0zOukIFdjOI4XDOGGaf2/b3huaxfa3X/12EdJN0dTXX3+g+UXY+bu+9Pd/YNMKvpw2AAA=&quot;"/>
    <we:property name="isFiltersActionButtonVisible" value="true"/>
    <we:property name="isVisualContainerHeaderHidden" value="true"/>
    <we:property name="reportEmbeddedTime" value="&quot;2025-03-12T21:17:51.015Z&quot;"/>
    <we:property name="creatorTenantId" value="&quot;53243f2a-db76-48b1-afec-65ba6e03907a&quot;"/>
    <we:property name="creatorUserId" value="&quot;1003200442225A07&quot;"/>
    <we:property name="creatorSessionId" value="&quot;83888efa-95ba-40a0-aacb-c5ddea71dd34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</TotalTime>
  <Words>230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UK Train Rides </vt:lpstr>
      <vt:lpstr>Participant </vt:lpstr>
      <vt:lpstr>Introduction </vt:lpstr>
      <vt:lpstr>Data Overview </vt:lpstr>
      <vt:lpstr>Goals</vt:lpstr>
      <vt:lpstr>Results </vt:lpstr>
      <vt:lpstr>Tools  used for analysis </vt:lpstr>
      <vt:lpstr>Results </vt:lpstr>
      <vt:lpstr>Conclusions 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SHABAAN</dc:creator>
  <cp:lastModifiedBy>Mustafa Elsheshtawi</cp:lastModifiedBy>
  <cp:revision>12</cp:revision>
  <dcterms:created xsi:type="dcterms:W3CDTF">2025-02-23T02:21:30Z</dcterms:created>
  <dcterms:modified xsi:type="dcterms:W3CDTF">2025-03-12T22:11:35Z</dcterms:modified>
</cp:coreProperties>
</file>