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1"/>
  </p:notesMasterIdLst>
  <p:sldIdLst>
    <p:sldId id="256" r:id="rId2"/>
    <p:sldId id="261" r:id="rId3"/>
    <p:sldId id="262" r:id="rId4"/>
    <p:sldId id="312" r:id="rId5"/>
    <p:sldId id="313" r:id="rId6"/>
    <p:sldId id="263" r:id="rId7"/>
    <p:sldId id="314" r:id="rId8"/>
    <p:sldId id="315" r:id="rId9"/>
    <p:sldId id="316" r:id="rId10"/>
    <p:sldId id="322" r:id="rId11"/>
    <p:sldId id="317" r:id="rId12"/>
    <p:sldId id="325" r:id="rId13"/>
    <p:sldId id="318" r:id="rId14"/>
    <p:sldId id="319" r:id="rId15"/>
    <p:sldId id="328" r:id="rId16"/>
    <p:sldId id="321" r:id="rId17"/>
    <p:sldId id="264" r:id="rId18"/>
    <p:sldId id="265" r:id="rId19"/>
    <p:sldId id="290" r:id="rId20"/>
  </p:sldIdLst>
  <p:sldSz cx="9144000" cy="5143500" type="screen16x9"/>
  <p:notesSz cx="6858000" cy="9144000"/>
  <p:embeddedFontLst>
    <p:embeddedFont>
      <p:font typeface="Montserrat ExtraBold" panose="00000900000000000000" pitchFamily="2" charset="0"/>
      <p:bold r:id="rId22"/>
      <p:boldItalic r:id="rId23"/>
    </p:embeddedFont>
    <p:embeddedFont>
      <p:font typeface="Oxygen" panose="02000503000000000000"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FEA50C-B929-4229-ADE3-507D08D0BBE3}">
  <a:tblStyle styleId="{BAFEA50C-B929-4229-ADE3-507D08D0BB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12" autoAdjust="0"/>
    <p:restoredTop sz="94660"/>
  </p:normalViewPr>
  <p:slideViewPr>
    <p:cSldViewPr snapToGrid="0">
      <p:cViewPr>
        <p:scale>
          <a:sx n="125" d="100"/>
          <a:sy n="125" d="100"/>
        </p:scale>
        <p:origin x="485"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02029ff21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02029ff21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2029ff21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2029ff2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02029ff21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02029ff21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69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02029ff21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02029ff21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59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2029ff21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2029ff21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2029ff21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2029ff21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2683643" y="3516288"/>
            <a:ext cx="37767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271188" y="1074650"/>
            <a:ext cx="6609900" cy="231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4000">
                <a:solidFill>
                  <a:schemeClr val="l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rot="5400000">
            <a:off x="-855401" y="274475"/>
            <a:ext cx="1705200" cy="17052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724259">
            <a:off x="315785" y="1683179"/>
            <a:ext cx="452995" cy="452995"/>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722653">
            <a:off x="2362952" y="4875547"/>
            <a:ext cx="437145" cy="437145"/>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723737">
            <a:off x="8486705" y="3388820"/>
            <a:ext cx="1030444" cy="1030444"/>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327"/>
        <p:cNvGrpSpPr/>
        <p:nvPr/>
      </p:nvGrpSpPr>
      <p:grpSpPr>
        <a:xfrm>
          <a:off x="0" y="0"/>
          <a:ext cx="0" cy="0"/>
          <a:chOff x="0" y="0"/>
          <a:chExt cx="0" cy="0"/>
        </a:xfrm>
      </p:grpSpPr>
      <p:pic>
        <p:nvPicPr>
          <p:cNvPr id="328" name="Google Shape;328;p34"/>
          <p:cNvPicPr preferRelativeResize="0"/>
          <p:nvPr/>
        </p:nvPicPr>
        <p:blipFill>
          <a:blip r:embed="rId3">
            <a:alphaModFix amt="49000"/>
          </a:blip>
          <a:stretch>
            <a:fillRect/>
          </a:stretch>
        </p:blipFill>
        <p:spPr>
          <a:xfrm rot="6786017" flipH="1">
            <a:off x="-2215630" y="1004870"/>
            <a:ext cx="6747132" cy="3280279"/>
          </a:xfrm>
          <a:prstGeom prst="rect">
            <a:avLst/>
          </a:prstGeom>
          <a:noFill/>
          <a:ln>
            <a:noFill/>
          </a:ln>
        </p:spPr>
      </p:pic>
      <p:grpSp>
        <p:nvGrpSpPr>
          <p:cNvPr id="329" name="Google Shape;329;p34"/>
          <p:cNvGrpSpPr/>
          <p:nvPr/>
        </p:nvGrpSpPr>
        <p:grpSpPr>
          <a:xfrm rot="5400000" flipH="1">
            <a:off x="-591034" y="652627"/>
            <a:ext cx="1482300" cy="1765375"/>
            <a:chOff x="307037" y="4131480"/>
            <a:chExt cx="1482300" cy="1765375"/>
          </a:xfrm>
        </p:grpSpPr>
        <p:sp>
          <p:nvSpPr>
            <p:cNvPr id="330" name="Google Shape;330;p34"/>
            <p:cNvSpPr/>
            <p:nvPr/>
          </p:nvSpPr>
          <p:spPr>
            <a:xfrm>
              <a:off x="307037" y="4414555"/>
              <a:ext cx="1482300" cy="1482300"/>
            </a:xfrm>
            <a:prstGeom prst="blockArc">
              <a:avLst>
                <a:gd name="adj1" fmla="val 10800000"/>
                <a:gd name="adj2" fmla="val 0"/>
                <a:gd name="adj3"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rot="3675020">
              <a:off x="522899" y="4201984"/>
              <a:ext cx="394192" cy="394192"/>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4"/>
          <p:cNvSpPr/>
          <p:nvPr/>
        </p:nvSpPr>
        <p:spPr>
          <a:xfrm rot="3678880">
            <a:off x="8399963" y="1025937"/>
            <a:ext cx="348126" cy="348126"/>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rot="3678203">
            <a:off x="8589000" y="1448465"/>
            <a:ext cx="923419" cy="923419"/>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rot="3677995">
            <a:off x="8664221" y="2217693"/>
            <a:ext cx="183664" cy="183664"/>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4"/>
          <p:cNvGrpSpPr/>
          <p:nvPr/>
        </p:nvGrpSpPr>
        <p:grpSpPr>
          <a:xfrm>
            <a:off x="7471966" y="4126177"/>
            <a:ext cx="1482300" cy="1765375"/>
            <a:chOff x="307037" y="4131480"/>
            <a:chExt cx="1482300" cy="1765375"/>
          </a:xfrm>
        </p:grpSpPr>
        <p:sp>
          <p:nvSpPr>
            <p:cNvPr id="336" name="Google Shape;336;p34"/>
            <p:cNvSpPr/>
            <p:nvPr/>
          </p:nvSpPr>
          <p:spPr>
            <a:xfrm>
              <a:off x="307037" y="4414555"/>
              <a:ext cx="1482300" cy="1482300"/>
            </a:xfrm>
            <a:prstGeom prst="blockArc">
              <a:avLst>
                <a:gd name="adj1" fmla="val 10800000"/>
                <a:gd name="adj2" fmla="val 0"/>
                <a:gd name="adj3"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rot="3675020">
              <a:off x="522899" y="4201984"/>
              <a:ext cx="394192" cy="394192"/>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316663" y="1761300"/>
            <a:ext cx="4414800" cy="12579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1412518" y="1761300"/>
            <a:ext cx="1796700" cy="16209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rot="467">
            <a:off x="3316675" y="3067750"/>
            <a:ext cx="4414800" cy="314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 name="Google Shape;19;p3"/>
          <p:cNvSpPr/>
          <p:nvPr/>
        </p:nvSpPr>
        <p:spPr>
          <a:xfrm>
            <a:off x="2123250"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68700" y="-468525"/>
            <a:ext cx="1247700" cy="1247700"/>
          </a:xfrm>
          <a:prstGeom prst="donut">
            <a:avLst>
              <a:gd name="adj"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68700" y="540000"/>
            <a:ext cx="444300" cy="4443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555425" y="2188950"/>
            <a:ext cx="1247700" cy="1247700"/>
          </a:xfrm>
          <a:prstGeom prst="donut">
            <a:avLst>
              <a:gd name="adj" fmla="val 25000"/>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637775" y="3436650"/>
            <a:ext cx="241500" cy="2415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428175" y="4053050"/>
            <a:ext cx="771600" cy="7716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2"/>
            </a:gs>
            <a:gs pos="100000">
              <a:schemeClr val="accent4"/>
            </a:gs>
          </a:gsLst>
          <a:lin ang="2700006" scaled="0"/>
        </a:gra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721600" y="2005975"/>
            <a:ext cx="967500" cy="36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3" name="Google Shape;33;p5"/>
          <p:cNvSpPr txBox="1">
            <a:spLocks noGrp="1"/>
          </p:cNvSpPr>
          <p:nvPr>
            <p:ph type="subTitle" idx="2"/>
          </p:nvPr>
        </p:nvSpPr>
        <p:spPr>
          <a:xfrm>
            <a:off x="6454950" y="3595375"/>
            <a:ext cx="969300" cy="365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rtl="0">
              <a:lnSpc>
                <a:spcPct val="100000"/>
              </a:lnSpc>
              <a:spcBef>
                <a:spcPts val="160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rtl="0">
              <a:lnSpc>
                <a:spcPct val="100000"/>
              </a:lnSpc>
              <a:spcBef>
                <a:spcPts val="1600"/>
              </a:spcBef>
              <a:spcAft>
                <a:spcPts val="160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34" name="Google Shape;34;p5"/>
          <p:cNvSpPr txBox="1">
            <a:spLocks noGrp="1"/>
          </p:cNvSpPr>
          <p:nvPr>
            <p:ph type="subTitle" idx="3"/>
          </p:nvPr>
        </p:nvSpPr>
        <p:spPr>
          <a:xfrm>
            <a:off x="3118200" y="1563776"/>
            <a:ext cx="2907600" cy="12495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 name="Google Shape;35;p5"/>
          <p:cNvSpPr txBox="1">
            <a:spLocks noGrp="1"/>
          </p:cNvSpPr>
          <p:nvPr>
            <p:ph type="subTitle" idx="4"/>
          </p:nvPr>
        </p:nvSpPr>
        <p:spPr>
          <a:xfrm>
            <a:off x="3118200" y="3151825"/>
            <a:ext cx="2907600" cy="1252800"/>
          </a:xfrm>
          <a:prstGeom prst="rect">
            <a:avLst/>
          </a:prstGeom>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 name="Google Shape;36;p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5"/>
          <p:cNvSpPr/>
          <p:nvPr/>
        </p:nvSpPr>
        <p:spPr>
          <a:xfrm rot="-4042443" flipH="1">
            <a:off x="8116358" y="1579077"/>
            <a:ext cx="1087823" cy="10878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5"/>
          <p:cNvPicPr preferRelativeResize="0"/>
          <p:nvPr/>
        </p:nvPicPr>
        <p:blipFill>
          <a:blip r:embed="rId2">
            <a:alphaModFix amt="49000"/>
          </a:blip>
          <a:stretch>
            <a:fillRect/>
          </a:stretch>
        </p:blipFill>
        <p:spPr>
          <a:xfrm rot="-3764270" flipH="1">
            <a:off x="5752471" y="1265756"/>
            <a:ext cx="5990528" cy="2912435"/>
          </a:xfrm>
          <a:prstGeom prst="rect">
            <a:avLst/>
          </a:prstGeom>
          <a:noFill/>
          <a:ln>
            <a:noFill/>
          </a:ln>
        </p:spPr>
      </p:pic>
      <p:sp>
        <p:nvSpPr>
          <p:cNvPr id="39" name="Google Shape;39;p5"/>
          <p:cNvSpPr/>
          <p:nvPr/>
        </p:nvSpPr>
        <p:spPr>
          <a:xfrm rot="-4041400" flipH="1">
            <a:off x="7486457" y="4335735"/>
            <a:ext cx="394292" cy="3942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4041400" flipH="1">
            <a:off x="8278905" y="2554164"/>
            <a:ext cx="394292" cy="3942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4040686" flipH="1">
            <a:off x="8560718" y="2497082"/>
            <a:ext cx="186923" cy="1869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4044515" flipH="1">
            <a:off x="8487615" y="439029"/>
            <a:ext cx="185862" cy="18586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5"/>
          <p:cNvPicPr preferRelativeResize="0"/>
          <p:nvPr/>
        </p:nvPicPr>
        <p:blipFill>
          <a:blip r:embed="rId2">
            <a:alphaModFix amt="50000"/>
          </a:blip>
          <a:stretch>
            <a:fillRect/>
          </a:stretch>
        </p:blipFill>
        <p:spPr>
          <a:xfrm rot="-3395984" flipH="1">
            <a:off x="-3016530" y="-102269"/>
            <a:ext cx="5990530" cy="2912436"/>
          </a:xfrm>
          <a:prstGeom prst="rect">
            <a:avLst/>
          </a:prstGeom>
          <a:noFill/>
          <a:ln>
            <a:noFill/>
          </a:ln>
        </p:spPr>
      </p:pic>
      <p:grpSp>
        <p:nvGrpSpPr>
          <p:cNvPr id="44" name="Google Shape;44;p5"/>
          <p:cNvGrpSpPr/>
          <p:nvPr/>
        </p:nvGrpSpPr>
        <p:grpSpPr>
          <a:xfrm flipH="1">
            <a:off x="-21142" y="4141005"/>
            <a:ext cx="1482300" cy="1765375"/>
            <a:chOff x="307037" y="4131480"/>
            <a:chExt cx="1482300" cy="1765375"/>
          </a:xfrm>
        </p:grpSpPr>
        <p:sp>
          <p:nvSpPr>
            <p:cNvPr id="45" name="Google Shape;45;p5"/>
            <p:cNvSpPr/>
            <p:nvPr/>
          </p:nvSpPr>
          <p:spPr>
            <a:xfrm>
              <a:off x="307037" y="4414555"/>
              <a:ext cx="1482300" cy="14823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3675020">
              <a:off x="522899" y="4201984"/>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MAIN_POINT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a:spLocks noGrp="1"/>
          </p:cNvSpPr>
          <p:nvPr>
            <p:ph type="subTitle" idx="1"/>
          </p:nvPr>
        </p:nvSpPr>
        <p:spPr>
          <a:xfrm rot="318">
            <a:off x="1324700" y="2652900"/>
            <a:ext cx="6494400" cy="107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5"/>
          <p:cNvSpPr txBox="1">
            <a:spLocks noGrp="1"/>
          </p:cNvSpPr>
          <p:nvPr>
            <p:ph type="title"/>
          </p:nvPr>
        </p:nvSpPr>
        <p:spPr>
          <a:xfrm>
            <a:off x="720000" y="1419000"/>
            <a:ext cx="7704000" cy="123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pic>
        <p:nvPicPr>
          <p:cNvPr id="206" name="Google Shape;206;p25"/>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207" name="Google Shape;207;p25"/>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2"/>
            </a:gs>
            <a:gs pos="100000">
              <a:schemeClr val="accent4"/>
            </a:gs>
          </a:gsLst>
          <a:lin ang="2698631" scaled="0"/>
        </a:gradFill>
        <a:effectLst/>
      </p:bgPr>
    </p:bg>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26"/>
          <p:cNvSpPr txBox="1">
            <a:spLocks noGrp="1"/>
          </p:cNvSpPr>
          <p:nvPr>
            <p:ph type="title" idx="2"/>
          </p:nvPr>
        </p:nvSpPr>
        <p:spPr>
          <a:xfrm>
            <a:off x="506850" y="2759325"/>
            <a:ext cx="27627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6" name="Google Shape;216;p26"/>
          <p:cNvSpPr txBox="1">
            <a:spLocks noGrp="1"/>
          </p:cNvSpPr>
          <p:nvPr>
            <p:ph type="subTitle" idx="1"/>
          </p:nvPr>
        </p:nvSpPr>
        <p:spPr>
          <a:xfrm>
            <a:off x="720000" y="3132018"/>
            <a:ext cx="2336400" cy="95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7" name="Google Shape;217;p26"/>
          <p:cNvSpPr txBox="1">
            <a:spLocks noGrp="1"/>
          </p:cNvSpPr>
          <p:nvPr>
            <p:ph type="title" idx="3"/>
          </p:nvPr>
        </p:nvSpPr>
        <p:spPr>
          <a:xfrm>
            <a:off x="3190650" y="2759313"/>
            <a:ext cx="27627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8" name="Google Shape;218;p26"/>
          <p:cNvSpPr txBox="1">
            <a:spLocks noGrp="1"/>
          </p:cNvSpPr>
          <p:nvPr>
            <p:ph type="subTitle" idx="4"/>
          </p:nvPr>
        </p:nvSpPr>
        <p:spPr>
          <a:xfrm>
            <a:off x="3403800" y="3132006"/>
            <a:ext cx="2336400" cy="95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 name="Google Shape;219;p26"/>
          <p:cNvSpPr txBox="1">
            <a:spLocks noGrp="1"/>
          </p:cNvSpPr>
          <p:nvPr>
            <p:ph type="title" idx="5"/>
          </p:nvPr>
        </p:nvSpPr>
        <p:spPr>
          <a:xfrm>
            <a:off x="5874450" y="2759313"/>
            <a:ext cx="27627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0" name="Google Shape;220;p26"/>
          <p:cNvSpPr txBox="1">
            <a:spLocks noGrp="1"/>
          </p:cNvSpPr>
          <p:nvPr>
            <p:ph type="subTitle" idx="6"/>
          </p:nvPr>
        </p:nvSpPr>
        <p:spPr>
          <a:xfrm>
            <a:off x="6087600" y="3131993"/>
            <a:ext cx="2336400" cy="95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21" name="Google Shape;221;p26"/>
          <p:cNvPicPr preferRelativeResize="0"/>
          <p:nvPr/>
        </p:nvPicPr>
        <p:blipFill>
          <a:blip r:embed="rId2">
            <a:alphaModFix/>
          </a:blip>
          <a:stretch>
            <a:fillRect/>
          </a:stretch>
        </p:blipFill>
        <p:spPr>
          <a:xfrm rot="10102378">
            <a:off x="-2208044" y="-1447801"/>
            <a:ext cx="8662988" cy="5143500"/>
          </a:xfrm>
          <a:prstGeom prst="rect">
            <a:avLst/>
          </a:prstGeom>
          <a:noFill/>
          <a:ln>
            <a:noFill/>
          </a:ln>
        </p:spPr>
      </p:pic>
      <p:grpSp>
        <p:nvGrpSpPr>
          <p:cNvPr id="222" name="Google Shape;222;p26"/>
          <p:cNvGrpSpPr/>
          <p:nvPr/>
        </p:nvGrpSpPr>
        <p:grpSpPr>
          <a:xfrm rot="10800000" flipH="1">
            <a:off x="302708" y="-754845"/>
            <a:ext cx="1482300" cy="1765375"/>
            <a:chOff x="307037" y="4131480"/>
            <a:chExt cx="1482300" cy="1765375"/>
          </a:xfrm>
        </p:grpSpPr>
        <p:sp>
          <p:nvSpPr>
            <p:cNvPr id="223" name="Google Shape;223;p26"/>
            <p:cNvSpPr/>
            <p:nvPr/>
          </p:nvSpPr>
          <p:spPr>
            <a:xfrm>
              <a:off x="307037" y="4414555"/>
              <a:ext cx="1482300" cy="14823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3675020">
              <a:off x="522899" y="4201984"/>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5" name="Google Shape;225;p26"/>
          <p:cNvPicPr preferRelativeResize="0"/>
          <p:nvPr/>
        </p:nvPicPr>
        <p:blipFill>
          <a:blip r:embed="rId2">
            <a:alphaModFix/>
          </a:blip>
          <a:stretch>
            <a:fillRect/>
          </a:stretch>
        </p:blipFill>
        <p:spPr>
          <a:xfrm>
            <a:off x="1888206" y="1920950"/>
            <a:ext cx="866298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2"/>
            </a:gs>
            <a:gs pos="100000">
              <a:schemeClr val="accent4"/>
            </a:gs>
          </a:gsLst>
          <a:lin ang="2698631" scaled="0"/>
        </a:gradFill>
        <a:effectLst/>
      </p:bgPr>
    </p:bg>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8"/>
          <p:cNvSpPr txBox="1">
            <a:spLocks noGrp="1"/>
          </p:cNvSpPr>
          <p:nvPr>
            <p:ph type="title" idx="2"/>
          </p:nvPr>
        </p:nvSpPr>
        <p:spPr>
          <a:xfrm>
            <a:off x="940913" y="1788688"/>
            <a:ext cx="2432400" cy="3579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0" name="Google Shape;240;p28"/>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1" name="Google Shape;241;p28"/>
          <p:cNvSpPr txBox="1">
            <a:spLocks noGrp="1"/>
          </p:cNvSpPr>
          <p:nvPr>
            <p:ph type="title" idx="3"/>
          </p:nvPr>
        </p:nvSpPr>
        <p:spPr>
          <a:xfrm>
            <a:off x="5772755" y="1777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2" name="Google Shape;242;p28"/>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3" name="Google Shape;243;p28"/>
          <p:cNvSpPr txBox="1">
            <a:spLocks noGrp="1"/>
          </p:cNvSpPr>
          <p:nvPr>
            <p:ph type="title" idx="5"/>
          </p:nvPr>
        </p:nvSpPr>
        <p:spPr>
          <a:xfrm>
            <a:off x="940938" y="3406850"/>
            <a:ext cx="2432400" cy="356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4" name="Google Shape;244;p28"/>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5" name="Google Shape;245;p28"/>
          <p:cNvSpPr txBox="1">
            <a:spLocks noGrp="1"/>
          </p:cNvSpPr>
          <p:nvPr>
            <p:ph type="title" idx="7"/>
          </p:nvPr>
        </p:nvSpPr>
        <p:spPr>
          <a:xfrm>
            <a:off x="5772743" y="3406850"/>
            <a:ext cx="2432400" cy="3567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6" name="Google Shape;246;p28"/>
          <p:cNvSpPr txBox="1">
            <a:spLocks noGrp="1"/>
          </p:cNvSpPr>
          <p:nvPr>
            <p:ph type="subTitle" idx="8"/>
          </p:nvPr>
        </p:nvSpPr>
        <p:spPr>
          <a:xfrm>
            <a:off x="5772752" y="3728469"/>
            <a:ext cx="24324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47" name="Google Shape;247;p28"/>
          <p:cNvPicPr preferRelativeResize="0"/>
          <p:nvPr/>
        </p:nvPicPr>
        <p:blipFill>
          <a:blip r:embed="rId2">
            <a:alphaModFix amt="60000"/>
          </a:blip>
          <a:stretch>
            <a:fillRect/>
          </a:stretch>
        </p:blipFill>
        <p:spPr>
          <a:xfrm rot="3092066" flipH="1">
            <a:off x="6101000" y="183101"/>
            <a:ext cx="5188645" cy="2522600"/>
          </a:xfrm>
          <a:prstGeom prst="rect">
            <a:avLst/>
          </a:prstGeom>
          <a:noFill/>
          <a:ln>
            <a:noFill/>
          </a:ln>
        </p:spPr>
      </p:pic>
      <p:sp>
        <p:nvSpPr>
          <p:cNvPr id="248" name="Google Shape;248;p28"/>
          <p:cNvSpPr/>
          <p:nvPr/>
        </p:nvSpPr>
        <p:spPr>
          <a:xfrm rot="-3675020" flipH="1">
            <a:off x="6499692" y="119809"/>
            <a:ext cx="394192" cy="394192"/>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rot="-3672803" flipH="1">
            <a:off x="8684843" y="783673"/>
            <a:ext cx="186897" cy="186897"/>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rot="-3675020" flipH="1">
            <a:off x="8894229" y="2919909"/>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a:alphaModFix/>
          </a:blip>
          <a:stretch>
            <a:fillRect/>
          </a:stretch>
        </a:blipFill>
        <a:effectLst/>
      </p:bgPr>
    </p:bg>
    <p:spTree>
      <p:nvGrpSpPr>
        <p:cNvPr id="1" name="Shape 300"/>
        <p:cNvGrpSpPr/>
        <p:nvPr/>
      </p:nvGrpSpPr>
      <p:grpSpPr>
        <a:xfrm>
          <a:off x="0" y="0"/>
          <a:ext cx="0" cy="0"/>
          <a:chOff x="0" y="0"/>
          <a:chExt cx="0" cy="0"/>
        </a:xfrm>
      </p:grpSpPr>
      <p:sp>
        <p:nvSpPr>
          <p:cNvPr id="301" name="Google Shape;301;p32"/>
          <p:cNvSpPr txBox="1"/>
          <p:nvPr/>
        </p:nvSpPr>
        <p:spPr>
          <a:xfrm>
            <a:off x="2779400" y="3488875"/>
            <a:ext cx="35853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accent5"/>
                </a:solidFill>
                <a:latin typeface="Oxygen"/>
                <a:ea typeface="Oxygen"/>
                <a:cs typeface="Oxygen"/>
                <a:sym typeface="Oxygen"/>
              </a:rPr>
              <a:t>CREDITS:</a:t>
            </a:r>
            <a:r>
              <a:rPr lang="en" sz="1100">
                <a:solidFill>
                  <a:schemeClr val="lt1"/>
                </a:solidFill>
                <a:latin typeface="Oxygen"/>
                <a:ea typeface="Oxygen"/>
                <a:cs typeface="Oxygen"/>
                <a:sym typeface="Oxygen"/>
              </a:rPr>
              <a:t> This presentation template was created by </a:t>
            </a:r>
            <a:r>
              <a:rPr lang="en" sz="1100" b="1">
                <a:solidFill>
                  <a:schemeClr val="accent5"/>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Slidesgo</a:t>
            </a:r>
            <a:r>
              <a:rPr lang="en" sz="1100" b="1">
                <a:solidFill>
                  <a:schemeClr val="accent5"/>
                </a:solidFill>
                <a:latin typeface="Oxygen"/>
                <a:ea typeface="Oxygen"/>
                <a:cs typeface="Oxygen"/>
                <a:sym typeface="Oxygen"/>
              </a:rPr>
              <a:t>,</a:t>
            </a:r>
            <a:r>
              <a:rPr lang="en" sz="1100">
                <a:solidFill>
                  <a:schemeClr val="lt1"/>
                </a:solidFill>
                <a:latin typeface="Oxygen"/>
                <a:ea typeface="Oxygen"/>
                <a:cs typeface="Oxygen"/>
                <a:sym typeface="Oxygen"/>
              </a:rPr>
              <a:t> including icons by </a:t>
            </a:r>
            <a:r>
              <a:rPr lang="en" sz="1100" b="1">
                <a:solidFill>
                  <a:schemeClr val="accent5"/>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Flaticon</a:t>
            </a:r>
            <a:r>
              <a:rPr lang="en" sz="1100" b="1">
                <a:solidFill>
                  <a:schemeClr val="accent5"/>
                </a:solidFill>
                <a:latin typeface="Oxygen"/>
                <a:ea typeface="Oxygen"/>
                <a:cs typeface="Oxygen"/>
                <a:sym typeface="Oxygen"/>
              </a:rPr>
              <a:t>,</a:t>
            </a:r>
            <a:r>
              <a:rPr lang="en" sz="1100">
                <a:solidFill>
                  <a:schemeClr val="lt1"/>
                </a:solidFill>
                <a:latin typeface="Oxygen"/>
                <a:ea typeface="Oxygen"/>
                <a:cs typeface="Oxygen"/>
                <a:sym typeface="Oxygen"/>
              </a:rPr>
              <a:t> and infographics &amp; images by </a:t>
            </a:r>
            <a:r>
              <a:rPr lang="en" sz="1100" b="1">
                <a:solidFill>
                  <a:schemeClr val="accent5"/>
                </a:solidFill>
                <a:uFill>
                  <a:noFill/>
                </a:uFill>
                <a:latin typeface="Oxygen"/>
                <a:ea typeface="Oxygen"/>
                <a:cs typeface="Oxygen"/>
                <a:sym typeface="Oxygen"/>
                <a:hlinkClick r:id="rId5">
                  <a:extLst>
                    <a:ext uri="{A12FA001-AC4F-418D-AE19-62706E023703}">
                      <ahyp:hlinkClr xmlns:ahyp="http://schemas.microsoft.com/office/drawing/2018/hyperlinkcolor" val="tx"/>
                    </a:ext>
                  </a:extLst>
                </a:hlinkClick>
              </a:rPr>
              <a:t>Freepik</a:t>
            </a:r>
            <a:endParaRPr sz="1100" b="1">
              <a:solidFill>
                <a:schemeClr val="accent5"/>
              </a:solidFill>
              <a:latin typeface="Oxygen"/>
              <a:ea typeface="Oxygen"/>
              <a:cs typeface="Oxygen"/>
              <a:sym typeface="Oxygen"/>
            </a:endParaRPr>
          </a:p>
        </p:txBody>
      </p:sp>
      <p:sp>
        <p:nvSpPr>
          <p:cNvPr id="302" name="Google Shape;302;p32"/>
          <p:cNvSpPr txBox="1">
            <a:spLocks noGrp="1"/>
          </p:cNvSpPr>
          <p:nvPr>
            <p:ph type="ctrTitle"/>
          </p:nvPr>
        </p:nvSpPr>
        <p:spPr>
          <a:xfrm>
            <a:off x="2361350" y="777175"/>
            <a:ext cx="4421400" cy="10284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3" name="Google Shape;303;p32"/>
          <p:cNvSpPr txBox="1">
            <a:spLocks noGrp="1"/>
          </p:cNvSpPr>
          <p:nvPr>
            <p:ph type="subTitle" idx="1"/>
          </p:nvPr>
        </p:nvSpPr>
        <p:spPr>
          <a:xfrm>
            <a:off x="2679300" y="2282458"/>
            <a:ext cx="37854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4" name="Google Shape;304;p32"/>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pic>
        <p:nvPicPr>
          <p:cNvPr id="305" name="Google Shape;305;p32"/>
          <p:cNvPicPr preferRelativeResize="0"/>
          <p:nvPr/>
        </p:nvPicPr>
        <p:blipFill>
          <a:blip r:embed="rId6">
            <a:alphaModFix amt="52000"/>
          </a:blip>
          <a:stretch>
            <a:fillRect/>
          </a:stretch>
        </p:blipFill>
        <p:spPr>
          <a:xfrm rot="5936944">
            <a:off x="-1652529" y="925958"/>
            <a:ext cx="6132209" cy="2981335"/>
          </a:xfrm>
          <a:prstGeom prst="rect">
            <a:avLst/>
          </a:prstGeom>
          <a:noFill/>
          <a:ln>
            <a:noFill/>
          </a:ln>
        </p:spPr>
      </p:pic>
      <p:sp>
        <p:nvSpPr>
          <p:cNvPr id="306" name="Google Shape;306;p32"/>
          <p:cNvSpPr/>
          <p:nvPr/>
        </p:nvSpPr>
        <p:spPr>
          <a:xfrm rot="5400000" flipH="1">
            <a:off x="-738951" y="1327368"/>
            <a:ext cx="1482300" cy="14823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rot="1724980" flipH="1">
            <a:off x="360203" y="2422014"/>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rot="1724109" flipH="1">
            <a:off x="1470403" y="1235960"/>
            <a:ext cx="209043" cy="208780"/>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rot="1725427" flipH="1">
            <a:off x="347431" y="256419"/>
            <a:ext cx="617338" cy="617338"/>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rot="1725732" flipH="1">
            <a:off x="1427541" y="3978182"/>
            <a:ext cx="216969" cy="216969"/>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rot="1728022" flipH="1">
            <a:off x="515840" y="5054088"/>
            <a:ext cx="144470" cy="144470"/>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rot="1728022" flipH="1">
            <a:off x="172340" y="1733338"/>
            <a:ext cx="144470" cy="144470"/>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rot="10013684" flipH="1">
            <a:off x="8329839" y="4039852"/>
            <a:ext cx="698595" cy="698595"/>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rot="2700000" flipH="1">
            <a:off x="7130979" y="4188078"/>
            <a:ext cx="1482379" cy="1482379"/>
          </a:xfrm>
          <a:prstGeom prst="blockArc">
            <a:avLst>
              <a:gd name="adj1" fmla="val 10800000"/>
              <a:gd name="adj2" fmla="val 6446501"/>
              <a:gd name="adj3" fmla="val 25975"/>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rot="1727359" flipH="1">
            <a:off x="8099757" y="4778339"/>
            <a:ext cx="245437" cy="245437"/>
          </a:xfrm>
          <a:prstGeom prst="ellipse">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rot="1725801" flipH="1">
            <a:off x="7711569" y="436808"/>
            <a:ext cx="206362" cy="20636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rot="1724388" flipH="1">
            <a:off x="8610182" y="3944469"/>
            <a:ext cx="137886" cy="137623"/>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1726647" flipH="1">
            <a:off x="8860105" y="-147531"/>
            <a:ext cx="361439" cy="361439"/>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mt="50000"/>
          </a:blip>
          <a:stretch>
            <a:fillRect/>
          </a:stretch>
        </p:blipFill>
        <p:spPr>
          <a:xfrm rot="-1212016">
            <a:off x="-431407" y="-809749"/>
            <a:ext cx="5835592" cy="2362199"/>
          </a:xfrm>
          <a:prstGeom prst="rect">
            <a:avLst/>
          </a:prstGeom>
          <a:noFill/>
          <a:ln>
            <a:noFill/>
          </a:ln>
        </p:spPr>
      </p:pic>
      <p:sp>
        <p:nvSpPr>
          <p:cNvPr id="321" name="Google Shape;321;p33"/>
          <p:cNvSpPr/>
          <p:nvPr/>
        </p:nvSpPr>
        <p:spPr>
          <a:xfrm>
            <a:off x="2735075" y="412500"/>
            <a:ext cx="255000" cy="2550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6152325" y="4186400"/>
            <a:ext cx="1943100" cy="19431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7590675" y="4186475"/>
            <a:ext cx="504900" cy="5046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133950" y="1029132"/>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10800000">
            <a:off x="4381425" y="-709525"/>
            <a:ext cx="1419300" cy="1419300"/>
          </a:xfrm>
          <a:prstGeom prst="blockArc">
            <a:avLst>
              <a:gd name="adj1" fmla="val 10800000"/>
              <a:gd name="adj2" fmla="val 0"/>
              <a:gd name="adj3" fmla="val 25000"/>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009675" y="5020107"/>
            <a:ext cx="276000" cy="275700"/>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84500"/>
            <a:ext cx="7704000" cy="32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xygen"/>
              <a:buChar char="●"/>
              <a:defRPr>
                <a:solidFill>
                  <a:schemeClr val="lt1"/>
                </a:solidFill>
                <a:latin typeface="Oxygen"/>
                <a:ea typeface="Oxygen"/>
                <a:cs typeface="Oxygen"/>
                <a:sym typeface="Oxygen"/>
              </a:defRPr>
            </a:lvl1pPr>
            <a:lvl2pPr marL="914400" lvl="1"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2pPr>
            <a:lvl3pPr marL="1371600" lvl="2"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3pPr>
            <a:lvl4pPr marL="1828800" lvl="3"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4pPr>
            <a:lvl5pPr marL="2286000" lvl="4"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5pPr>
            <a:lvl6pPr marL="2743200" lvl="5"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6pPr>
            <a:lvl7pPr marL="3200400" lvl="6"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7pPr>
            <a:lvl8pPr marL="3657600" lvl="7" indent="-317500">
              <a:lnSpc>
                <a:spcPct val="100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8pPr>
            <a:lvl9pPr marL="4114800" lvl="8" indent="-317500">
              <a:lnSpc>
                <a:spcPct val="100000"/>
              </a:lnSpc>
              <a:spcBef>
                <a:spcPts val="1600"/>
              </a:spcBef>
              <a:spcAft>
                <a:spcPts val="1600"/>
              </a:spcAft>
              <a:buClr>
                <a:schemeClr val="lt1"/>
              </a:buClr>
              <a:buSzPts val="1400"/>
              <a:buFont typeface="Oxygen"/>
              <a:buChar char="■"/>
              <a:defRPr>
                <a:solidFill>
                  <a:schemeClr val="lt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1" r:id="rId4"/>
    <p:sldLayoutId id="2147483671" r:id="rId5"/>
    <p:sldLayoutId id="2147483672" r:id="rId6"/>
    <p:sldLayoutId id="2147483674" r:id="rId7"/>
    <p:sldLayoutId id="2147483678" r:id="rId8"/>
    <p:sldLayoutId id="2147483679"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8"/>
          <p:cNvSpPr txBox="1">
            <a:spLocks noGrp="1"/>
          </p:cNvSpPr>
          <p:nvPr>
            <p:ph type="ctrTitle"/>
          </p:nvPr>
        </p:nvSpPr>
        <p:spPr>
          <a:xfrm>
            <a:off x="685801" y="1069265"/>
            <a:ext cx="7999075" cy="2721869"/>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3600" b="0" i="0" dirty="0" err="1">
                <a:solidFill>
                  <a:schemeClr val="bg1"/>
                </a:solidFill>
                <a:effectLst/>
                <a:latin typeface="Helvetica Neue"/>
              </a:rPr>
              <a:t>Preboot</a:t>
            </a:r>
            <a:r>
              <a:rPr lang="en-US" sz="3600" b="0" i="0" dirty="0">
                <a:solidFill>
                  <a:schemeClr val="bg1"/>
                </a:solidFill>
                <a:effectLst/>
                <a:latin typeface="Helvetica Neue"/>
              </a:rPr>
              <a:t> Execution Environment(PXE),</a:t>
            </a:r>
            <a:br>
              <a:rPr lang="en-US" sz="3600" b="0" i="0" dirty="0">
                <a:solidFill>
                  <a:schemeClr val="bg1"/>
                </a:solidFill>
                <a:effectLst/>
                <a:latin typeface="Helvetica Neue"/>
              </a:rPr>
            </a:br>
            <a:r>
              <a:rPr lang="en-US" sz="3600" b="0" i="0" dirty="0">
                <a:solidFill>
                  <a:schemeClr val="bg1"/>
                </a:solidFill>
                <a:effectLst/>
                <a:latin typeface="Arimo"/>
              </a:rPr>
              <a:t>Dynamic Host Configuration </a:t>
            </a:r>
            <a:r>
              <a:rPr lang="en-US" sz="3600" b="0" i="0" dirty="0">
                <a:solidFill>
                  <a:schemeClr val="bg1"/>
                </a:solidFill>
                <a:effectLst/>
                <a:latin typeface="Helvetica Neue"/>
              </a:rPr>
              <a:t>pr.(DHCP)</a:t>
            </a:r>
            <a:br>
              <a:rPr lang="en-US" sz="3600" b="0" i="0" dirty="0">
                <a:solidFill>
                  <a:schemeClr val="bg1"/>
                </a:solidFill>
                <a:effectLst/>
                <a:latin typeface="Helvetica Neue"/>
              </a:rPr>
            </a:br>
            <a:endParaRPr sz="3600" dirty="0">
              <a:solidFill>
                <a:schemeClr val="bg1"/>
              </a:solidFill>
            </a:endParaRPr>
          </a:p>
        </p:txBody>
      </p:sp>
      <p:cxnSp>
        <p:nvCxnSpPr>
          <p:cNvPr id="350" name="Google Shape;350;p38"/>
          <p:cNvCxnSpPr/>
          <p:nvPr/>
        </p:nvCxnSpPr>
        <p:spPr>
          <a:xfrm>
            <a:off x="2068200" y="3385550"/>
            <a:ext cx="5007600" cy="0"/>
          </a:xfrm>
          <a:prstGeom prst="straightConnector1">
            <a:avLst/>
          </a:prstGeom>
          <a:noFill/>
          <a:ln w="19050" cap="flat" cmpd="sng">
            <a:solidFill>
              <a:schemeClr val="accent5"/>
            </a:solidFill>
            <a:prstDash val="solid"/>
            <a:round/>
            <a:headEnd type="oval" w="med" len="med"/>
            <a:tailEnd type="oval" w="med" len="med"/>
          </a:ln>
        </p:spPr>
      </p:cxnSp>
      <p:sp>
        <p:nvSpPr>
          <p:cNvPr id="351" name="Google Shape;351;p38"/>
          <p:cNvSpPr/>
          <p:nvPr/>
        </p:nvSpPr>
        <p:spPr>
          <a:xfrm rot="-1724014">
            <a:off x="6598440" y="-101545"/>
            <a:ext cx="234016" cy="234016"/>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3ED8-6BDA-BC9D-4C5A-6DF015FD735B}"/>
              </a:ext>
            </a:extLst>
          </p:cNvPr>
          <p:cNvSpPr>
            <a:spLocks noGrp="1"/>
          </p:cNvSpPr>
          <p:nvPr>
            <p:ph type="title"/>
          </p:nvPr>
        </p:nvSpPr>
        <p:spPr/>
        <p:txBody>
          <a:bodyPr/>
          <a:lstStyle/>
          <a:p>
            <a:endParaRPr lang="en-US"/>
          </a:p>
        </p:txBody>
      </p:sp>
      <p:sp>
        <p:nvSpPr>
          <p:cNvPr id="3" name="Title 2">
            <a:extLst>
              <a:ext uri="{FF2B5EF4-FFF2-40B4-BE49-F238E27FC236}">
                <a16:creationId xmlns:a16="http://schemas.microsoft.com/office/drawing/2014/main" id="{413DC3CA-F30B-A1C3-C08C-4370FB59C181}"/>
              </a:ext>
            </a:extLst>
          </p:cNvPr>
          <p:cNvSpPr>
            <a:spLocks noGrp="1"/>
          </p:cNvSpPr>
          <p:nvPr>
            <p:ph type="title" idx="2"/>
          </p:nvPr>
        </p:nvSpPr>
        <p:spPr/>
        <p:txBody>
          <a:bodyPr/>
          <a:lstStyle/>
          <a:p>
            <a:endParaRPr lang="en-US"/>
          </a:p>
        </p:txBody>
      </p:sp>
      <p:sp>
        <p:nvSpPr>
          <p:cNvPr id="4" name="Subtitle 3">
            <a:extLst>
              <a:ext uri="{FF2B5EF4-FFF2-40B4-BE49-F238E27FC236}">
                <a16:creationId xmlns:a16="http://schemas.microsoft.com/office/drawing/2014/main" id="{98360D89-5EC6-786C-B224-70EC1C584E15}"/>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E3102AF5-1EAE-56BA-BF6C-5FD79A5F49BD}"/>
              </a:ext>
            </a:extLst>
          </p:cNvPr>
          <p:cNvPicPr>
            <a:picLocks noChangeAspect="1"/>
          </p:cNvPicPr>
          <p:nvPr/>
        </p:nvPicPr>
        <p:blipFill>
          <a:blip r:embed="rId2"/>
          <a:stretch>
            <a:fillRect/>
          </a:stretch>
        </p:blipFill>
        <p:spPr>
          <a:xfrm>
            <a:off x="-69743" y="370117"/>
            <a:ext cx="10010952" cy="435686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24014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4705B7-2A08-BB09-A6F5-BC470B797625}"/>
              </a:ext>
            </a:extLst>
          </p:cNvPr>
          <p:cNvSpPr txBox="1"/>
          <p:nvPr/>
        </p:nvSpPr>
        <p:spPr>
          <a:xfrm>
            <a:off x="420329" y="486697"/>
            <a:ext cx="8458200" cy="357020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r>
              <a:rPr lang="en-US" sz="2000" b="1" dirty="0" err="1">
                <a:solidFill>
                  <a:schemeClr val="bg1"/>
                </a:solidFill>
              </a:rPr>
              <a:t>pxe</a:t>
            </a:r>
            <a:r>
              <a:rPr lang="en-US" sz="2000" dirty="0">
                <a:solidFill>
                  <a:schemeClr val="bg1"/>
                </a:solidFill>
              </a:rPr>
              <a:t> : </a:t>
            </a:r>
            <a:r>
              <a:rPr lang="en-US" sz="1800" b="0" i="0" kern="1200" dirty="0">
                <a:solidFill>
                  <a:schemeClr val="bg1"/>
                </a:solidFill>
                <a:effectLst/>
                <a:latin typeface="Helvetica Neue"/>
                <a:ea typeface="+mn-ea"/>
                <a:cs typeface="+mn-cs"/>
              </a:rPr>
              <a:t>allow computer to boot from the server over network</a:t>
            </a:r>
            <a:r>
              <a:rPr lang="en-US" sz="2000" dirty="0">
                <a:solidFill>
                  <a:schemeClr val="bg1"/>
                </a:solidFill>
              </a:rPr>
              <a:t>.</a:t>
            </a:r>
          </a:p>
          <a:p>
            <a:endParaRPr lang="en-US" sz="1800" dirty="0">
              <a:solidFill>
                <a:schemeClr val="bg1"/>
              </a:solidFill>
            </a:endParaRPr>
          </a:p>
          <a:p>
            <a:r>
              <a:rPr lang="en-US" sz="1800" dirty="0" err="1">
                <a:solidFill>
                  <a:schemeClr val="bg1"/>
                </a:solidFill>
              </a:rPr>
              <a:t>Pxe</a:t>
            </a:r>
            <a:r>
              <a:rPr lang="en-US" sz="1800" dirty="0">
                <a:solidFill>
                  <a:schemeClr val="bg1"/>
                </a:solidFill>
              </a:rPr>
              <a:t> uses some protocols to work such as : </a:t>
            </a:r>
            <a:r>
              <a:rPr lang="en-US" sz="1800" dirty="0" err="1">
                <a:solidFill>
                  <a:schemeClr val="bg1"/>
                </a:solidFill>
              </a:rPr>
              <a:t>Dhcp</a:t>
            </a:r>
            <a:r>
              <a:rPr lang="en-US" sz="1800" dirty="0">
                <a:solidFill>
                  <a:schemeClr val="bg1"/>
                </a:solidFill>
              </a:rPr>
              <a:t>  , </a:t>
            </a:r>
            <a:r>
              <a:rPr lang="en-US" sz="1800" dirty="0" err="1">
                <a:solidFill>
                  <a:schemeClr val="bg1"/>
                </a:solidFill>
              </a:rPr>
              <a:t>tftp</a:t>
            </a:r>
            <a:endParaRPr lang="en-US" sz="1800" dirty="0">
              <a:solidFill>
                <a:schemeClr val="bg1"/>
              </a:solidFill>
            </a:endParaRPr>
          </a:p>
          <a:p>
            <a:endParaRPr lang="en-US" sz="1800" dirty="0">
              <a:solidFill>
                <a:schemeClr val="bg1"/>
              </a:solidFill>
            </a:endParaRPr>
          </a:p>
          <a:p>
            <a:r>
              <a:rPr lang="en-US" sz="1800" dirty="0">
                <a:solidFill>
                  <a:schemeClr val="bg1"/>
                </a:solidFill>
              </a:rPr>
              <a:t>	*but also we want some other packages to help us configure 				</a:t>
            </a:r>
            <a:r>
              <a:rPr lang="en-US" sz="1800" dirty="0" err="1">
                <a:solidFill>
                  <a:schemeClr val="bg1"/>
                </a:solidFill>
              </a:rPr>
              <a:t>pxe</a:t>
            </a:r>
            <a:r>
              <a:rPr lang="en-US" sz="1800" dirty="0">
                <a:solidFill>
                  <a:schemeClr val="bg1"/>
                </a:solidFill>
              </a:rPr>
              <a:t>(</a:t>
            </a:r>
            <a:r>
              <a:rPr lang="en-US" sz="1800" dirty="0" err="1">
                <a:solidFill>
                  <a:schemeClr val="bg1"/>
                </a:solidFill>
              </a:rPr>
              <a:t>syslinux</a:t>
            </a:r>
            <a:r>
              <a:rPr lang="en-US" sz="1800" dirty="0">
                <a:solidFill>
                  <a:schemeClr val="bg1"/>
                </a:solidFill>
              </a:rPr>
              <a:t>  , </a:t>
            </a:r>
            <a:r>
              <a:rPr lang="en-US" sz="1800" dirty="0" err="1">
                <a:solidFill>
                  <a:schemeClr val="bg1"/>
                </a:solidFill>
              </a:rPr>
              <a:t>xinetd</a:t>
            </a:r>
            <a:r>
              <a:rPr lang="en-US" sz="1800" dirty="0">
                <a:solidFill>
                  <a:schemeClr val="bg1"/>
                </a:solidFill>
              </a:rPr>
              <a:t> ).</a:t>
            </a:r>
          </a:p>
          <a:p>
            <a:endParaRPr lang="en-US" sz="1800" dirty="0">
              <a:solidFill>
                <a:schemeClr val="bg1"/>
              </a:solidFill>
            </a:endParaRPr>
          </a:p>
          <a:p>
            <a:endParaRPr lang="en-US" dirty="0"/>
          </a:p>
        </p:txBody>
      </p:sp>
    </p:spTree>
    <p:extLst>
      <p:ext uri="{BB962C8B-B14F-4D97-AF65-F5344CB8AC3E}">
        <p14:creationId xmlns:p14="http://schemas.microsoft.com/office/powerpoint/2010/main" val="266741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180DDA-0030-A761-CC12-01356A3ECFEF}"/>
              </a:ext>
            </a:extLst>
          </p:cNvPr>
          <p:cNvPicPr>
            <a:picLocks noChangeAspect="1"/>
          </p:cNvPicPr>
          <p:nvPr/>
        </p:nvPicPr>
        <p:blipFill>
          <a:blip r:embed="rId2"/>
          <a:stretch>
            <a:fillRect/>
          </a:stretch>
        </p:blipFill>
        <p:spPr>
          <a:xfrm>
            <a:off x="1379349" y="40437"/>
            <a:ext cx="5935851" cy="5062626"/>
          </a:xfrm>
          <a:prstGeom prst="rect">
            <a:avLst/>
          </a:prstGeom>
        </p:spPr>
      </p:pic>
    </p:spTree>
    <p:extLst>
      <p:ext uri="{BB962C8B-B14F-4D97-AF65-F5344CB8AC3E}">
        <p14:creationId xmlns:p14="http://schemas.microsoft.com/office/powerpoint/2010/main" val="115392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3132308" y="72609"/>
            <a:ext cx="4414800" cy="12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a:t>
            </a:r>
            <a:r>
              <a:rPr lang="en" dirty="0"/>
              <a:t>ackages </a:t>
            </a:r>
            <a:endParaRPr dirty="0"/>
          </a:p>
        </p:txBody>
      </p:sp>
      <p:sp>
        <p:nvSpPr>
          <p:cNvPr id="4" name="TextBox 3">
            <a:extLst>
              <a:ext uri="{FF2B5EF4-FFF2-40B4-BE49-F238E27FC236}">
                <a16:creationId xmlns:a16="http://schemas.microsoft.com/office/drawing/2014/main" id="{8848C5CF-F2C0-7922-2CA8-C6F601A0C81F}"/>
              </a:ext>
            </a:extLst>
          </p:cNvPr>
          <p:cNvSpPr txBox="1"/>
          <p:nvPr/>
        </p:nvSpPr>
        <p:spPr>
          <a:xfrm>
            <a:off x="235974" y="1201994"/>
            <a:ext cx="8716297" cy="3416320"/>
          </a:xfrm>
          <a:prstGeom prst="rect">
            <a:avLst/>
          </a:prstGeom>
          <a:noFill/>
        </p:spPr>
        <p:txBody>
          <a:bodyPr wrap="square" rtlCol="0">
            <a:spAutoFit/>
          </a:bodyPr>
          <a:lstStyle/>
          <a:p>
            <a:r>
              <a:rPr lang="en-US" sz="1800" dirty="0">
                <a:solidFill>
                  <a:schemeClr val="bg1"/>
                </a:solidFill>
              </a:rPr>
              <a:t>1-Dhcp: to assign </a:t>
            </a:r>
            <a:r>
              <a:rPr lang="en-US" sz="1800" dirty="0" err="1">
                <a:solidFill>
                  <a:schemeClr val="bg1"/>
                </a:solidFill>
              </a:rPr>
              <a:t>ip</a:t>
            </a:r>
            <a:r>
              <a:rPr lang="en-US" sz="1800" dirty="0">
                <a:solidFill>
                  <a:schemeClr val="bg1"/>
                </a:solidFill>
              </a:rPr>
              <a:t> to computers in network</a:t>
            </a:r>
          </a:p>
          <a:p>
            <a:endParaRPr lang="en-US" sz="1800" dirty="0">
              <a:solidFill>
                <a:schemeClr val="bg1"/>
              </a:solidFill>
            </a:endParaRPr>
          </a:p>
          <a:p>
            <a:r>
              <a:rPr lang="en-US" sz="1800" dirty="0">
                <a:solidFill>
                  <a:schemeClr val="bg1"/>
                </a:solidFill>
              </a:rPr>
              <a:t>2-tftp: </a:t>
            </a:r>
            <a:r>
              <a:rPr lang="en-US" sz="1800" b="0" i="0" dirty="0">
                <a:solidFill>
                  <a:schemeClr val="bg1"/>
                </a:solidFill>
                <a:effectLst/>
                <a:latin typeface="Arial" panose="020B0604020202020204" pitchFamily="34" charset="0"/>
              </a:rPr>
              <a:t>is a simplified alternative to FTP that provides no authentication and is most often used to transfer configurations to and from network devices , used to share </a:t>
            </a:r>
            <a:r>
              <a:rPr lang="en-US" sz="1800" b="0" i="0" dirty="0" err="1">
                <a:solidFill>
                  <a:schemeClr val="bg1"/>
                </a:solidFill>
                <a:effectLst/>
                <a:latin typeface="Arial" panose="020B0604020202020204" pitchFamily="34" charset="0"/>
              </a:rPr>
              <a:t>pxe</a:t>
            </a:r>
            <a:r>
              <a:rPr lang="en-US" sz="1800" b="0" i="0" dirty="0">
                <a:solidFill>
                  <a:schemeClr val="bg1"/>
                </a:solidFill>
                <a:effectLst/>
                <a:latin typeface="Arial" panose="020B0604020202020204" pitchFamily="34" charset="0"/>
              </a:rPr>
              <a:t> boot files over network</a:t>
            </a:r>
          </a:p>
          <a:p>
            <a:endParaRPr lang="en-US" sz="1800" dirty="0">
              <a:solidFill>
                <a:schemeClr val="bg1"/>
              </a:solidFill>
              <a:latin typeface="Arial" panose="020B0604020202020204" pitchFamily="34" charset="0"/>
            </a:endParaRPr>
          </a:p>
          <a:p>
            <a:r>
              <a:rPr lang="en-US" sz="1800" dirty="0">
                <a:solidFill>
                  <a:schemeClr val="bg1"/>
                </a:solidFill>
                <a:latin typeface="Arial" panose="020B0604020202020204" pitchFamily="34" charset="0"/>
              </a:rPr>
              <a:t>3-syslinux: get bootloader for </a:t>
            </a:r>
            <a:r>
              <a:rPr lang="en-US" sz="1800" dirty="0" err="1">
                <a:solidFill>
                  <a:schemeClr val="bg1"/>
                </a:solidFill>
                <a:latin typeface="Arial" panose="020B0604020202020204" pitchFamily="34" charset="0"/>
              </a:rPr>
              <a:t>pex</a:t>
            </a:r>
            <a:r>
              <a:rPr lang="en-US" sz="1800" dirty="0">
                <a:solidFill>
                  <a:schemeClr val="bg1"/>
                </a:solidFill>
                <a:latin typeface="Arial" panose="020B0604020202020204" pitchFamily="34" charset="0"/>
              </a:rPr>
              <a:t> and other configuration (menu.c32, </a:t>
            </a:r>
            <a:r>
              <a:rPr lang="en-US" sz="1800" dirty="0" err="1">
                <a:solidFill>
                  <a:schemeClr val="bg1"/>
                </a:solidFill>
                <a:latin typeface="Arial" panose="020B0604020202020204" pitchFamily="34" charset="0"/>
              </a:rPr>
              <a:t>memdisk</a:t>
            </a:r>
            <a:r>
              <a:rPr lang="en-US" sz="1800" dirty="0">
                <a:solidFill>
                  <a:schemeClr val="bg1"/>
                </a:solidFill>
                <a:latin typeface="Arial" panose="020B0604020202020204" pitchFamily="34" charset="0"/>
              </a:rPr>
              <a:t>).</a:t>
            </a:r>
          </a:p>
          <a:p>
            <a:endParaRPr lang="en-US" sz="1800" dirty="0">
              <a:solidFill>
                <a:schemeClr val="bg1"/>
              </a:solidFill>
              <a:latin typeface="Arial" panose="020B0604020202020204" pitchFamily="34" charset="0"/>
            </a:endParaRPr>
          </a:p>
          <a:p>
            <a:r>
              <a:rPr lang="en-US" sz="1800" dirty="0">
                <a:solidFill>
                  <a:schemeClr val="bg1"/>
                </a:solidFill>
                <a:latin typeface="Arial" panose="020B0604020202020204" pitchFamily="34" charset="0"/>
              </a:rPr>
              <a:t>4-</a:t>
            </a:r>
            <a:r>
              <a:rPr lang="en-US" sz="1800" dirty="0">
                <a:solidFill>
                  <a:schemeClr val="bg1"/>
                </a:solidFill>
              </a:rPr>
              <a:t>Xinitd: Whenever a packet comes over the network to a server on a particular port, </a:t>
            </a:r>
            <a:r>
              <a:rPr lang="en-US" sz="1800" dirty="0" err="1">
                <a:solidFill>
                  <a:schemeClr val="bg1"/>
                </a:solidFill>
              </a:rPr>
              <a:t>inetd</a:t>
            </a:r>
            <a:r>
              <a:rPr lang="en-US" sz="1800" dirty="0">
                <a:solidFill>
                  <a:schemeClr val="bg1"/>
                </a:solidFill>
              </a:rPr>
              <a:t> is responsible to check it and launch the appropriate program to handle the connection request</a:t>
            </a:r>
          </a:p>
          <a:p>
            <a:endParaRPr lang="en-US" sz="1800" dirty="0">
              <a:solidFill>
                <a:schemeClr val="bg1"/>
              </a:solidFill>
            </a:endParaRPr>
          </a:p>
        </p:txBody>
      </p:sp>
    </p:spTree>
    <p:extLst>
      <p:ext uri="{BB962C8B-B14F-4D97-AF65-F5344CB8AC3E}">
        <p14:creationId xmlns:p14="http://schemas.microsoft.com/office/powerpoint/2010/main" val="243719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4705B7-2A08-BB09-A6F5-BC470B797625}"/>
              </a:ext>
            </a:extLst>
          </p:cNvPr>
          <p:cNvSpPr txBox="1"/>
          <p:nvPr/>
        </p:nvSpPr>
        <p:spPr>
          <a:xfrm>
            <a:off x="420329" y="486697"/>
            <a:ext cx="8458200" cy="3785652"/>
          </a:xfrm>
          <a:prstGeom prst="rect">
            <a:avLst/>
          </a:prstGeom>
          <a:noFill/>
        </p:spPr>
        <p:txBody>
          <a:bodyPr wrap="square" rtlCol="0">
            <a:spAutoFit/>
          </a:bodyPr>
          <a:lstStyle/>
          <a:p>
            <a:endParaRPr lang="en-US" dirty="0"/>
          </a:p>
          <a:p>
            <a:endParaRPr lang="en-US" dirty="0"/>
          </a:p>
          <a:p>
            <a:endParaRPr lang="en-US" dirty="0"/>
          </a:p>
          <a:p>
            <a:endParaRPr lang="en-US" sz="1800" dirty="0">
              <a:solidFill>
                <a:schemeClr val="bg1"/>
              </a:solidFill>
            </a:endParaRPr>
          </a:p>
          <a:p>
            <a:r>
              <a:rPr lang="en-US" sz="1800" dirty="0">
                <a:solidFill>
                  <a:schemeClr val="bg1"/>
                </a:solidFill>
              </a:rPr>
              <a:t>1- we mount our iso in local server using ftp /var/lip/pub ,  to use it with </a:t>
            </a:r>
            <a:r>
              <a:rPr lang="en-US" sz="1800" dirty="0" err="1">
                <a:solidFill>
                  <a:schemeClr val="bg1"/>
                </a:solidFill>
              </a:rPr>
              <a:t>pex</a:t>
            </a:r>
            <a:r>
              <a:rPr lang="en-US" sz="1800" dirty="0">
                <a:solidFill>
                  <a:schemeClr val="bg1"/>
                </a:solidFill>
              </a:rPr>
              <a:t>.</a:t>
            </a:r>
          </a:p>
          <a:p>
            <a:endParaRPr lang="en-US" sz="1800" dirty="0">
              <a:solidFill>
                <a:schemeClr val="bg1"/>
              </a:solidFill>
            </a:endParaRPr>
          </a:p>
          <a:p>
            <a:r>
              <a:rPr lang="en-US" sz="1800" dirty="0">
                <a:solidFill>
                  <a:schemeClr val="bg1"/>
                </a:solidFill>
              </a:rPr>
              <a:t>2-copy 2 important files from iso to </a:t>
            </a:r>
            <a:r>
              <a:rPr lang="en-US" sz="1800" dirty="0" err="1">
                <a:solidFill>
                  <a:schemeClr val="bg1"/>
                </a:solidFill>
              </a:rPr>
              <a:t>tftp</a:t>
            </a:r>
            <a:r>
              <a:rPr lang="en-US" sz="1800" dirty="0">
                <a:solidFill>
                  <a:schemeClr val="bg1"/>
                </a:solidFill>
              </a:rPr>
              <a:t> </a:t>
            </a:r>
          </a:p>
          <a:p>
            <a:r>
              <a:rPr lang="en-US" sz="1800" dirty="0">
                <a:solidFill>
                  <a:schemeClr val="bg1"/>
                </a:solidFill>
              </a:rPr>
              <a:t>	1- </a:t>
            </a:r>
            <a:r>
              <a:rPr lang="en-US" sz="1800" dirty="0" err="1">
                <a:solidFill>
                  <a:schemeClr val="bg1"/>
                </a:solidFill>
              </a:rPr>
              <a:t>vmlinuz</a:t>
            </a:r>
            <a:r>
              <a:rPr lang="en-US" sz="1800" dirty="0">
                <a:solidFill>
                  <a:schemeClr val="bg1"/>
                </a:solidFill>
              </a:rPr>
              <a:t> (which is compressed </a:t>
            </a:r>
            <a:r>
              <a:rPr lang="en-US" sz="1800" dirty="0" err="1">
                <a:solidFill>
                  <a:schemeClr val="bg1"/>
                </a:solidFill>
              </a:rPr>
              <a:t>img</a:t>
            </a:r>
            <a:r>
              <a:rPr lang="en-US" sz="1800" dirty="0">
                <a:solidFill>
                  <a:schemeClr val="bg1"/>
                </a:solidFill>
              </a:rPr>
              <a:t> of kernel)</a:t>
            </a:r>
          </a:p>
          <a:p>
            <a:r>
              <a:rPr lang="en-US" sz="1800" dirty="0">
                <a:solidFill>
                  <a:schemeClr val="bg1"/>
                </a:solidFill>
              </a:rPr>
              <a:t>	2-initrd (initial root file system in memory)</a:t>
            </a:r>
          </a:p>
          <a:p>
            <a:endParaRPr lang="en-US" sz="1800" dirty="0">
              <a:solidFill>
                <a:schemeClr val="bg1"/>
              </a:solidFill>
            </a:endParaRPr>
          </a:p>
          <a:p>
            <a:r>
              <a:rPr lang="en-US" sz="1800" dirty="0">
                <a:solidFill>
                  <a:schemeClr val="bg1"/>
                </a:solidFill>
              </a:rPr>
              <a:t>3-then we share kickstart file in </a:t>
            </a:r>
            <a:r>
              <a:rPr lang="en-US" sz="1800" dirty="0" err="1">
                <a:solidFill>
                  <a:schemeClr val="bg1"/>
                </a:solidFill>
              </a:rPr>
              <a:t>ftb</a:t>
            </a:r>
            <a:r>
              <a:rPr lang="en-US" sz="1800" dirty="0">
                <a:solidFill>
                  <a:schemeClr val="bg1"/>
                </a:solidFill>
              </a:rPr>
              <a:t> server to fully automate the installation , and passing with it the location of our iso ftp://10.0.0.1</a:t>
            </a:r>
          </a:p>
          <a:p>
            <a:endParaRPr lang="en-US" sz="1800" dirty="0">
              <a:solidFill>
                <a:schemeClr val="bg1"/>
              </a:solidFill>
            </a:endParaRPr>
          </a:p>
          <a:p>
            <a:endParaRPr lang="en-US" sz="1800" dirty="0">
              <a:solidFill>
                <a:schemeClr val="bg1"/>
              </a:solidFill>
            </a:endParaRPr>
          </a:p>
        </p:txBody>
      </p:sp>
    </p:spTree>
    <p:extLst>
      <p:ext uri="{BB962C8B-B14F-4D97-AF65-F5344CB8AC3E}">
        <p14:creationId xmlns:p14="http://schemas.microsoft.com/office/powerpoint/2010/main" val="16639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BD3333-7D9B-8BF4-7A90-067381A93E37}"/>
              </a:ext>
            </a:extLst>
          </p:cNvPr>
          <p:cNvPicPr>
            <a:picLocks noChangeAspect="1"/>
          </p:cNvPicPr>
          <p:nvPr/>
        </p:nvPicPr>
        <p:blipFill>
          <a:blip r:embed="rId2"/>
          <a:stretch>
            <a:fillRect/>
          </a:stretch>
        </p:blipFill>
        <p:spPr>
          <a:xfrm>
            <a:off x="953146" y="0"/>
            <a:ext cx="6548033" cy="4911025"/>
          </a:xfrm>
          <a:prstGeom prst="rect">
            <a:avLst/>
          </a:prstGeom>
        </p:spPr>
      </p:pic>
    </p:spTree>
    <p:extLst>
      <p:ext uri="{BB962C8B-B14F-4D97-AF65-F5344CB8AC3E}">
        <p14:creationId xmlns:p14="http://schemas.microsoft.com/office/powerpoint/2010/main" val="160117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4705B7-2A08-BB09-A6F5-BC470B797625}"/>
              </a:ext>
            </a:extLst>
          </p:cNvPr>
          <p:cNvSpPr txBox="1"/>
          <p:nvPr/>
        </p:nvSpPr>
        <p:spPr>
          <a:xfrm>
            <a:off x="420329" y="486697"/>
            <a:ext cx="8458200" cy="32316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BFBFB"/>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BFBFB"/>
                </a:solidFill>
              </a:rPr>
              <a:t>4</a:t>
            </a:r>
            <a:r>
              <a:rPr kumimoji="0" lang="en-US" sz="1800" b="0" i="0" u="none" strike="noStrike" kern="0" cap="none" spc="0" normalizeH="0" baseline="0" noProof="0" dirty="0">
                <a:ln>
                  <a:noFill/>
                </a:ln>
                <a:solidFill>
                  <a:srgbClr val="FBFBFB"/>
                </a:solidFill>
                <a:effectLst/>
                <a:uLnTx/>
                <a:uFillTx/>
                <a:latin typeface="Arial"/>
                <a:cs typeface="Arial"/>
                <a:sym typeface="Arial"/>
              </a:rPr>
              <a:t>- create menu entry for </a:t>
            </a:r>
            <a:r>
              <a:rPr kumimoji="0" lang="en-US" sz="1800" b="0" i="0" u="none" strike="noStrike" kern="0" cap="none" spc="0" normalizeH="0" baseline="0" noProof="0" dirty="0" err="1">
                <a:ln>
                  <a:noFill/>
                </a:ln>
                <a:solidFill>
                  <a:srgbClr val="FBFBFB"/>
                </a:solidFill>
                <a:effectLst/>
                <a:uLnTx/>
                <a:uFillTx/>
                <a:latin typeface="Arial"/>
                <a:cs typeface="Arial"/>
                <a:sym typeface="Arial"/>
              </a:rPr>
              <a:t>pxe</a:t>
            </a:r>
            <a:r>
              <a:rPr kumimoji="0" lang="en-US" sz="1800" b="0" i="0" u="none" strike="noStrike" kern="0" cap="none" spc="0" normalizeH="0" baseline="0" noProof="0" dirty="0">
                <a:ln>
                  <a:noFill/>
                </a:ln>
                <a:solidFill>
                  <a:srgbClr val="FBFBFB"/>
                </a:solidFill>
                <a:effectLst/>
                <a:uLnTx/>
                <a:uFillTx/>
                <a:latin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BFBFB"/>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BFBFB"/>
                </a:solidFill>
              </a:rPr>
              <a:t>5</a:t>
            </a:r>
            <a:r>
              <a:rPr kumimoji="0" lang="en-US" sz="1800" b="0" i="0" u="none" strike="noStrike" kern="0" cap="none" spc="0" normalizeH="0" baseline="0" noProof="0" dirty="0">
                <a:ln>
                  <a:noFill/>
                </a:ln>
                <a:solidFill>
                  <a:srgbClr val="FBFBFB"/>
                </a:solidFill>
                <a:effectLst/>
                <a:uLnTx/>
                <a:uFillTx/>
                <a:latin typeface="Arial"/>
                <a:cs typeface="Arial"/>
                <a:sym typeface="Arial"/>
              </a:rPr>
              <a:t>-</a:t>
            </a:r>
            <a:r>
              <a:rPr kumimoji="0" lang="en-US" sz="1800" b="0" i="0" u="none" strike="noStrike" kern="0" cap="none" spc="0" normalizeH="0" baseline="0" noProof="0" dirty="0" err="1">
                <a:ln>
                  <a:noFill/>
                </a:ln>
                <a:solidFill>
                  <a:srgbClr val="FBFBFB"/>
                </a:solidFill>
                <a:effectLst/>
                <a:uLnTx/>
                <a:uFillTx/>
                <a:latin typeface="Arial"/>
                <a:cs typeface="Arial"/>
                <a:sym typeface="Arial"/>
              </a:rPr>
              <a:t>appadn</a:t>
            </a:r>
            <a:r>
              <a:rPr kumimoji="0" lang="en-US" sz="1800" b="0" i="0" u="none" strike="noStrike" kern="0" cap="none" spc="0" normalizeH="0" baseline="0" noProof="0" dirty="0">
                <a:ln>
                  <a:noFill/>
                </a:ln>
                <a:solidFill>
                  <a:srgbClr val="FBFBFB"/>
                </a:solidFill>
                <a:effectLst/>
                <a:uLnTx/>
                <a:uFillTx/>
                <a:latin typeface="Arial"/>
                <a:cs typeface="Arial"/>
                <a:sym typeface="Arial"/>
              </a:rPr>
              <a:t> in this menu kickstart </a:t>
            </a:r>
            <a:r>
              <a:rPr kumimoji="0" lang="en-US" sz="1800" b="0" i="0" u="none" strike="noStrike" kern="0" cap="none" spc="0" normalizeH="0" baseline="0" noProof="0" dirty="0" err="1">
                <a:ln>
                  <a:noFill/>
                </a:ln>
                <a:solidFill>
                  <a:srgbClr val="FBFBFB"/>
                </a:solidFill>
                <a:effectLst/>
                <a:uLnTx/>
                <a:uFillTx/>
                <a:latin typeface="Arial"/>
                <a:cs typeface="Arial"/>
                <a:sym typeface="Arial"/>
              </a:rPr>
              <a:t>file,iso</a:t>
            </a:r>
            <a:r>
              <a:rPr kumimoji="0" lang="en-US" sz="1800" b="0" i="0" u="none" strike="noStrike" kern="0" cap="none" spc="0" normalizeH="0" baseline="0" noProof="0" dirty="0">
                <a:ln>
                  <a:noFill/>
                </a:ln>
                <a:solidFill>
                  <a:srgbClr val="FBFBFB"/>
                </a:solidFill>
                <a:effectLst/>
                <a:uLnTx/>
                <a:uFillTx/>
                <a:latin typeface="Arial"/>
                <a:cs typeface="Arial"/>
                <a:sym typeface="Arial"/>
              </a:rPr>
              <a:t> location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BFBFB"/>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BFBFB"/>
                </a:solidFill>
                <a:effectLst/>
                <a:uLnTx/>
                <a:uFillTx/>
                <a:latin typeface="Arial"/>
                <a:cs typeface="Arial"/>
                <a:sym typeface="Arial"/>
              </a:rPr>
              <a:t>6-start and enable required services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rgbClr val="FBFBFB"/>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BFBFB"/>
                </a:solidFill>
                <a:effectLst/>
                <a:uLnTx/>
                <a:uFillTx/>
                <a:latin typeface="Arial"/>
                <a:cs typeface="Arial"/>
                <a:sym typeface="Arial"/>
              </a:rPr>
              <a:t>7-create a new machine in </a:t>
            </a:r>
            <a:r>
              <a:rPr kumimoji="0" lang="en-US" sz="1800" b="0" i="0" u="none" strike="noStrike" kern="0" cap="none" spc="0" normalizeH="0" baseline="0" noProof="0" dirty="0" err="1">
                <a:ln>
                  <a:noFill/>
                </a:ln>
                <a:solidFill>
                  <a:srgbClr val="FBFBFB"/>
                </a:solidFill>
                <a:effectLst/>
                <a:uLnTx/>
                <a:uFillTx/>
                <a:latin typeface="Arial"/>
                <a:cs typeface="Arial"/>
                <a:sym typeface="Arial"/>
              </a:rPr>
              <a:t>vm</a:t>
            </a:r>
            <a:r>
              <a:rPr kumimoji="0" lang="en-US" sz="1800" b="0" i="0" u="none" strike="noStrike" kern="0" cap="none" spc="0" normalizeH="0" baseline="0" noProof="0" dirty="0">
                <a:ln>
                  <a:noFill/>
                </a:ln>
                <a:solidFill>
                  <a:srgbClr val="FBFBFB"/>
                </a:solidFill>
                <a:effectLst/>
                <a:uLnTx/>
                <a:uFillTx/>
                <a:latin typeface="Arial"/>
                <a:cs typeface="Arial"/>
                <a:sym typeface="Arial"/>
              </a:rPr>
              <a:t> ,now everything is automated👍✔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BFBFB"/>
              </a:solidFill>
              <a:effectLst/>
              <a:uLnTx/>
              <a:uFillTx/>
              <a:latin typeface="Arial"/>
              <a:cs typeface="Arial"/>
              <a:sym typeface="Arial"/>
            </a:endParaRPr>
          </a:p>
        </p:txBody>
      </p:sp>
    </p:spTree>
    <p:extLst>
      <p:ext uri="{BB962C8B-B14F-4D97-AF65-F5344CB8AC3E}">
        <p14:creationId xmlns:p14="http://schemas.microsoft.com/office/powerpoint/2010/main" val="407274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6"/>
          <p:cNvSpPr/>
          <p:nvPr/>
        </p:nvSpPr>
        <p:spPr>
          <a:xfrm flipH="1">
            <a:off x="4198881" y="1738003"/>
            <a:ext cx="746100" cy="746100"/>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6"/>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INTELLIGENT AUTOMATION</a:t>
            </a:r>
            <a:endParaRPr/>
          </a:p>
        </p:txBody>
      </p:sp>
      <p:sp>
        <p:nvSpPr>
          <p:cNvPr id="461" name="Google Shape;461;p46"/>
          <p:cNvSpPr txBox="1">
            <a:spLocks noGrp="1"/>
          </p:cNvSpPr>
          <p:nvPr>
            <p:ph type="title" idx="2"/>
          </p:nvPr>
        </p:nvSpPr>
        <p:spPr>
          <a:xfrm>
            <a:off x="506850" y="2759325"/>
            <a:ext cx="2762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IPA TODAY</a:t>
            </a:r>
            <a:endParaRPr/>
          </a:p>
        </p:txBody>
      </p:sp>
      <p:sp>
        <p:nvSpPr>
          <p:cNvPr id="462" name="Google Shape;462;p46"/>
          <p:cNvSpPr txBox="1">
            <a:spLocks noGrp="1"/>
          </p:cNvSpPr>
          <p:nvPr>
            <p:ph type="subTitle" idx="1"/>
          </p:nvPr>
        </p:nvSpPr>
        <p:spPr>
          <a:xfrm>
            <a:off x="720000" y="3132018"/>
            <a:ext cx="2336400" cy="95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463" name="Google Shape;463;p46"/>
          <p:cNvSpPr txBox="1">
            <a:spLocks noGrp="1"/>
          </p:cNvSpPr>
          <p:nvPr>
            <p:ph type="title" idx="3"/>
          </p:nvPr>
        </p:nvSpPr>
        <p:spPr>
          <a:xfrm>
            <a:off x="3190650" y="2759313"/>
            <a:ext cx="2762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INFRASTRUCTURE</a:t>
            </a:r>
            <a:endParaRPr/>
          </a:p>
        </p:txBody>
      </p:sp>
      <p:sp>
        <p:nvSpPr>
          <p:cNvPr id="464" name="Google Shape;464;p46"/>
          <p:cNvSpPr txBox="1">
            <a:spLocks noGrp="1"/>
          </p:cNvSpPr>
          <p:nvPr>
            <p:ph type="subTitle" idx="4"/>
          </p:nvPr>
        </p:nvSpPr>
        <p:spPr>
          <a:xfrm>
            <a:off x="3403800" y="3132006"/>
            <a:ext cx="2336400" cy="95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465" name="Google Shape;465;p46"/>
          <p:cNvSpPr txBox="1">
            <a:spLocks noGrp="1"/>
          </p:cNvSpPr>
          <p:nvPr>
            <p:ph type="title" idx="5"/>
          </p:nvPr>
        </p:nvSpPr>
        <p:spPr>
          <a:xfrm>
            <a:off x="5874450" y="2759313"/>
            <a:ext cx="2762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WORKFORCE</a:t>
            </a:r>
            <a:endParaRPr/>
          </a:p>
        </p:txBody>
      </p:sp>
      <p:sp>
        <p:nvSpPr>
          <p:cNvPr id="466" name="Google Shape;466;p46"/>
          <p:cNvSpPr txBox="1">
            <a:spLocks noGrp="1"/>
          </p:cNvSpPr>
          <p:nvPr>
            <p:ph type="subTitle" idx="6"/>
          </p:nvPr>
        </p:nvSpPr>
        <p:spPr>
          <a:xfrm>
            <a:off x="6087600" y="3131993"/>
            <a:ext cx="2336400" cy="95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actually a cold place. It’s full of iron oxide dust</a:t>
            </a:r>
            <a:endParaRPr/>
          </a:p>
        </p:txBody>
      </p:sp>
      <p:cxnSp>
        <p:nvCxnSpPr>
          <p:cNvPr id="467" name="Google Shape;467;p46"/>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grpSp>
        <p:nvGrpSpPr>
          <p:cNvPr id="468" name="Google Shape;468;p46"/>
          <p:cNvGrpSpPr/>
          <p:nvPr/>
        </p:nvGrpSpPr>
        <p:grpSpPr>
          <a:xfrm>
            <a:off x="4381802" y="1920956"/>
            <a:ext cx="380381" cy="380155"/>
            <a:chOff x="6416139" y="3978356"/>
            <a:chExt cx="380381" cy="380155"/>
          </a:xfrm>
        </p:grpSpPr>
        <p:sp>
          <p:nvSpPr>
            <p:cNvPr id="469" name="Google Shape;469;p46"/>
            <p:cNvSpPr/>
            <p:nvPr/>
          </p:nvSpPr>
          <p:spPr>
            <a:xfrm>
              <a:off x="6416139" y="4061443"/>
              <a:ext cx="380381" cy="297068"/>
            </a:xfrm>
            <a:custGeom>
              <a:avLst/>
              <a:gdLst/>
              <a:ahLst/>
              <a:cxnLst/>
              <a:rect l="l" t="t" r="r" b="b"/>
              <a:pathLst>
                <a:path w="10081" h="7873" extrusionOk="0">
                  <a:moveTo>
                    <a:pt x="887" y="591"/>
                  </a:moveTo>
                  <a:cubicBezTo>
                    <a:pt x="1050" y="591"/>
                    <a:pt x="1182" y="723"/>
                    <a:pt x="1182" y="886"/>
                  </a:cubicBezTo>
                  <a:lnTo>
                    <a:pt x="1182" y="2848"/>
                  </a:lnTo>
                  <a:lnTo>
                    <a:pt x="1182" y="2851"/>
                  </a:lnTo>
                  <a:cubicBezTo>
                    <a:pt x="1182" y="3087"/>
                    <a:pt x="1276" y="3311"/>
                    <a:pt x="1441" y="3478"/>
                  </a:cubicBezTo>
                  <a:lnTo>
                    <a:pt x="2633" y="4670"/>
                  </a:lnTo>
                  <a:lnTo>
                    <a:pt x="3051" y="4252"/>
                  </a:lnTo>
                  <a:lnTo>
                    <a:pt x="1859" y="3060"/>
                  </a:lnTo>
                  <a:cubicBezTo>
                    <a:pt x="1804" y="3004"/>
                    <a:pt x="1773" y="2929"/>
                    <a:pt x="1773" y="2851"/>
                  </a:cubicBezTo>
                  <a:lnTo>
                    <a:pt x="1773" y="2850"/>
                  </a:lnTo>
                  <a:lnTo>
                    <a:pt x="1773" y="2849"/>
                  </a:lnTo>
                  <a:cubicBezTo>
                    <a:pt x="1773" y="2802"/>
                    <a:pt x="1783" y="2754"/>
                    <a:pt x="1806" y="2712"/>
                  </a:cubicBezTo>
                  <a:cubicBezTo>
                    <a:pt x="1862" y="2613"/>
                    <a:pt x="1960" y="2555"/>
                    <a:pt x="2069" y="2555"/>
                  </a:cubicBezTo>
                  <a:cubicBezTo>
                    <a:pt x="2147" y="2555"/>
                    <a:pt x="2222" y="2587"/>
                    <a:pt x="2278" y="2643"/>
                  </a:cubicBezTo>
                  <a:lnTo>
                    <a:pt x="4745" y="5109"/>
                  </a:lnTo>
                  <a:lnTo>
                    <a:pt x="4745" y="7282"/>
                  </a:lnTo>
                  <a:lnTo>
                    <a:pt x="2856" y="7282"/>
                  </a:lnTo>
                  <a:lnTo>
                    <a:pt x="2856" y="6287"/>
                  </a:lnTo>
                  <a:lnTo>
                    <a:pt x="591" y="3735"/>
                  </a:lnTo>
                  <a:lnTo>
                    <a:pt x="591" y="895"/>
                  </a:lnTo>
                  <a:cubicBezTo>
                    <a:pt x="591" y="743"/>
                    <a:pt x="702" y="610"/>
                    <a:pt x="853" y="593"/>
                  </a:cubicBezTo>
                  <a:cubicBezTo>
                    <a:pt x="864" y="592"/>
                    <a:pt x="876" y="591"/>
                    <a:pt x="887" y="591"/>
                  </a:cubicBezTo>
                  <a:close/>
                  <a:moveTo>
                    <a:pt x="9195" y="592"/>
                  </a:moveTo>
                  <a:cubicBezTo>
                    <a:pt x="9358" y="592"/>
                    <a:pt x="9490" y="725"/>
                    <a:pt x="9490" y="887"/>
                  </a:cubicBezTo>
                  <a:lnTo>
                    <a:pt x="9490" y="3735"/>
                  </a:lnTo>
                  <a:lnTo>
                    <a:pt x="7226" y="6287"/>
                  </a:lnTo>
                  <a:lnTo>
                    <a:pt x="7226" y="7282"/>
                  </a:lnTo>
                  <a:lnTo>
                    <a:pt x="5336" y="7282"/>
                  </a:lnTo>
                  <a:lnTo>
                    <a:pt x="5336" y="5109"/>
                  </a:lnTo>
                  <a:lnTo>
                    <a:pt x="7804" y="2642"/>
                  </a:lnTo>
                  <a:cubicBezTo>
                    <a:pt x="7859" y="2586"/>
                    <a:pt x="7933" y="2555"/>
                    <a:pt x="8012" y="2555"/>
                  </a:cubicBezTo>
                  <a:cubicBezTo>
                    <a:pt x="8043" y="2555"/>
                    <a:pt x="8074" y="2560"/>
                    <a:pt x="8106" y="2570"/>
                  </a:cubicBezTo>
                  <a:cubicBezTo>
                    <a:pt x="8120" y="2573"/>
                    <a:pt x="8132" y="2578"/>
                    <a:pt x="8145" y="2586"/>
                  </a:cubicBezTo>
                  <a:cubicBezTo>
                    <a:pt x="8248" y="2639"/>
                    <a:pt x="8308" y="2740"/>
                    <a:pt x="8308" y="2849"/>
                  </a:cubicBezTo>
                  <a:lnTo>
                    <a:pt x="8308" y="2850"/>
                  </a:lnTo>
                  <a:cubicBezTo>
                    <a:pt x="8308" y="2929"/>
                    <a:pt x="8278" y="3004"/>
                    <a:pt x="8222" y="3060"/>
                  </a:cubicBezTo>
                  <a:lnTo>
                    <a:pt x="7030" y="4252"/>
                  </a:lnTo>
                  <a:lnTo>
                    <a:pt x="7448" y="4670"/>
                  </a:lnTo>
                  <a:lnTo>
                    <a:pt x="8640" y="3478"/>
                  </a:lnTo>
                  <a:cubicBezTo>
                    <a:pt x="8806" y="3311"/>
                    <a:pt x="8899" y="3086"/>
                    <a:pt x="8899" y="2851"/>
                  </a:cubicBezTo>
                  <a:lnTo>
                    <a:pt x="8899" y="2846"/>
                  </a:lnTo>
                  <a:lnTo>
                    <a:pt x="8899" y="896"/>
                  </a:lnTo>
                  <a:cubicBezTo>
                    <a:pt x="8899" y="744"/>
                    <a:pt x="9010" y="611"/>
                    <a:pt x="9161" y="594"/>
                  </a:cubicBezTo>
                  <a:cubicBezTo>
                    <a:pt x="9172" y="593"/>
                    <a:pt x="9184" y="592"/>
                    <a:pt x="9195" y="592"/>
                  </a:cubicBezTo>
                  <a:close/>
                  <a:moveTo>
                    <a:pt x="9194" y="0"/>
                  </a:moveTo>
                  <a:cubicBezTo>
                    <a:pt x="8706" y="0"/>
                    <a:pt x="8308" y="397"/>
                    <a:pt x="8308" y="886"/>
                  </a:cubicBezTo>
                  <a:lnTo>
                    <a:pt x="8308" y="2015"/>
                  </a:lnTo>
                  <a:cubicBezTo>
                    <a:pt x="8215" y="1981"/>
                    <a:pt x="8115" y="1964"/>
                    <a:pt x="8013" y="1964"/>
                  </a:cubicBezTo>
                  <a:cubicBezTo>
                    <a:pt x="7776" y="1964"/>
                    <a:pt x="7553" y="2057"/>
                    <a:pt x="7386" y="2224"/>
                  </a:cubicBezTo>
                  <a:lnTo>
                    <a:pt x="5040" y="4570"/>
                  </a:lnTo>
                  <a:lnTo>
                    <a:pt x="2705" y="2234"/>
                  </a:lnTo>
                  <a:cubicBezTo>
                    <a:pt x="2552" y="2081"/>
                    <a:pt x="2352" y="1983"/>
                    <a:pt x="2137" y="1968"/>
                  </a:cubicBezTo>
                  <a:cubicBezTo>
                    <a:pt x="2114" y="1966"/>
                    <a:pt x="2091" y="1965"/>
                    <a:pt x="2068" y="1965"/>
                  </a:cubicBezTo>
                  <a:cubicBezTo>
                    <a:pt x="1966" y="1965"/>
                    <a:pt x="1867" y="1982"/>
                    <a:pt x="1773" y="2015"/>
                  </a:cubicBezTo>
                  <a:lnTo>
                    <a:pt x="1773" y="902"/>
                  </a:lnTo>
                  <a:cubicBezTo>
                    <a:pt x="1773" y="423"/>
                    <a:pt x="1381" y="9"/>
                    <a:pt x="904" y="0"/>
                  </a:cubicBezTo>
                  <a:cubicBezTo>
                    <a:pt x="898" y="0"/>
                    <a:pt x="893" y="0"/>
                    <a:pt x="888" y="0"/>
                  </a:cubicBezTo>
                  <a:cubicBezTo>
                    <a:pt x="399" y="0"/>
                    <a:pt x="1" y="397"/>
                    <a:pt x="1" y="886"/>
                  </a:cubicBezTo>
                  <a:lnTo>
                    <a:pt x="1" y="3959"/>
                  </a:lnTo>
                  <a:lnTo>
                    <a:pt x="2265" y="6511"/>
                  </a:lnTo>
                  <a:lnTo>
                    <a:pt x="2265" y="7872"/>
                  </a:lnTo>
                  <a:lnTo>
                    <a:pt x="7817" y="7872"/>
                  </a:lnTo>
                  <a:lnTo>
                    <a:pt x="7817" y="6511"/>
                  </a:lnTo>
                  <a:lnTo>
                    <a:pt x="10080" y="3959"/>
                  </a:lnTo>
                  <a:lnTo>
                    <a:pt x="10080" y="902"/>
                  </a:lnTo>
                  <a:cubicBezTo>
                    <a:pt x="10080" y="423"/>
                    <a:pt x="9689" y="9"/>
                    <a:pt x="9211" y="0"/>
                  </a:cubicBezTo>
                  <a:cubicBezTo>
                    <a:pt x="9205" y="0"/>
                    <a:pt x="9200" y="0"/>
                    <a:pt x="9194"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6"/>
            <p:cNvSpPr/>
            <p:nvPr/>
          </p:nvSpPr>
          <p:spPr>
            <a:xfrm>
              <a:off x="6505641" y="3978356"/>
              <a:ext cx="202322" cy="130554"/>
            </a:xfrm>
            <a:custGeom>
              <a:avLst/>
              <a:gdLst/>
              <a:ahLst/>
              <a:cxnLst/>
              <a:rect l="l" t="t" r="r" b="b"/>
              <a:pathLst>
                <a:path w="5362" h="3460" extrusionOk="0">
                  <a:moveTo>
                    <a:pt x="3121" y="591"/>
                  </a:moveTo>
                  <a:cubicBezTo>
                    <a:pt x="3128" y="591"/>
                    <a:pt x="3135" y="591"/>
                    <a:pt x="3142" y="592"/>
                  </a:cubicBezTo>
                  <a:cubicBezTo>
                    <a:pt x="3621" y="602"/>
                    <a:pt x="4007" y="997"/>
                    <a:pt x="4007" y="1480"/>
                  </a:cubicBezTo>
                  <a:lnTo>
                    <a:pt x="4005" y="1750"/>
                  </a:lnTo>
                  <a:lnTo>
                    <a:pt x="4268" y="1780"/>
                  </a:lnTo>
                  <a:cubicBezTo>
                    <a:pt x="4557" y="1814"/>
                    <a:pt x="4771" y="2073"/>
                    <a:pt x="4746" y="2369"/>
                  </a:cubicBezTo>
                  <a:cubicBezTo>
                    <a:pt x="4723" y="2644"/>
                    <a:pt x="4468" y="2869"/>
                    <a:pt x="4191" y="2869"/>
                  </a:cubicBezTo>
                  <a:lnTo>
                    <a:pt x="1138" y="2869"/>
                  </a:lnTo>
                  <a:cubicBezTo>
                    <a:pt x="1138" y="2869"/>
                    <a:pt x="592" y="2619"/>
                    <a:pt x="592" y="2317"/>
                  </a:cubicBezTo>
                  <a:cubicBezTo>
                    <a:pt x="592" y="2041"/>
                    <a:pt x="799" y="1808"/>
                    <a:pt x="1074" y="1775"/>
                  </a:cubicBezTo>
                  <a:lnTo>
                    <a:pt x="1330" y="1744"/>
                  </a:lnTo>
                  <a:lnTo>
                    <a:pt x="1350" y="1480"/>
                  </a:lnTo>
                  <a:lnTo>
                    <a:pt x="1350" y="1481"/>
                  </a:lnTo>
                  <a:cubicBezTo>
                    <a:pt x="1350" y="1155"/>
                    <a:pt x="1615" y="890"/>
                    <a:pt x="1939" y="890"/>
                  </a:cubicBezTo>
                  <a:cubicBezTo>
                    <a:pt x="2015" y="890"/>
                    <a:pt x="2089" y="905"/>
                    <a:pt x="2159" y="933"/>
                  </a:cubicBezTo>
                  <a:lnTo>
                    <a:pt x="2344" y="1007"/>
                  </a:lnTo>
                  <a:lnTo>
                    <a:pt x="2469" y="876"/>
                  </a:lnTo>
                  <a:cubicBezTo>
                    <a:pt x="2640" y="698"/>
                    <a:pt x="2874" y="591"/>
                    <a:pt x="3121" y="591"/>
                  </a:cubicBezTo>
                  <a:close/>
                  <a:moveTo>
                    <a:pt x="3112" y="1"/>
                  </a:moveTo>
                  <a:cubicBezTo>
                    <a:pt x="2769" y="1"/>
                    <a:pt x="2445" y="116"/>
                    <a:pt x="2183" y="328"/>
                  </a:cubicBezTo>
                  <a:cubicBezTo>
                    <a:pt x="2099" y="309"/>
                    <a:pt x="2013" y="299"/>
                    <a:pt x="1926" y="299"/>
                  </a:cubicBezTo>
                  <a:cubicBezTo>
                    <a:pt x="1354" y="299"/>
                    <a:pt x="876" y="708"/>
                    <a:pt x="768" y="1249"/>
                  </a:cubicBezTo>
                  <a:cubicBezTo>
                    <a:pt x="317" y="1403"/>
                    <a:pt x="1" y="1830"/>
                    <a:pt x="1" y="2324"/>
                  </a:cubicBezTo>
                  <a:cubicBezTo>
                    <a:pt x="1" y="2950"/>
                    <a:pt x="511" y="3460"/>
                    <a:pt x="1138" y="3460"/>
                  </a:cubicBezTo>
                  <a:lnTo>
                    <a:pt x="4181" y="3460"/>
                  </a:lnTo>
                  <a:cubicBezTo>
                    <a:pt x="4789" y="3460"/>
                    <a:pt x="5303" y="2990"/>
                    <a:pt x="5335" y="2384"/>
                  </a:cubicBezTo>
                  <a:cubicBezTo>
                    <a:pt x="5361" y="1867"/>
                    <a:pt x="5041" y="1412"/>
                    <a:pt x="4575" y="1250"/>
                  </a:cubicBezTo>
                  <a:cubicBezTo>
                    <a:pt x="4464" y="543"/>
                    <a:pt x="3850" y="1"/>
                    <a:pt x="311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46"/>
          <p:cNvSpPr/>
          <p:nvPr/>
        </p:nvSpPr>
        <p:spPr>
          <a:xfrm flipH="1">
            <a:off x="1515156" y="1738003"/>
            <a:ext cx="746100" cy="746100"/>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flipH="1">
            <a:off x="6882756" y="1738003"/>
            <a:ext cx="746100" cy="746100"/>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46"/>
          <p:cNvGrpSpPr/>
          <p:nvPr/>
        </p:nvGrpSpPr>
        <p:grpSpPr>
          <a:xfrm>
            <a:off x="7065631" y="1920848"/>
            <a:ext cx="380344" cy="380344"/>
            <a:chOff x="8043656" y="3376673"/>
            <a:chExt cx="380344" cy="380344"/>
          </a:xfrm>
        </p:grpSpPr>
        <p:sp>
          <p:nvSpPr>
            <p:cNvPr id="474" name="Google Shape;474;p46"/>
            <p:cNvSpPr/>
            <p:nvPr/>
          </p:nvSpPr>
          <p:spPr>
            <a:xfrm>
              <a:off x="8043656" y="3459911"/>
              <a:ext cx="380344" cy="297106"/>
            </a:xfrm>
            <a:custGeom>
              <a:avLst/>
              <a:gdLst/>
              <a:ahLst/>
              <a:cxnLst/>
              <a:rect l="l" t="t" r="r" b="b"/>
              <a:pathLst>
                <a:path w="10080" h="7874" extrusionOk="0">
                  <a:moveTo>
                    <a:pt x="886" y="592"/>
                  </a:moveTo>
                  <a:cubicBezTo>
                    <a:pt x="1049" y="592"/>
                    <a:pt x="1182" y="724"/>
                    <a:pt x="1182" y="887"/>
                  </a:cubicBezTo>
                  <a:lnTo>
                    <a:pt x="1182" y="2852"/>
                  </a:lnTo>
                  <a:cubicBezTo>
                    <a:pt x="1182" y="3089"/>
                    <a:pt x="1273" y="3312"/>
                    <a:pt x="1441" y="3478"/>
                  </a:cubicBezTo>
                  <a:lnTo>
                    <a:pt x="2633" y="4670"/>
                  </a:lnTo>
                  <a:lnTo>
                    <a:pt x="3051" y="4254"/>
                  </a:lnTo>
                  <a:lnTo>
                    <a:pt x="1863" y="3066"/>
                  </a:lnTo>
                  <a:cubicBezTo>
                    <a:pt x="1817" y="3019"/>
                    <a:pt x="1784" y="2958"/>
                    <a:pt x="1774" y="2893"/>
                  </a:cubicBezTo>
                  <a:cubicBezTo>
                    <a:pt x="1759" y="2774"/>
                    <a:pt x="1812" y="2660"/>
                    <a:pt x="1919" y="2597"/>
                  </a:cubicBezTo>
                  <a:cubicBezTo>
                    <a:pt x="1941" y="2583"/>
                    <a:pt x="1966" y="2572"/>
                    <a:pt x="1993" y="2566"/>
                  </a:cubicBezTo>
                  <a:cubicBezTo>
                    <a:pt x="2018" y="2560"/>
                    <a:pt x="2044" y="2557"/>
                    <a:pt x="2069" y="2557"/>
                  </a:cubicBezTo>
                  <a:cubicBezTo>
                    <a:pt x="2147" y="2557"/>
                    <a:pt x="2222" y="2587"/>
                    <a:pt x="2277" y="2643"/>
                  </a:cubicBezTo>
                  <a:lnTo>
                    <a:pt x="4745" y="5110"/>
                  </a:lnTo>
                  <a:lnTo>
                    <a:pt x="4745" y="7283"/>
                  </a:lnTo>
                  <a:lnTo>
                    <a:pt x="2854" y="7283"/>
                  </a:lnTo>
                  <a:lnTo>
                    <a:pt x="2854" y="6287"/>
                  </a:lnTo>
                  <a:lnTo>
                    <a:pt x="591" y="3736"/>
                  </a:lnTo>
                  <a:lnTo>
                    <a:pt x="591" y="895"/>
                  </a:lnTo>
                  <a:cubicBezTo>
                    <a:pt x="591" y="743"/>
                    <a:pt x="702" y="610"/>
                    <a:pt x="852" y="594"/>
                  </a:cubicBezTo>
                  <a:cubicBezTo>
                    <a:pt x="864" y="592"/>
                    <a:pt x="875" y="592"/>
                    <a:pt x="886" y="592"/>
                  </a:cubicBezTo>
                  <a:close/>
                  <a:moveTo>
                    <a:pt x="9193" y="593"/>
                  </a:moveTo>
                  <a:cubicBezTo>
                    <a:pt x="9355" y="593"/>
                    <a:pt x="9489" y="726"/>
                    <a:pt x="9489" y="889"/>
                  </a:cubicBezTo>
                  <a:lnTo>
                    <a:pt x="9489" y="3736"/>
                  </a:lnTo>
                  <a:lnTo>
                    <a:pt x="7225" y="6287"/>
                  </a:lnTo>
                  <a:lnTo>
                    <a:pt x="7225" y="7283"/>
                  </a:lnTo>
                  <a:lnTo>
                    <a:pt x="5335" y="7283"/>
                  </a:lnTo>
                  <a:lnTo>
                    <a:pt x="5335" y="5109"/>
                  </a:lnTo>
                  <a:lnTo>
                    <a:pt x="7803" y="2643"/>
                  </a:lnTo>
                  <a:cubicBezTo>
                    <a:pt x="7858" y="2587"/>
                    <a:pt x="7933" y="2556"/>
                    <a:pt x="8012" y="2556"/>
                  </a:cubicBezTo>
                  <a:cubicBezTo>
                    <a:pt x="8037" y="2556"/>
                    <a:pt x="8061" y="2559"/>
                    <a:pt x="8086" y="2565"/>
                  </a:cubicBezTo>
                  <a:cubicBezTo>
                    <a:pt x="8113" y="2571"/>
                    <a:pt x="8139" y="2583"/>
                    <a:pt x="8162" y="2597"/>
                  </a:cubicBezTo>
                  <a:cubicBezTo>
                    <a:pt x="8255" y="2654"/>
                    <a:pt x="8308" y="2749"/>
                    <a:pt x="8308" y="2852"/>
                  </a:cubicBezTo>
                  <a:cubicBezTo>
                    <a:pt x="8308" y="2931"/>
                    <a:pt x="8277" y="3005"/>
                    <a:pt x="8221" y="3061"/>
                  </a:cubicBezTo>
                  <a:lnTo>
                    <a:pt x="7028" y="4254"/>
                  </a:lnTo>
                  <a:lnTo>
                    <a:pt x="7446" y="4670"/>
                  </a:lnTo>
                  <a:lnTo>
                    <a:pt x="8639" y="3478"/>
                  </a:lnTo>
                  <a:cubicBezTo>
                    <a:pt x="8805" y="3313"/>
                    <a:pt x="8899" y="3087"/>
                    <a:pt x="8899" y="2852"/>
                  </a:cubicBezTo>
                  <a:lnTo>
                    <a:pt x="8899" y="2850"/>
                  </a:lnTo>
                  <a:lnTo>
                    <a:pt x="8899" y="897"/>
                  </a:lnTo>
                  <a:cubicBezTo>
                    <a:pt x="8899" y="745"/>
                    <a:pt x="9009" y="611"/>
                    <a:pt x="9160" y="595"/>
                  </a:cubicBezTo>
                  <a:cubicBezTo>
                    <a:pt x="9171" y="593"/>
                    <a:pt x="9182" y="593"/>
                    <a:pt x="9193" y="593"/>
                  </a:cubicBezTo>
                  <a:close/>
                  <a:moveTo>
                    <a:pt x="887" y="1"/>
                  </a:moveTo>
                  <a:cubicBezTo>
                    <a:pt x="398" y="1"/>
                    <a:pt x="0" y="398"/>
                    <a:pt x="0" y="887"/>
                  </a:cubicBezTo>
                  <a:lnTo>
                    <a:pt x="0" y="3959"/>
                  </a:lnTo>
                  <a:lnTo>
                    <a:pt x="2264" y="6512"/>
                  </a:lnTo>
                  <a:lnTo>
                    <a:pt x="2264" y="7874"/>
                  </a:lnTo>
                  <a:lnTo>
                    <a:pt x="7815" y="7874"/>
                  </a:lnTo>
                  <a:lnTo>
                    <a:pt x="7815" y="6512"/>
                  </a:lnTo>
                  <a:lnTo>
                    <a:pt x="10079" y="3959"/>
                  </a:lnTo>
                  <a:lnTo>
                    <a:pt x="10079" y="903"/>
                  </a:lnTo>
                  <a:cubicBezTo>
                    <a:pt x="10080" y="424"/>
                    <a:pt x="9689" y="10"/>
                    <a:pt x="9210" y="1"/>
                  </a:cubicBezTo>
                  <a:cubicBezTo>
                    <a:pt x="9205" y="1"/>
                    <a:pt x="9200" y="1"/>
                    <a:pt x="9194" y="1"/>
                  </a:cubicBezTo>
                  <a:cubicBezTo>
                    <a:pt x="8706" y="1"/>
                    <a:pt x="8308" y="398"/>
                    <a:pt x="8308" y="887"/>
                  </a:cubicBezTo>
                  <a:lnTo>
                    <a:pt x="8308" y="2015"/>
                  </a:lnTo>
                  <a:cubicBezTo>
                    <a:pt x="8214" y="1983"/>
                    <a:pt x="8114" y="1965"/>
                    <a:pt x="8012" y="1965"/>
                  </a:cubicBezTo>
                  <a:cubicBezTo>
                    <a:pt x="7990" y="1965"/>
                    <a:pt x="7967" y="1966"/>
                    <a:pt x="7944" y="1968"/>
                  </a:cubicBezTo>
                  <a:cubicBezTo>
                    <a:pt x="7729" y="1984"/>
                    <a:pt x="7527" y="2082"/>
                    <a:pt x="7375" y="2235"/>
                  </a:cubicBezTo>
                  <a:lnTo>
                    <a:pt x="5040" y="4570"/>
                  </a:lnTo>
                  <a:lnTo>
                    <a:pt x="2705" y="2235"/>
                  </a:lnTo>
                  <a:cubicBezTo>
                    <a:pt x="2552" y="2082"/>
                    <a:pt x="2350" y="1984"/>
                    <a:pt x="2135" y="1968"/>
                  </a:cubicBezTo>
                  <a:cubicBezTo>
                    <a:pt x="2112" y="1966"/>
                    <a:pt x="2089" y="1965"/>
                    <a:pt x="2067" y="1965"/>
                  </a:cubicBezTo>
                  <a:cubicBezTo>
                    <a:pt x="1965" y="1965"/>
                    <a:pt x="1865" y="1983"/>
                    <a:pt x="1771" y="2015"/>
                  </a:cubicBezTo>
                  <a:lnTo>
                    <a:pt x="1771" y="903"/>
                  </a:lnTo>
                  <a:cubicBezTo>
                    <a:pt x="1771" y="424"/>
                    <a:pt x="1381" y="10"/>
                    <a:pt x="902" y="1"/>
                  </a:cubicBezTo>
                  <a:cubicBezTo>
                    <a:pt x="897" y="1"/>
                    <a:pt x="892" y="1"/>
                    <a:pt x="887"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6"/>
            <p:cNvSpPr/>
            <p:nvPr/>
          </p:nvSpPr>
          <p:spPr>
            <a:xfrm>
              <a:off x="8156552" y="3376673"/>
              <a:ext cx="153798" cy="179758"/>
            </a:xfrm>
            <a:custGeom>
              <a:avLst/>
              <a:gdLst/>
              <a:ahLst/>
              <a:cxnLst/>
              <a:rect l="l" t="t" r="r" b="b"/>
              <a:pathLst>
                <a:path w="4076" h="4764" extrusionOk="0">
                  <a:moveTo>
                    <a:pt x="1753" y="607"/>
                  </a:moveTo>
                  <a:lnTo>
                    <a:pt x="1753" y="4157"/>
                  </a:lnTo>
                  <a:cubicBezTo>
                    <a:pt x="1090" y="4019"/>
                    <a:pt x="591" y="3431"/>
                    <a:pt x="591" y="2729"/>
                  </a:cubicBezTo>
                  <a:lnTo>
                    <a:pt x="591" y="2035"/>
                  </a:lnTo>
                  <a:cubicBezTo>
                    <a:pt x="591" y="1332"/>
                    <a:pt x="1090" y="745"/>
                    <a:pt x="1753" y="607"/>
                  </a:cubicBezTo>
                  <a:close/>
                  <a:moveTo>
                    <a:pt x="2343" y="607"/>
                  </a:moveTo>
                  <a:cubicBezTo>
                    <a:pt x="3006" y="745"/>
                    <a:pt x="3505" y="1332"/>
                    <a:pt x="3505" y="2035"/>
                  </a:cubicBezTo>
                  <a:lnTo>
                    <a:pt x="3505" y="2729"/>
                  </a:lnTo>
                  <a:cubicBezTo>
                    <a:pt x="3505" y="3431"/>
                    <a:pt x="3006" y="4019"/>
                    <a:pt x="2343" y="4157"/>
                  </a:cubicBezTo>
                  <a:lnTo>
                    <a:pt x="2343" y="607"/>
                  </a:lnTo>
                  <a:close/>
                  <a:moveTo>
                    <a:pt x="2039" y="0"/>
                  </a:moveTo>
                  <a:cubicBezTo>
                    <a:pt x="915" y="0"/>
                    <a:pt x="1" y="915"/>
                    <a:pt x="1" y="2038"/>
                  </a:cubicBezTo>
                  <a:lnTo>
                    <a:pt x="1" y="2726"/>
                  </a:lnTo>
                  <a:cubicBezTo>
                    <a:pt x="1" y="3849"/>
                    <a:pt x="914" y="4764"/>
                    <a:pt x="2038" y="4764"/>
                  </a:cubicBezTo>
                  <a:cubicBezTo>
                    <a:pt x="3161" y="4764"/>
                    <a:pt x="4075" y="3849"/>
                    <a:pt x="4075" y="2726"/>
                  </a:cubicBezTo>
                  <a:lnTo>
                    <a:pt x="4075" y="2061"/>
                  </a:lnTo>
                  <a:cubicBezTo>
                    <a:pt x="4075" y="955"/>
                    <a:pt x="3202" y="33"/>
                    <a:pt x="2097" y="1"/>
                  </a:cubicBezTo>
                  <a:cubicBezTo>
                    <a:pt x="2077" y="1"/>
                    <a:pt x="2058" y="0"/>
                    <a:pt x="2039"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46"/>
          <p:cNvGrpSpPr/>
          <p:nvPr/>
        </p:nvGrpSpPr>
        <p:grpSpPr>
          <a:xfrm>
            <a:off x="1698002" y="1920873"/>
            <a:ext cx="380381" cy="380344"/>
            <a:chOff x="6416139" y="3376673"/>
            <a:chExt cx="380381" cy="380344"/>
          </a:xfrm>
        </p:grpSpPr>
        <p:sp>
          <p:nvSpPr>
            <p:cNvPr id="477" name="Google Shape;477;p46"/>
            <p:cNvSpPr/>
            <p:nvPr/>
          </p:nvSpPr>
          <p:spPr>
            <a:xfrm>
              <a:off x="6416139" y="3459949"/>
              <a:ext cx="380381" cy="297068"/>
            </a:xfrm>
            <a:custGeom>
              <a:avLst/>
              <a:gdLst/>
              <a:ahLst/>
              <a:cxnLst/>
              <a:rect l="l" t="t" r="r" b="b"/>
              <a:pathLst>
                <a:path w="10081" h="7873" extrusionOk="0">
                  <a:moveTo>
                    <a:pt x="887" y="591"/>
                  </a:moveTo>
                  <a:cubicBezTo>
                    <a:pt x="1050" y="591"/>
                    <a:pt x="1182" y="723"/>
                    <a:pt x="1182" y="886"/>
                  </a:cubicBezTo>
                  <a:lnTo>
                    <a:pt x="1182" y="2851"/>
                  </a:lnTo>
                  <a:cubicBezTo>
                    <a:pt x="1182" y="3088"/>
                    <a:pt x="1274" y="3311"/>
                    <a:pt x="1441" y="3479"/>
                  </a:cubicBezTo>
                  <a:lnTo>
                    <a:pt x="2634" y="4670"/>
                  </a:lnTo>
                  <a:lnTo>
                    <a:pt x="3052" y="4253"/>
                  </a:lnTo>
                  <a:lnTo>
                    <a:pt x="1863" y="3065"/>
                  </a:lnTo>
                  <a:cubicBezTo>
                    <a:pt x="1817" y="3019"/>
                    <a:pt x="1784" y="2959"/>
                    <a:pt x="1776" y="2893"/>
                  </a:cubicBezTo>
                  <a:cubicBezTo>
                    <a:pt x="1760" y="2774"/>
                    <a:pt x="1814" y="2659"/>
                    <a:pt x="1919" y="2596"/>
                  </a:cubicBezTo>
                  <a:cubicBezTo>
                    <a:pt x="1942" y="2582"/>
                    <a:pt x="1967" y="2571"/>
                    <a:pt x="1993" y="2565"/>
                  </a:cubicBezTo>
                  <a:cubicBezTo>
                    <a:pt x="2018" y="2559"/>
                    <a:pt x="2044" y="2556"/>
                    <a:pt x="2068" y="2556"/>
                  </a:cubicBezTo>
                  <a:cubicBezTo>
                    <a:pt x="2147" y="2556"/>
                    <a:pt x="2222" y="2587"/>
                    <a:pt x="2278" y="2642"/>
                  </a:cubicBezTo>
                  <a:lnTo>
                    <a:pt x="4745" y="5109"/>
                  </a:lnTo>
                  <a:lnTo>
                    <a:pt x="4745" y="7282"/>
                  </a:lnTo>
                  <a:lnTo>
                    <a:pt x="2856" y="7282"/>
                  </a:lnTo>
                  <a:lnTo>
                    <a:pt x="2856" y="6288"/>
                  </a:lnTo>
                  <a:lnTo>
                    <a:pt x="591" y="3735"/>
                  </a:lnTo>
                  <a:lnTo>
                    <a:pt x="591" y="894"/>
                  </a:lnTo>
                  <a:cubicBezTo>
                    <a:pt x="591" y="743"/>
                    <a:pt x="702" y="609"/>
                    <a:pt x="853" y="593"/>
                  </a:cubicBezTo>
                  <a:cubicBezTo>
                    <a:pt x="864" y="591"/>
                    <a:pt x="876" y="591"/>
                    <a:pt x="887" y="591"/>
                  </a:cubicBezTo>
                  <a:close/>
                  <a:moveTo>
                    <a:pt x="9195" y="593"/>
                  </a:moveTo>
                  <a:cubicBezTo>
                    <a:pt x="9358" y="593"/>
                    <a:pt x="9490" y="725"/>
                    <a:pt x="9490" y="888"/>
                  </a:cubicBezTo>
                  <a:lnTo>
                    <a:pt x="9490" y="3735"/>
                  </a:lnTo>
                  <a:lnTo>
                    <a:pt x="7226" y="6288"/>
                  </a:lnTo>
                  <a:lnTo>
                    <a:pt x="7226" y="7282"/>
                  </a:lnTo>
                  <a:lnTo>
                    <a:pt x="5336" y="7282"/>
                  </a:lnTo>
                  <a:lnTo>
                    <a:pt x="5336" y="5109"/>
                  </a:lnTo>
                  <a:lnTo>
                    <a:pt x="7804" y="2642"/>
                  </a:lnTo>
                  <a:cubicBezTo>
                    <a:pt x="7860" y="2586"/>
                    <a:pt x="7934" y="2555"/>
                    <a:pt x="8014" y="2555"/>
                  </a:cubicBezTo>
                  <a:cubicBezTo>
                    <a:pt x="8044" y="2555"/>
                    <a:pt x="8075" y="2560"/>
                    <a:pt x="8106" y="2569"/>
                  </a:cubicBezTo>
                  <a:cubicBezTo>
                    <a:pt x="8120" y="2573"/>
                    <a:pt x="8132" y="2579"/>
                    <a:pt x="8145" y="2585"/>
                  </a:cubicBezTo>
                  <a:cubicBezTo>
                    <a:pt x="8248" y="2640"/>
                    <a:pt x="8308" y="2740"/>
                    <a:pt x="8308" y="2850"/>
                  </a:cubicBezTo>
                  <a:lnTo>
                    <a:pt x="8308" y="2851"/>
                  </a:lnTo>
                  <a:cubicBezTo>
                    <a:pt x="8308" y="2930"/>
                    <a:pt x="8278" y="3005"/>
                    <a:pt x="8222" y="3061"/>
                  </a:cubicBezTo>
                  <a:lnTo>
                    <a:pt x="7030" y="4253"/>
                  </a:lnTo>
                  <a:lnTo>
                    <a:pt x="7448" y="4669"/>
                  </a:lnTo>
                  <a:lnTo>
                    <a:pt x="8640" y="3477"/>
                  </a:lnTo>
                  <a:cubicBezTo>
                    <a:pt x="8806" y="3312"/>
                    <a:pt x="8899" y="3086"/>
                    <a:pt x="8899" y="2851"/>
                  </a:cubicBezTo>
                  <a:lnTo>
                    <a:pt x="8899" y="2847"/>
                  </a:lnTo>
                  <a:lnTo>
                    <a:pt x="8899" y="896"/>
                  </a:lnTo>
                  <a:cubicBezTo>
                    <a:pt x="8899" y="744"/>
                    <a:pt x="9010" y="612"/>
                    <a:pt x="9161" y="595"/>
                  </a:cubicBezTo>
                  <a:cubicBezTo>
                    <a:pt x="9172" y="593"/>
                    <a:pt x="9184" y="593"/>
                    <a:pt x="9195" y="593"/>
                  </a:cubicBezTo>
                  <a:close/>
                  <a:moveTo>
                    <a:pt x="886" y="1"/>
                  </a:moveTo>
                  <a:cubicBezTo>
                    <a:pt x="397" y="1"/>
                    <a:pt x="1" y="398"/>
                    <a:pt x="1" y="886"/>
                  </a:cubicBezTo>
                  <a:lnTo>
                    <a:pt x="1" y="3958"/>
                  </a:lnTo>
                  <a:lnTo>
                    <a:pt x="2265" y="6511"/>
                  </a:lnTo>
                  <a:lnTo>
                    <a:pt x="2265" y="7873"/>
                  </a:lnTo>
                  <a:lnTo>
                    <a:pt x="7817" y="7873"/>
                  </a:lnTo>
                  <a:lnTo>
                    <a:pt x="7817" y="6511"/>
                  </a:lnTo>
                  <a:lnTo>
                    <a:pt x="10080" y="3958"/>
                  </a:lnTo>
                  <a:lnTo>
                    <a:pt x="10080" y="902"/>
                  </a:lnTo>
                  <a:cubicBezTo>
                    <a:pt x="10080" y="423"/>
                    <a:pt x="9689" y="9"/>
                    <a:pt x="9211" y="1"/>
                  </a:cubicBezTo>
                  <a:cubicBezTo>
                    <a:pt x="9205" y="1"/>
                    <a:pt x="9200" y="1"/>
                    <a:pt x="9194" y="1"/>
                  </a:cubicBezTo>
                  <a:cubicBezTo>
                    <a:pt x="8706" y="1"/>
                    <a:pt x="8308" y="398"/>
                    <a:pt x="8308" y="886"/>
                  </a:cubicBezTo>
                  <a:lnTo>
                    <a:pt x="8308" y="2014"/>
                  </a:lnTo>
                  <a:cubicBezTo>
                    <a:pt x="8215" y="1982"/>
                    <a:pt x="8115" y="1965"/>
                    <a:pt x="8013" y="1965"/>
                  </a:cubicBezTo>
                  <a:cubicBezTo>
                    <a:pt x="7776" y="1965"/>
                    <a:pt x="7553" y="2057"/>
                    <a:pt x="7386" y="2224"/>
                  </a:cubicBezTo>
                  <a:lnTo>
                    <a:pt x="5040" y="4569"/>
                  </a:lnTo>
                  <a:lnTo>
                    <a:pt x="2705" y="2234"/>
                  </a:lnTo>
                  <a:cubicBezTo>
                    <a:pt x="2552" y="2081"/>
                    <a:pt x="2352" y="1983"/>
                    <a:pt x="2137" y="1967"/>
                  </a:cubicBezTo>
                  <a:cubicBezTo>
                    <a:pt x="2114" y="1965"/>
                    <a:pt x="2091" y="1964"/>
                    <a:pt x="2068" y="1964"/>
                  </a:cubicBezTo>
                  <a:cubicBezTo>
                    <a:pt x="1965" y="1964"/>
                    <a:pt x="1866" y="1982"/>
                    <a:pt x="1773" y="2014"/>
                  </a:cubicBezTo>
                  <a:lnTo>
                    <a:pt x="1773" y="902"/>
                  </a:lnTo>
                  <a:cubicBezTo>
                    <a:pt x="1773" y="424"/>
                    <a:pt x="1381" y="9"/>
                    <a:pt x="904" y="1"/>
                  </a:cubicBezTo>
                  <a:cubicBezTo>
                    <a:pt x="898" y="1"/>
                    <a:pt x="892" y="1"/>
                    <a:pt x="886"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6"/>
            <p:cNvSpPr/>
            <p:nvPr/>
          </p:nvSpPr>
          <p:spPr>
            <a:xfrm>
              <a:off x="6521639" y="3376673"/>
              <a:ext cx="169419" cy="168664"/>
            </a:xfrm>
            <a:custGeom>
              <a:avLst/>
              <a:gdLst/>
              <a:ahLst/>
              <a:cxnLst/>
              <a:rect l="l" t="t" r="r" b="b"/>
              <a:pathLst>
                <a:path w="4490" h="4470" extrusionOk="0">
                  <a:moveTo>
                    <a:pt x="2244" y="1181"/>
                  </a:moveTo>
                  <a:cubicBezTo>
                    <a:pt x="2826" y="1181"/>
                    <a:pt x="3298" y="1654"/>
                    <a:pt x="3298" y="2234"/>
                  </a:cubicBezTo>
                  <a:cubicBezTo>
                    <a:pt x="3298" y="2815"/>
                    <a:pt x="2826" y="3288"/>
                    <a:pt x="2244" y="3288"/>
                  </a:cubicBezTo>
                  <a:cubicBezTo>
                    <a:pt x="1664" y="3288"/>
                    <a:pt x="1192" y="2815"/>
                    <a:pt x="1192" y="2234"/>
                  </a:cubicBezTo>
                  <a:cubicBezTo>
                    <a:pt x="1192" y="1654"/>
                    <a:pt x="1664" y="1181"/>
                    <a:pt x="2244" y="1181"/>
                  </a:cubicBezTo>
                  <a:close/>
                  <a:moveTo>
                    <a:pt x="1949" y="0"/>
                  </a:moveTo>
                  <a:lnTo>
                    <a:pt x="1949" y="628"/>
                  </a:lnTo>
                  <a:cubicBezTo>
                    <a:pt x="1715" y="670"/>
                    <a:pt x="1497" y="763"/>
                    <a:pt x="1308" y="893"/>
                  </a:cubicBezTo>
                  <a:lnTo>
                    <a:pt x="868" y="456"/>
                  </a:lnTo>
                  <a:lnTo>
                    <a:pt x="448" y="873"/>
                  </a:lnTo>
                  <a:lnTo>
                    <a:pt x="888" y="1310"/>
                  </a:lnTo>
                  <a:cubicBezTo>
                    <a:pt x="756" y="1499"/>
                    <a:pt x="664" y="1715"/>
                    <a:pt x="621" y="1949"/>
                  </a:cubicBezTo>
                  <a:lnTo>
                    <a:pt x="1" y="1949"/>
                  </a:lnTo>
                  <a:lnTo>
                    <a:pt x="1" y="2540"/>
                  </a:lnTo>
                  <a:lnTo>
                    <a:pt x="621" y="2540"/>
                  </a:lnTo>
                  <a:cubicBezTo>
                    <a:pt x="664" y="2773"/>
                    <a:pt x="756" y="2990"/>
                    <a:pt x="888" y="3178"/>
                  </a:cubicBezTo>
                  <a:lnTo>
                    <a:pt x="448" y="3616"/>
                  </a:lnTo>
                  <a:lnTo>
                    <a:pt x="868" y="4034"/>
                  </a:lnTo>
                  <a:lnTo>
                    <a:pt x="1308" y="3596"/>
                  </a:lnTo>
                  <a:cubicBezTo>
                    <a:pt x="1497" y="3727"/>
                    <a:pt x="1715" y="3818"/>
                    <a:pt x="1949" y="3862"/>
                  </a:cubicBezTo>
                  <a:lnTo>
                    <a:pt x="1949" y="4469"/>
                  </a:lnTo>
                  <a:lnTo>
                    <a:pt x="2540" y="4469"/>
                  </a:lnTo>
                  <a:lnTo>
                    <a:pt x="2540" y="3862"/>
                  </a:lnTo>
                  <a:cubicBezTo>
                    <a:pt x="2775" y="3818"/>
                    <a:pt x="2992" y="3727"/>
                    <a:pt x="3182" y="3596"/>
                  </a:cubicBezTo>
                  <a:lnTo>
                    <a:pt x="3621" y="4034"/>
                  </a:lnTo>
                  <a:lnTo>
                    <a:pt x="4041" y="3616"/>
                  </a:lnTo>
                  <a:lnTo>
                    <a:pt x="3602" y="3178"/>
                  </a:lnTo>
                  <a:cubicBezTo>
                    <a:pt x="3733" y="2990"/>
                    <a:pt x="3826" y="2773"/>
                    <a:pt x="3868" y="2540"/>
                  </a:cubicBezTo>
                  <a:lnTo>
                    <a:pt x="4489" y="2540"/>
                  </a:lnTo>
                  <a:lnTo>
                    <a:pt x="4489" y="1949"/>
                  </a:lnTo>
                  <a:lnTo>
                    <a:pt x="3862" y="1949"/>
                  </a:lnTo>
                  <a:cubicBezTo>
                    <a:pt x="3819" y="1714"/>
                    <a:pt x="3727" y="1497"/>
                    <a:pt x="3597" y="1307"/>
                  </a:cubicBezTo>
                  <a:lnTo>
                    <a:pt x="4033" y="868"/>
                  </a:lnTo>
                  <a:lnTo>
                    <a:pt x="3616" y="448"/>
                  </a:lnTo>
                  <a:lnTo>
                    <a:pt x="3179" y="887"/>
                  </a:lnTo>
                  <a:cubicBezTo>
                    <a:pt x="2990" y="756"/>
                    <a:pt x="2774" y="664"/>
                    <a:pt x="2540" y="621"/>
                  </a:cubicBezTo>
                  <a:lnTo>
                    <a:pt x="2540" y="0"/>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9" name="Google Shape;479;p46"/>
          <p:cNvCxnSpPr>
            <a:stCxn id="471" idx="4"/>
            <a:endCxn id="461" idx="0"/>
          </p:cNvCxnSpPr>
          <p:nvPr/>
        </p:nvCxnSpPr>
        <p:spPr>
          <a:xfrm>
            <a:off x="1888206" y="2484103"/>
            <a:ext cx="0" cy="275100"/>
          </a:xfrm>
          <a:prstGeom prst="straightConnector1">
            <a:avLst/>
          </a:prstGeom>
          <a:noFill/>
          <a:ln w="19050" cap="flat" cmpd="sng">
            <a:solidFill>
              <a:schemeClr val="accent5"/>
            </a:solidFill>
            <a:prstDash val="solid"/>
            <a:round/>
            <a:headEnd type="none" w="med" len="med"/>
            <a:tailEnd type="oval" w="med" len="med"/>
          </a:ln>
        </p:spPr>
      </p:cxnSp>
      <p:cxnSp>
        <p:nvCxnSpPr>
          <p:cNvPr id="480" name="Google Shape;480;p46"/>
          <p:cNvCxnSpPr>
            <a:stCxn id="459" idx="4"/>
            <a:endCxn id="463" idx="0"/>
          </p:cNvCxnSpPr>
          <p:nvPr/>
        </p:nvCxnSpPr>
        <p:spPr>
          <a:xfrm>
            <a:off x="4571931" y="2484103"/>
            <a:ext cx="0" cy="275100"/>
          </a:xfrm>
          <a:prstGeom prst="straightConnector1">
            <a:avLst/>
          </a:prstGeom>
          <a:noFill/>
          <a:ln w="19050" cap="flat" cmpd="sng">
            <a:solidFill>
              <a:schemeClr val="accent5"/>
            </a:solidFill>
            <a:prstDash val="solid"/>
            <a:round/>
            <a:headEnd type="none" w="med" len="med"/>
            <a:tailEnd type="oval" w="med" len="med"/>
          </a:ln>
        </p:spPr>
      </p:cxnSp>
      <p:cxnSp>
        <p:nvCxnSpPr>
          <p:cNvPr id="481" name="Google Shape;481;p46"/>
          <p:cNvCxnSpPr>
            <a:stCxn id="472" idx="4"/>
            <a:endCxn id="465" idx="0"/>
          </p:cNvCxnSpPr>
          <p:nvPr/>
        </p:nvCxnSpPr>
        <p:spPr>
          <a:xfrm>
            <a:off x="7255806" y="2484103"/>
            <a:ext cx="0" cy="275100"/>
          </a:xfrm>
          <a:prstGeom prst="straightConnector1">
            <a:avLst/>
          </a:prstGeom>
          <a:noFill/>
          <a:ln w="19050" cap="flat" cmpd="sng">
            <a:solidFill>
              <a:schemeClr val="accent5"/>
            </a:solidFill>
            <a:prstDash val="solid"/>
            <a:round/>
            <a:headEnd type="none" w="med" len="med"/>
            <a:tailEnd type="oval" w="med" len="med"/>
          </a:ln>
        </p:spPr>
      </p:cxnSp>
      <p:pic>
        <p:nvPicPr>
          <p:cNvPr id="3" name="Picture 2">
            <a:extLst>
              <a:ext uri="{FF2B5EF4-FFF2-40B4-BE49-F238E27FC236}">
                <a16:creationId xmlns:a16="http://schemas.microsoft.com/office/drawing/2014/main" id="{27C5D05C-56C6-BB83-4AD6-0141F4A8B260}"/>
              </a:ext>
            </a:extLst>
          </p:cNvPr>
          <p:cNvPicPr>
            <a:picLocks noChangeAspect="1"/>
          </p:cNvPicPr>
          <p:nvPr/>
        </p:nvPicPr>
        <p:blipFill>
          <a:blip r:embed="rId3"/>
          <a:stretch>
            <a:fillRect/>
          </a:stretch>
        </p:blipFill>
        <p:spPr>
          <a:xfrm>
            <a:off x="-1" y="0"/>
            <a:ext cx="9287583" cy="5572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7"/>
          <p:cNvSpPr txBox="1">
            <a:spLocks noGrp="1"/>
          </p:cNvSpPr>
          <p:nvPr>
            <p:ph type="title"/>
          </p:nvPr>
        </p:nvSpPr>
        <p:spPr>
          <a:xfrm>
            <a:off x="720000" y="584500"/>
            <a:ext cx="77040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APPLICATIONS</a:t>
            </a:r>
            <a:endParaRPr/>
          </a:p>
        </p:txBody>
      </p:sp>
      <p:sp>
        <p:nvSpPr>
          <p:cNvPr id="487" name="Google Shape;487;p47"/>
          <p:cNvSpPr txBox="1">
            <a:spLocks noGrp="1"/>
          </p:cNvSpPr>
          <p:nvPr>
            <p:ph type="title" idx="2"/>
          </p:nvPr>
        </p:nvSpPr>
        <p:spPr>
          <a:xfrm>
            <a:off x="940913" y="1788688"/>
            <a:ext cx="2432400" cy="35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VENUS</a:t>
            </a:r>
            <a:endParaRPr/>
          </a:p>
        </p:txBody>
      </p:sp>
      <p:sp>
        <p:nvSpPr>
          <p:cNvPr id="488" name="Google Shape;488;p47"/>
          <p:cNvSpPr txBox="1">
            <a:spLocks noGrp="1"/>
          </p:cNvSpPr>
          <p:nvPr>
            <p:ph type="subTitle" idx="1"/>
          </p:nvPr>
        </p:nvSpPr>
        <p:spPr>
          <a:xfrm>
            <a:off x="938847" y="2109250"/>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Venus is the second planet from the Sun</a:t>
            </a:r>
            <a:endParaRPr/>
          </a:p>
        </p:txBody>
      </p:sp>
      <p:sp>
        <p:nvSpPr>
          <p:cNvPr id="489" name="Google Shape;489;p47"/>
          <p:cNvSpPr txBox="1">
            <a:spLocks noGrp="1"/>
          </p:cNvSpPr>
          <p:nvPr>
            <p:ph type="title" idx="3"/>
          </p:nvPr>
        </p:nvSpPr>
        <p:spPr>
          <a:xfrm>
            <a:off x="5772755" y="1777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a:t>
            </a:r>
            <a:endParaRPr/>
          </a:p>
        </p:txBody>
      </p:sp>
      <p:sp>
        <p:nvSpPr>
          <p:cNvPr id="490" name="Google Shape;490;p47"/>
          <p:cNvSpPr txBox="1">
            <a:spLocks noGrp="1"/>
          </p:cNvSpPr>
          <p:nvPr>
            <p:ph type="subTitle" idx="4"/>
          </p:nvPr>
        </p:nvSpPr>
        <p:spPr>
          <a:xfrm>
            <a:off x="5772763" y="2097800"/>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the biggest planet in the Solar System</a:t>
            </a:r>
            <a:endParaRPr/>
          </a:p>
        </p:txBody>
      </p:sp>
      <p:sp>
        <p:nvSpPr>
          <p:cNvPr id="491" name="Google Shape;491;p47"/>
          <p:cNvSpPr txBox="1">
            <a:spLocks noGrp="1"/>
          </p:cNvSpPr>
          <p:nvPr>
            <p:ph type="title" idx="5"/>
          </p:nvPr>
        </p:nvSpPr>
        <p:spPr>
          <a:xfrm>
            <a:off x="940938" y="3406850"/>
            <a:ext cx="2432400" cy="35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MARS</a:t>
            </a:r>
            <a:endParaRPr/>
          </a:p>
        </p:txBody>
      </p:sp>
      <p:sp>
        <p:nvSpPr>
          <p:cNvPr id="492" name="Google Shape;492;p47"/>
          <p:cNvSpPr txBox="1">
            <a:spLocks noGrp="1"/>
          </p:cNvSpPr>
          <p:nvPr>
            <p:ph type="subTitle" idx="6"/>
          </p:nvPr>
        </p:nvSpPr>
        <p:spPr>
          <a:xfrm>
            <a:off x="938837" y="3728469"/>
            <a:ext cx="2436600" cy="56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Despite being red, Mars is a cold place</a:t>
            </a:r>
            <a:endParaRPr/>
          </a:p>
        </p:txBody>
      </p:sp>
      <p:sp>
        <p:nvSpPr>
          <p:cNvPr id="493" name="Google Shape;493;p47"/>
          <p:cNvSpPr txBox="1">
            <a:spLocks noGrp="1"/>
          </p:cNvSpPr>
          <p:nvPr>
            <p:ph type="title" idx="7"/>
          </p:nvPr>
        </p:nvSpPr>
        <p:spPr>
          <a:xfrm>
            <a:off x="5772743" y="3406850"/>
            <a:ext cx="24324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a:t>
            </a:r>
            <a:endParaRPr/>
          </a:p>
        </p:txBody>
      </p:sp>
      <p:sp>
        <p:nvSpPr>
          <p:cNvPr id="494" name="Google Shape;494;p47"/>
          <p:cNvSpPr txBox="1">
            <a:spLocks noGrp="1"/>
          </p:cNvSpPr>
          <p:nvPr>
            <p:ph type="subTitle" idx="8"/>
          </p:nvPr>
        </p:nvSpPr>
        <p:spPr>
          <a:xfrm>
            <a:off x="5772752" y="3728469"/>
            <a:ext cx="24324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 is a gas giant and has several rings</a:t>
            </a:r>
            <a:endParaRPr/>
          </a:p>
        </p:txBody>
      </p:sp>
      <p:sp>
        <p:nvSpPr>
          <p:cNvPr id="495" name="Google Shape;495;p47"/>
          <p:cNvSpPr/>
          <p:nvPr/>
        </p:nvSpPr>
        <p:spPr>
          <a:xfrm flipH="1">
            <a:off x="3729788"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47"/>
          <p:cNvGrpSpPr/>
          <p:nvPr/>
        </p:nvGrpSpPr>
        <p:grpSpPr>
          <a:xfrm>
            <a:off x="3878120" y="1778190"/>
            <a:ext cx="332725" cy="378910"/>
            <a:chOff x="4812507" y="3377390"/>
            <a:chExt cx="332725" cy="378910"/>
          </a:xfrm>
        </p:grpSpPr>
        <p:sp>
          <p:nvSpPr>
            <p:cNvPr id="497" name="Google Shape;497;p47"/>
            <p:cNvSpPr/>
            <p:nvPr/>
          </p:nvSpPr>
          <p:spPr>
            <a:xfrm>
              <a:off x="4812507" y="3377390"/>
              <a:ext cx="332725" cy="378910"/>
            </a:xfrm>
            <a:custGeom>
              <a:avLst/>
              <a:gdLst/>
              <a:ahLst/>
              <a:cxnLst/>
              <a:rect l="l" t="t" r="r" b="b"/>
              <a:pathLst>
                <a:path w="8818" h="10042" extrusionOk="0">
                  <a:moveTo>
                    <a:pt x="3854" y="571"/>
                  </a:moveTo>
                  <a:cubicBezTo>
                    <a:pt x="3923" y="571"/>
                    <a:pt x="3993" y="574"/>
                    <a:pt x="4064" y="578"/>
                  </a:cubicBezTo>
                  <a:cubicBezTo>
                    <a:pt x="5784" y="686"/>
                    <a:pt x="7115" y="2135"/>
                    <a:pt x="7115" y="3860"/>
                  </a:cubicBezTo>
                  <a:lnTo>
                    <a:pt x="7115" y="3874"/>
                  </a:lnTo>
                  <a:lnTo>
                    <a:pt x="7974" y="6242"/>
                  </a:lnTo>
                  <a:lnTo>
                    <a:pt x="7115" y="6242"/>
                  </a:lnTo>
                  <a:lnTo>
                    <a:pt x="7115" y="7680"/>
                  </a:lnTo>
                  <a:lnTo>
                    <a:pt x="5344" y="7680"/>
                  </a:lnTo>
                  <a:lnTo>
                    <a:pt x="5344" y="9451"/>
                  </a:lnTo>
                  <a:lnTo>
                    <a:pt x="1780" y="9451"/>
                  </a:lnTo>
                  <a:lnTo>
                    <a:pt x="1780" y="6336"/>
                  </a:lnTo>
                  <a:lnTo>
                    <a:pt x="1681" y="6248"/>
                  </a:lnTo>
                  <a:cubicBezTo>
                    <a:pt x="988" y="5632"/>
                    <a:pt x="592" y="4748"/>
                    <a:pt x="592" y="3823"/>
                  </a:cubicBezTo>
                  <a:cubicBezTo>
                    <a:pt x="592" y="2030"/>
                    <a:pt x="2055" y="571"/>
                    <a:pt x="3854" y="571"/>
                  </a:cubicBezTo>
                  <a:close/>
                  <a:moveTo>
                    <a:pt x="3853" y="0"/>
                  </a:moveTo>
                  <a:cubicBezTo>
                    <a:pt x="1730" y="0"/>
                    <a:pt x="1" y="1718"/>
                    <a:pt x="1" y="3831"/>
                  </a:cubicBezTo>
                  <a:cubicBezTo>
                    <a:pt x="1" y="4876"/>
                    <a:pt x="432" y="5877"/>
                    <a:pt x="1190" y="6599"/>
                  </a:cubicBezTo>
                  <a:lnTo>
                    <a:pt x="1190" y="10042"/>
                  </a:lnTo>
                  <a:lnTo>
                    <a:pt x="5914" y="10042"/>
                  </a:lnTo>
                  <a:lnTo>
                    <a:pt x="5914" y="8270"/>
                  </a:lnTo>
                  <a:lnTo>
                    <a:pt x="7705" y="8270"/>
                  </a:lnTo>
                  <a:lnTo>
                    <a:pt x="7705" y="6833"/>
                  </a:lnTo>
                  <a:lnTo>
                    <a:pt x="8817" y="6833"/>
                  </a:lnTo>
                  <a:lnTo>
                    <a:pt x="7705" y="3778"/>
                  </a:lnTo>
                  <a:cubicBezTo>
                    <a:pt x="7677" y="1691"/>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7"/>
            <p:cNvSpPr/>
            <p:nvPr/>
          </p:nvSpPr>
          <p:spPr>
            <a:xfrm>
              <a:off x="4868540" y="3431649"/>
              <a:ext cx="179041" cy="179078"/>
            </a:xfrm>
            <a:custGeom>
              <a:avLst/>
              <a:gdLst/>
              <a:ahLst/>
              <a:cxnLst/>
              <a:rect l="l" t="t" r="r" b="b"/>
              <a:pathLst>
                <a:path w="4745" h="4746" extrusionOk="0">
                  <a:moveTo>
                    <a:pt x="2677" y="626"/>
                  </a:moveTo>
                  <a:cubicBezTo>
                    <a:pt x="3423" y="751"/>
                    <a:pt x="4014" y="1341"/>
                    <a:pt x="4139" y="2087"/>
                  </a:cubicBezTo>
                  <a:lnTo>
                    <a:pt x="2677" y="2087"/>
                  </a:lnTo>
                  <a:lnTo>
                    <a:pt x="2677" y="626"/>
                  </a:lnTo>
                  <a:close/>
                  <a:moveTo>
                    <a:pt x="2086" y="616"/>
                  </a:moveTo>
                  <a:lnTo>
                    <a:pt x="2086" y="2251"/>
                  </a:lnTo>
                  <a:lnTo>
                    <a:pt x="931" y="3406"/>
                  </a:lnTo>
                  <a:cubicBezTo>
                    <a:pt x="723" y="3115"/>
                    <a:pt x="600" y="2758"/>
                    <a:pt x="600" y="2373"/>
                  </a:cubicBezTo>
                  <a:cubicBezTo>
                    <a:pt x="600" y="1491"/>
                    <a:pt x="1244" y="757"/>
                    <a:pt x="2086" y="616"/>
                  </a:cubicBezTo>
                  <a:close/>
                  <a:moveTo>
                    <a:pt x="4129" y="2678"/>
                  </a:moveTo>
                  <a:cubicBezTo>
                    <a:pt x="3988" y="3521"/>
                    <a:pt x="3254" y="4164"/>
                    <a:pt x="2372" y="4164"/>
                  </a:cubicBezTo>
                  <a:cubicBezTo>
                    <a:pt x="1987" y="4164"/>
                    <a:pt x="1631" y="4042"/>
                    <a:pt x="1339" y="3834"/>
                  </a:cubicBezTo>
                  <a:lnTo>
                    <a:pt x="2495" y="2678"/>
                  </a:lnTo>
                  <a:close/>
                  <a:moveTo>
                    <a:pt x="2372" y="1"/>
                  </a:moveTo>
                  <a:cubicBezTo>
                    <a:pt x="1064" y="1"/>
                    <a:pt x="0" y="1065"/>
                    <a:pt x="0" y="2373"/>
                  </a:cubicBezTo>
                  <a:cubicBezTo>
                    <a:pt x="0" y="3681"/>
                    <a:pt x="1064" y="4745"/>
                    <a:pt x="2372" y="4745"/>
                  </a:cubicBezTo>
                  <a:cubicBezTo>
                    <a:pt x="3680" y="4745"/>
                    <a:pt x="4745" y="3681"/>
                    <a:pt x="4745" y="2373"/>
                  </a:cubicBezTo>
                  <a:cubicBezTo>
                    <a:pt x="4745" y="1065"/>
                    <a:pt x="3680" y="1"/>
                    <a:pt x="237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9" name="Google Shape;499;p47"/>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500" name="Google Shape;500;p47"/>
          <p:cNvSpPr/>
          <p:nvPr/>
        </p:nvSpPr>
        <p:spPr>
          <a:xfrm flipH="1">
            <a:off x="3729776"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47"/>
          <p:cNvCxnSpPr>
            <a:stCxn id="495" idx="6"/>
            <a:endCxn id="487" idx="3"/>
          </p:cNvCxnSpPr>
          <p:nvPr/>
        </p:nvCxnSpPr>
        <p:spPr>
          <a:xfrm rot="10800000">
            <a:off x="3373388" y="1967650"/>
            <a:ext cx="356400" cy="0"/>
          </a:xfrm>
          <a:prstGeom prst="straightConnector1">
            <a:avLst/>
          </a:prstGeom>
          <a:noFill/>
          <a:ln w="19050" cap="flat" cmpd="sng">
            <a:solidFill>
              <a:schemeClr val="accent5"/>
            </a:solidFill>
            <a:prstDash val="solid"/>
            <a:round/>
            <a:headEnd type="none" w="med" len="med"/>
            <a:tailEnd type="oval" w="med" len="med"/>
          </a:ln>
        </p:spPr>
      </p:cxnSp>
      <p:cxnSp>
        <p:nvCxnSpPr>
          <p:cNvPr id="502" name="Google Shape;502;p47"/>
          <p:cNvCxnSpPr>
            <a:stCxn id="500" idx="6"/>
            <a:endCxn id="491" idx="3"/>
          </p:cNvCxnSpPr>
          <p:nvPr/>
        </p:nvCxnSpPr>
        <p:spPr>
          <a:xfrm rot="10800000">
            <a:off x="3373376" y="3585200"/>
            <a:ext cx="356400" cy="0"/>
          </a:xfrm>
          <a:prstGeom prst="straightConnector1">
            <a:avLst/>
          </a:prstGeom>
          <a:noFill/>
          <a:ln w="19050" cap="flat" cmpd="sng">
            <a:solidFill>
              <a:schemeClr val="accent5"/>
            </a:solidFill>
            <a:prstDash val="solid"/>
            <a:round/>
            <a:headEnd type="none" w="med" len="med"/>
            <a:tailEnd type="oval" w="med" len="med"/>
          </a:ln>
        </p:spPr>
      </p:cxnSp>
      <p:sp>
        <p:nvSpPr>
          <p:cNvPr id="503" name="Google Shape;503;p47"/>
          <p:cNvSpPr/>
          <p:nvPr/>
        </p:nvSpPr>
        <p:spPr>
          <a:xfrm>
            <a:off x="3878128" y="3384593"/>
            <a:ext cx="332687" cy="378947"/>
          </a:xfrm>
          <a:custGeom>
            <a:avLst/>
            <a:gdLst/>
            <a:ahLst/>
            <a:cxnLst/>
            <a:rect l="l" t="t" r="r" b="b"/>
            <a:pathLst>
              <a:path w="8817" h="10043" extrusionOk="0">
                <a:moveTo>
                  <a:pt x="3855" y="1724"/>
                </a:moveTo>
                <a:cubicBezTo>
                  <a:pt x="4901" y="1724"/>
                  <a:pt x="5768" y="2500"/>
                  <a:pt x="5911" y="3505"/>
                </a:cubicBezTo>
                <a:lnTo>
                  <a:pt x="1799" y="3505"/>
                </a:lnTo>
                <a:cubicBezTo>
                  <a:pt x="1943" y="2500"/>
                  <a:pt x="2810" y="1724"/>
                  <a:pt x="3855" y="1724"/>
                </a:cubicBezTo>
                <a:close/>
                <a:moveTo>
                  <a:pt x="3854" y="570"/>
                </a:moveTo>
                <a:cubicBezTo>
                  <a:pt x="3923" y="570"/>
                  <a:pt x="3993" y="573"/>
                  <a:pt x="4064" y="577"/>
                </a:cubicBezTo>
                <a:cubicBezTo>
                  <a:pt x="5785" y="686"/>
                  <a:pt x="7115" y="2134"/>
                  <a:pt x="7115" y="3859"/>
                </a:cubicBezTo>
                <a:lnTo>
                  <a:pt x="7115" y="3873"/>
                </a:lnTo>
                <a:lnTo>
                  <a:pt x="7974" y="6242"/>
                </a:lnTo>
                <a:lnTo>
                  <a:pt x="7115" y="6242"/>
                </a:lnTo>
                <a:lnTo>
                  <a:pt x="7115" y="7679"/>
                </a:lnTo>
                <a:lnTo>
                  <a:pt x="5344" y="7679"/>
                </a:lnTo>
                <a:lnTo>
                  <a:pt x="5344" y="9451"/>
                </a:lnTo>
                <a:lnTo>
                  <a:pt x="4162" y="9451"/>
                </a:lnTo>
                <a:lnTo>
                  <a:pt x="4162" y="4096"/>
                </a:lnTo>
                <a:lnTo>
                  <a:pt x="6524" y="4096"/>
                </a:lnTo>
                <a:lnTo>
                  <a:pt x="6524" y="3829"/>
                </a:lnTo>
                <a:cubicBezTo>
                  <a:pt x="6524" y="2382"/>
                  <a:pt x="5382" y="1175"/>
                  <a:pt x="3934" y="1134"/>
                </a:cubicBezTo>
                <a:cubicBezTo>
                  <a:pt x="3909" y="1133"/>
                  <a:pt x="3883" y="1133"/>
                  <a:pt x="3858" y="1133"/>
                </a:cubicBezTo>
                <a:cubicBezTo>
                  <a:pt x="2387" y="1133"/>
                  <a:pt x="1190" y="2329"/>
                  <a:pt x="1190" y="3801"/>
                </a:cubicBezTo>
                <a:lnTo>
                  <a:pt x="1190" y="4096"/>
                </a:lnTo>
                <a:lnTo>
                  <a:pt x="3572" y="4096"/>
                </a:lnTo>
                <a:lnTo>
                  <a:pt x="3572" y="9451"/>
                </a:lnTo>
                <a:lnTo>
                  <a:pt x="1779" y="9451"/>
                </a:lnTo>
                <a:lnTo>
                  <a:pt x="1779" y="6335"/>
                </a:lnTo>
                <a:lnTo>
                  <a:pt x="1681" y="6248"/>
                </a:lnTo>
                <a:cubicBezTo>
                  <a:pt x="988" y="5631"/>
                  <a:pt x="592" y="4747"/>
                  <a:pt x="592" y="3822"/>
                </a:cubicBezTo>
                <a:cubicBezTo>
                  <a:pt x="592" y="2029"/>
                  <a:pt x="2054" y="570"/>
                  <a:pt x="3854" y="570"/>
                </a:cubicBezTo>
                <a:close/>
                <a:moveTo>
                  <a:pt x="3853" y="0"/>
                </a:moveTo>
                <a:cubicBezTo>
                  <a:pt x="1729" y="0"/>
                  <a:pt x="1" y="1718"/>
                  <a:pt x="1" y="3831"/>
                </a:cubicBezTo>
                <a:cubicBezTo>
                  <a:pt x="1" y="4876"/>
                  <a:pt x="432" y="5877"/>
                  <a:pt x="1189" y="6598"/>
                </a:cubicBezTo>
                <a:lnTo>
                  <a:pt x="1189" y="10042"/>
                </a:lnTo>
                <a:lnTo>
                  <a:pt x="5914" y="10042"/>
                </a:lnTo>
                <a:lnTo>
                  <a:pt x="5914" y="8270"/>
                </a:lnTo>
                <a:lnTo>
                  <a:pt x="7705" y="8270"/>
                </a:lnTo>
                <a:lnTo>
                  <a:pt x="7705" y="6832"/>
                </a:lnTo>
                <a:lnTo>
                  <a:pt x="8816" y="6832"/>
                </a:lnTo>
                <a:lnTo>
                  <a:pt x="7705" y="3779"/>
                </a:lnTo>
                <a:cubicBezTo>
                  <a:pt x="7677" y="1690"/>
                  <a:pt x="5960" y="0"/>
                  <a:pt x="3853" y="0"/>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7"/>
          <p:cNvSpPr/>
          <p:nvPr/>
        </p:nvSpPr>
        <p:spPr>
          <a:xfrm flipH="1">
            <a:off x="4813613" y="165295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7"/>
          <p:cNvSpPr/>
          <p:nvPr/>
        </p:nvSpPr>
        <p:spPr>
          <a:xfrm flipH="1">
            <a:off x="4813601" y="3270500"/>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47"/>
          <p:cNvGrpSpPr/>
          <p:nvPr/>
        </p:nvGrpSpPr>
        <p:grpSpPr>
          <a:xfrm>
            <a:off x="4961976" y="1777850"/>
            <a:ext cx="332650" cy="379589"/>
            <a:chOff x="7253764" y="3377050"/>
            <a:chExt cx="332650" cy="379589"/>
          </a:xfrm>
        </p:grpSpPr>
        <p:sp>
          <p:nvSpPr>
            <p:cNvPr id="507" name="Google Shape;507;p47"/>
            <p:cNvSpPr/>
            <p:nvPr/>
          </p:nvSpPr>
          <p:spPr>
            <a:xfrm>
              <a:off x="7253764" y="3377050"/>
              <a:ext cx="332650" cy="379589"/>
            </a:xfrm>
            <a:custGeom>
              <a:avLst/>
              <a:gdLst/>
              <a:ahLst/>
              <a:cxnLst/>
              <a:rect l="l" t="t" r="r" b="b"/>
              <a:pathLst>
                <a:path w="8816" h="10060" extrusionOk="0">
                  <a:moveTo>
                    <a:pt x="3852" y="589"/>
                  </a:moveTo>
                  <a:cubicBezTo>
                    <a:pt x="3921" y="589"/>
                    <a:pt x="3992" y="591"/>
                    <a:pt x="4062" y="595"/>
                  </a:cubicBezTo>
                  <a:cubicBezTo>
                    <a:pt x="5784" y="704"/>
                    <a:pt x="7114" y="2152"/>
                    <a:pt x="7114" y="3877"/>
                  </a:cubicBezTo>
                  <a:lnTo>
                    <a:pt x="7114" y="3892"/>
                  </a:lnTo>
                  <a:lnTo>
                    <a:pt x="7974" y="6260"/>
                  </a:lnTo>
                  <a:lnTo>
                    <a:pt x="7114" y="6260"/>
                  </a:lnTo>
                  <a:lnTo>
                    <a:pt x="7114" y="7698"/>
                  </a:lnTo>
                  <a:lnTo>
                    <a:pt x="5342" y="7698"/>
                  </a:lnTo>
                  <a:lnTo>
                    <a:pt x="5342" y="9469"/>
                  </a:lnTo>
                  <a:lnTo>
                    <a:pt x="1779" y="9469"/>
                  </a:lnTo>
                  <a:lnTo>
                    <a:pt x="1779" y="6354"/>
                  </a:lnTo>
                  <a:lnTo>
                    <a:pt x="1681" y="6265"/>
                  </a:lnTo>
                  <a:cubicBezTo>
                    <a:pt x="988" y="5649"/>
                    <a:pt x="590" y="4765"/>
                    <a:pt x="590" y="3840"/>
                  </a:cubicBezTo>
                  <a:cubicBezTo>
                    <a:pt x="590" y="2047"/>
                    <a:pt x="2053" y="589"/>
                    <a:pt x="3852" y="589"/>
                  </a:cubicBezTo>
                  <a:close/>
                  <a:moveTo>
                    <a:pt x="3852" y="1"/>
                  </a:moveTo>
                  <a:cubicBezTo>
                    <a:pt x="1728" y="1"/>
                    <a:pt x="0" y="1723"/>
                    <a:pt x="0" y="3841"/>
                  </a:cubicBezTo>
                  <a:cubicBezTo>
                    <a:pt x="0" y="4889"/>
                    <a:pt x="432" y="5893"/>
                    <a:pt x="1188" y="6615"/>
                  </a:cubicBezTo>
                  <a:lnTo>
                    <a:pt x="1188" y="10059"/>
                  </a:lnTo>
                  <a:lnTo>
                    <a:pt x="5933" y="10059"/>
                  </a:lnTo>
                  <a:lnTo>
                    <a:pt x="5933" y="8287"/>
                  </a:lnTo>
                  <a:lnTo>
                    <a:pt x="7705" y="8287"/>
                  </a:lnTo>
                  <a:lnTo>
                    <a:pt x="7705" y="6851"/>
                  </a:lnTo>
                  <a:lnTo>
                    <a:pt x="8815" y="6851"/>
                  </a:lnTo>
                  <a:lnTo>
                    <a:pt x="7705" y="3788"/>
                  </a:lnTo>
                  <a:cubicBezTo>
                    <a:pt x="7676" y="1696"/>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7"/>
            <p:cNvSpPr/>
            <p:nvPr/>
          </p:nvSpPr>
          <p:spPr>
            <a:xfrm>
              <a:off x="7297005" y="3433649"/>
              <a:ext cx="203869" cy="130592"/>
            </a:xfrm>
            <a:custGeom>
              <a:avLst/>
              <a:gdLst/>
              <a:ahLst/>
              <a:cxnLst/>
              <a:rect l="l" t="t" r="r" b="b"/>
              <a:pathLst>
                <a:path w="5403" h="3461" extrusionOk="0">
                  <a:moveTo>
                    <a:pt x="3146" y="591"/>
                  </a:moveTo>
                  <a:cubicBezTo>
                    <a:pt x="3640" y="591"/>
                    <a:pt x="4041" y="990"/>
                    <a:pt x="4042" y="1480"/>
                  </a:cubicBezTo>
                  <a:lnTo>
                    <a:pt x="4039" y="1750"/>
                  </a:lnTo>
                  <a:lnTo>
                    <a:pt x="4303" y="1781"/>
                  </a:lnTo>
                  <a:cubicBezTo>
                    <a:pt x="4603" y="1816"/>
                    <a:pt x="4822" y="2088"/>
                    <a:pt x="4783" y="2395"/>
                  </a:cubicBezTo>
                  <a:cubicBezTo>
                    <a:pt x="4750" y="2658"/>
                    <a:pt x="4495" y="2870"/>
                    <a:pt x="4232" y="2870"/>
                  </a:cubicBezTo>
                  <a:lnTo>
                    <a:pt x="1179" y="2870"/>
                  </a:lnTo>
                  <a:cubicBezTo>
                    <a:pt x="1179" y="2870"/>
                    <a:pt x="633" y="2630"/>
                    <a:pt x="633" y="2329"/>
                  </a:cubicBezTo>
                  <a:cubicBezTo>
                    <a:pt x="633" y="2051"/>
                    <a:pt x="840" y="1818"/>
                    <a:pt x="1115" y="1786"/>
                  </a:cubicBezTo>
                  <a:lnTo>
                    <a:pt x="1381" y="1756"/>
                  </a:lnTo>
                  <a:lnTo>
                    <a:pt x="1381" y="1490"/>
                  </a:lnTo>
                  <a:lnTo>
                    <a:pt x="1362" y="1480"/>
                  </a:lnTo>
                  <a:cubicBezTo>
                    <a:pt x="1362" y="1156"/>
                    <a:pt x="1628" y="891"/>
                    <a:pt x="1955" y="891"/>
                  </a:cubicBezTo>
                  <a:cubicBezTo>
                    <a:pt x="2032" y="891"/>
                    <a:pt x="2106" y="906"/>
                    <a:pt x="2177" y="934"/>
                  </a:cubicBezTo>
                  <a:lnTo>
                    <a:pt x="2363" y="1008"/>
                  </a:lnTo>
                  <a:lnTo>
                    <a:pt x="2502" y="864"/>
                  </a:lnTo>
                  <a:cubicBezTo>
                    <a:pt x="2673" y="688"/>
                    <a:pt x="2902" y="591"/>
                    <a:pt x="3146" y="591"/>
                  </a:cubicBezTo>
                  <a:close/>
                  <a:moveTo>
                    <a:pt x="3153" y="1"/>
                  </a:moveTo>
                  <a:cubicBezTo>
                    <a:pt x="2810" y="1"/>
                    <a:pt x="2486" y="116"/>
                    <a:pt x="2224" y="329"/>
                  </a:cubicBezTo>
                  <a:cubicBezTo>
                    <a:pt x="2140" y="310"/>
                    <a:pt x="2055" y="300"/>
                    <a:pt x="1967" y="300"/>
                  </a:cubicBezTo>
                  <a:cubicBezTo>
                    <a:pt x="1395" y="300"/>
                    <a:pt x="917" y="708"/>
                    <a:pt x="809" y="1248"/>
                  </a:cubicBezTo>
                  <a:cubicBezTo>
                    <a:pt x="329" y="1414"/>
                    <a:pt x="1" y="1888"/>
                    <a:pt x="46" y="2422"/>
                  </a:cubicBezTo>
                  <a:cubicBezTo>
                    <a:pt x="97" y="3013"/>
                    <a:pt x="604" y="3460"/>
                    <a:pt x="1197" y="3460"/>
                  </a:cubicBezTo>
                  <a:lnTo>
                    <a:pt x="4222" y="3460"/>
                  </a:lnTo>
                  <a:cubicBezTo>
                    <a:pt x="4830" y="3460"/>
                    <a:pt x="5345" y="2991"/>
                    <a:pt x="5376" y="2384"/>
                  </a:cubicBezTo>
                  <a:cubicBezTo>
                    <a:pt x="5403" y="1867"/>
                    <a:pt x="5082" y="1413"/>
                    <a:pt x="4616" y="1251"/>
                  </a:cubicBezTo>
                  <a:cubicBezTo>
                    <a:pt x="4505" y="544"/>
                    <a:pt x="3891" y="1"/>
                    <a:pt x="3153"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47"/>
          <p:cNvGrpSpPr/>
          <p:nvPr/>
        </p:nvGrpSpPr>
        <p:grpSpPr>
          <a:xfrm>
            <a:off x="4961976" y="3384609"/>
            <a:ext cx="332650" cy="378947"/>
            <a:chOff x="7253764" y="3978959"/>
            <a:chExt cx="332650" cy="378947"/>
          </a:xfrm>
        </p:grpSpPr>
        <p:sp>
          <p:nvSpPr>
            <p:cNvPr id="510" name="Google Shape;510;p47"/>
            <p:cNvSpPr/>
            <p:nvPr/>
          </p:nvSpPr>
          <p:spPr>
            <a:xfrm>
              <a:off x="7253764" y="3978959"/>
              <a:ext cx="332650" cy="378947"/>
            </a:xfrm>
            <a:custGeom>
              <a:avLst/>
              <a:gdLst/>
              <a:ahLst/>
              <a:cxnLst/>
              <a:rect l="l" t="t" r="r" b="b"/>
              <a:pathLst>
                <a:path w="8816" h="10043" extrusionOk="0">
                  <a:moveTo>
                    <a:pt x="3852" y="572"/>
                  </a:moveTo>
                  <a:cubicBezTo>
                    <a:pt x="3921" y="572"/>
                    <a:pt x="3992" y="574"/>
                    <a:pt x="4062" y="579"/>
                  </a:cubicBezTo>
                  <a:cubicBezTo>
                    <a:pt x="5784" y="686"/>
                    <a:pt x="7114" y="2136"/>
                    <a:pt x="7114" y="3859"/>
                  </a:cubicBezTo>
                  <a:lnTo>
                    <a:pt x="7114" y="3875"/>
                  </a:lnTo>
                  <a:lnTo>
                    <a:pt x="7974" y="6243"/>
                  </a:lnTo>
                  <a:lnTo>
                    <a:pt x="7114" y="6243"/>
                  </a:lnTo>
                  <a:lnTo>
                    <a:pt x="7114" y="7680"/>
                  </a:lnTo>
                  <a:lnTo>
                    <a:pt x="5342" y="7680"/>
                  </a:lnTo>
                  <a:lnTo>
                    <a:pt x="5342" y="9452"/>
                  </a:lnTo>
                  <a:lnTo>
                    <a:pt x="1779" y="9452"/>
                  </a:lnTo>
                  <a:lnTo>
                    <a:pt x="1779" y="6337"/>
                  </a:lnTo>
                  <a:lnTo>
                    <a:pt x="1681" y="6248"/>
                  </a:lnTo>
                  <a:cubicBezTo>
                    <a:pt x="988" y="5631"/>
                    <a:pt x="590" y="4747"/>
                    <a:pt x="590" y="3823"/>
                  </a:cubicBezTo>
                  <a:cubicBezTo>
                    <a:pt x="590" y="2030"/>
                    <a:pt x="2053" y="572"/>
                    <a:pt x="3852" y="572"/>
                  </a:cubicBezTo>
                  <a:close/>
                  <a:moveTo>
                    <a:pt x="3852" y="1"/>
                  </a:moveTo>
                  <a:cubicBezTo>
                    <a:pt x="1728" y="1"/>
                    <a:pt x="0" y="1719"/>
                    <a:pt x="0" y="3832"/>
                  </a:cubicBezTo>
                  <a:cubicBezTo>
                    <a:pt x="0" y="4877"/>
                    <a:pt x="432" y="5878"/>
                    <a:pt x="1188" y="6599"/>
                  </a:cubicBezTo>
                  <a:lnTo>
                    <a:pt x="1188" y="10043"/>
                  </a:lnTo>
                  <a:lnTo>
                    <a:pt x="5914" y="10043"/>
                  </a:lnTo>
                  <a:lnTo>
                    <a:pt x="5914" y="8270"/>
                  </a:lnTo>
                  <a:lnTo>
                    <a:pt x="7705" y="8270"/>
                  </a:lnTo>
                  <a:lnTo>
                    <a:pt x="7705" y="6834"/>
                  </a:lnTo>
                  <a:lnTo>
                    <a:pt x="8815" y="6834"/>
                  </a:lnTo>
                  <a:lnTo>
                    <a:pt x="7705" y="3779"/>
                  </a:lnTo>
                  <a:cubicBezTo>
                    <a:pt x="7676" y="1690"/>
                    <a:pt x="5959" y="1"/>
                    <a:pt x="3852"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7"/>
            <p:cNvSpPr/>
            <p:nvPr/>
          </p:nvSpPr>
          <p:spPr>
            <a:xfrm>
              <a:off x="7321607" y="4032691"/>
              <a:ext cx="156024" cy="180173"/>
            </a:xfrm>
            <a:custGeom>
              <a:avLst/>
              <a:gdLst/>
              <a:ahLst/>
              <a:cxnLst/>
              <a:rect l="l" t="t" r="r" b="b"/>
              <a:pathLst>
                <a:path w="4135" h="4775" extrusionOk="0">
                  <a:moveTo>
                    <a:pt x="2058" y="683"/>
                  </a:moveTo>
                  <a:lnTo>
                    <a:pt x="3239" y="1365"/>
                  </a:lnTo>
                  <a:lnTo>
                    <a:pt x="2058" y="2046"/>
                  </a:lnTo>
                  <a:lnTo>
                    <a:pt x="877" y="1365"/>
                  </a:lnTo>
                  <a:lnTo>
                    <a:pt x="2058" y="683"/>
                  </a:lnTo>
                  <a:close/>
                  <a:moveTo>
                    <a:pt x="591" y="1876"/>
                  </a:moveTo>
                  <a:lnTo>
                    <a:pt x="1773" y="2559"/>
                  </a:lnTo>
                  <a:lnTo>
                    <a:pt x="1773" y="3923"/>
                  </a:lnTo>
                  <a:lnTo>
                    <a:pt x="591" y="3240"/>
                  </a:lnTo>
                  <a:lnTo>
                    <a:pt x="591" y="1876"/>
                  </a:lnTo>
                  <a:close/>
                  <a:moveTo>
                    <a:pt x="3544" y="1876"/>
                  </a:moveTo>
                  <a:lnTo>
                    <a:pt x="3544" y="3240"/>
                  </a:lnTo>
                  <a:lnTo>
                    <a:pt x="2363" y="3923"/>
                  </a:lnTo>
                  <a:lnTo>
                    <a:pt x="2363" y="2559"/>
                  </a:lnTo>
                  <a:lnTo>
                    <a:pt x="3544" y="1876"/>
                  </a:lnTo>
                  <a:close/>
                  <a:moveTo>
                    <a:pt x="2068" y="1"/>
                  </a:moveTo>
                  <a:lnTo>
                    <a:pt x="1" y="1194"/>
                  </a:lnTo>
                  <a:lnTo>
                    <a:pt x="1" y="3581"/>
                  </a:lnTo>
                  <a:lnTo>
                    <a:pt x="2068" y="4775"/>
                  </a:lnTo>
                  <a:lnTo>
                    <a:pt x="4135" y="3581"/>
                  </a:lnTo>
                  <a:lnTo>
                    <a:pt x="4135" y="1194"/>
                  </a:lnTo>
                  <a:lnTo>
                    <a:pt x="2068"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2" name="Google Shape;512;p47"/>
          <p:cNvCxnSpPr>
            <a:stCxn id="504" idx="2"/>
            <a:endCxn id="489" idx="1"/>
          </p:cNvCxnSpPr>
          <p:nvPr/>
        </p:nvCxnSpPr>
        <p:spPr>
          <a:xfrm rot="10800000" flipH="1">
            <a:off x="5443013" y="1956250"/>
            <a:ext cx="329700" cy="11400"/>
          </a:xfrm>
          <a:prstGeom prst="straightConnector1">
            <a:avLst/>
          </a:prstGeom>
          <a:noFill/>
          <a:ln w="19050" cap="flat" cmpd="sng">
            <a:solidFill>
              <a:schemeClr val="accent5"/>
            </a:solidFill>
            <a:prstDash val="solid"/>
            <a:round/>
            <a:headEnd type="none" w="med" len="med"/>
            <a:tailEnd type="oval" w="med" len="med"/>
          </a:ln>
        </p:spPr>
      </p:cxnSp>
      <p:cxnSp>
        <p:nvCxnSpPr>
          <p:cNvPr id="513" name="Google Shape;513;p47"/>
          <p:cNvCxnSpPr>
            <a:stCxn id="505" idx="2"/>
            <a:endCxn id="493" idx="1"/>
          </p:cNvCxnSpPr>
          <p:nvPr/>
        </p:nvCxnSpPr>
        <p:spPr>
          <a:xfrm>
            <a:off x="5443001" y="3585200"/>
            <a:ext cx="329700" cy="0"/>
          </a:xfrm>
          <a:prstGeom prst="straightConnector1">
            <a:avLst/>
          </a:prstGeom>
          <a:noFill/>
          <a:ln w="19050" cap="flat" cmpd="sng">
            <a:solidFill>
              <a:schemeClr val="accent5"/>
            </a:solidFill>
            <a:prstDash val="solid"/>
            <a:round/>
            <a:headEnd type="none" w="med" len="med"/>
            <a:tailEnd type="oval" w="med" len="med"/>
          </a:ln>
        </p:spPr>
      </p:cxnSp>
      <p:pic>
        <p:nvPicPr>
          <p:cNvPr id="3" name="Picture 2">
            <a:extLst>
              <a:ext uri="{FF2B5EF4-FFF2-40B4-BE49-F238E27FC236}">
                <a16:creationId xmlns:a16="http://schemas.microsoft.com/office/drawing/2014/main" id="{5DDE9770-8C03-9A10-4A11-7DB6B34C620F}"/>
              </a:ext>
            </a:extLst>
          </p:cNvPr>
          <p:cNvPicPr>
            <a:picLocks noChangeAspect="1"/>
          </p:cNvPicPr>
          <p:nvPr/>
        </p:nvPicPr>
        <p:blipFill>
          <a:blip r:embed="rId3"/>
          <a:stretch>
            <a:fillRect/>
          </a:stretch>
        </p:blipFill>
        <p:spPr>
          <a:xfrm>
            <a:off x="0" y="-1"/>
            <a:ext cx="9077632" cy="54465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72"/>
          <p:cNvSpPr txBox="1">
            <a:spLocks noGrp="1"/>
          </p:cNvSpPr>
          <p:nvPr>
            <p:ph type="ctrTitle"/>
          </p:nvPr>
        </p:nvSpPr>
        <p:spPr>
          <a:xfrm>
            <a:off x="2361350" y="777175"/>
            <a:ext cx="4421400" cy="102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cxnSp>
        <p:nvCxnSpPr>
          <p:cNvPr id="1134" name="Google Shape;1134;p72"/>
          <p:cNvCxnSpPr/>
          <p:nvPr/>
        </p:nvCxnSpPr>
        <p:spPr>
          <a:xfrm>
            <a:off x="2456900" y="1805575"/>
            <a:ext cx="4230300" cy="0"/>
          </a:xfrm>
          <a:prstGeom prst="straightConnector1">
            <a:avLst/>
          </a:prstGeom>
          <a:noFill/>
          <a:ln w="19050" cap="flat" cmpd="sng">
            <a:solidFill>
              <a:schemeClr val="accent5"/>
            </a:solidFill>
            <a:prstDash val="solid"/>
            <a:round/>
            <a:headEnd type="oval" w="med" len="med"/>
            <a:tailEnd type="oval" w="med" len="med"/>
          </a:ln>
        </p:spPr>
      </p:cxnSp>
      <p:grpSp>
        <p:nvGrpSpPr>
          <p:cNvPr id="1135" name="Google Shape;1135;p72"/>
          <p:cNvGrpSpPr/>
          <p:nvPr/>
        </p:nvGrpSpPr>
        <p:grpSpPr>
          <a:xfrm>
            <a:off x="3801214" y="1942379"/>
            <a:ext cx="278280" cy="278280"/>
            <a:chOff x="5566722" y="2571753"/>
            <a:chExt cx="417024" cy="417024"/>
          </a:xfrm>
        </p:grpSpPr>
        <p:sp>
          <p:nvSpPr>
            <p:cNvPr id="1136" name="Google Shape;1136;p72"/>
            <p:cNvSpPr/>
            <p:nvPr/>
          </p:nvSpPr>
          <p:spPr>
            <a:xfrm>
              <a:off x="5566722" y="2571753"/>
              <a:ext cx="417024" cy="417024"/>
            </a:xfrm>
            <a:custGeom>
              <a:avLst/>
              <a:gdLst/>
              <a:ahLst/>
              <a:cxnLst/>
              <a:rect l="l" t="t" r="r" b="b"/>
              <a:pathLst>
                <a:path w="19982" h="19982" extrusionOk="0">
                  <a:moveTo>
                    <a:pt x="9990" y="1171"/>
                  </a:moveTo>
                  <a:cubicBezTo>
                    <a:pt x="14855" y="1171"/>
                    <a:pt x="18810" y="5127"/>
                    <a:pt x="18810" y="9991"/>
                  </a:cubicBezTo>
                  <a:cubicBezTo>
                    <a:pt x="18810" y="14854"/>
                    <a:pt x="14855" y="18810"/>
                    <a:pt x="9990" y="18810"/>
                  </a:cubicBezTo>
                  <a:cubicBezTo>
                    <a:pt x="5127" y="18810"/>
                    <a:pt x="1170" y="14854"/>
                    <a:pt x="1170" y="9991"/>
                  </a:cubicBezTo>
                  <a:cubicBezTo>
                    <a:pt x="1170" y="5127"/>
                    <a:pt x="5127" y="1171"/>
                    <a:pt x="9990" y="1171"/>
                  </a:cubicBezTo>
                  <a:close/>
                  <a:moveTo>
                    <a:pt x="9990" y="0"/>
                  </a:moveTo>
                  <a:cubicBezTo>
                    <a:pt x="4488" y="0"/>
                    <a:pt x="0" y="4490"/>
                    <a:pt x="0" y="9990"/>
                  </a:cubicBezTo>
                  <a:cubicBezTo>
                    <a:pt x="0" y="15493"/>
                    <a:pt x="4490" y="19981"/>
                    <a:pt x="9990" y="19981"/>
                  </a:cubicBezTo>
                  <a:cubicBezTo>
                    <a:pt x="15492" y="19981"/>
                    <a:pt x="19981" y="15491"/>
                    <a:pt x="19981" y="9990"/>
                  </a:cubicBezTo>
                  <a:cubicBezTo>
                    <a:pt x="19981" y="4488"/>
                    <a:pt x="15492" y="0"/>
                    <a:pt x="9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2"/>
            <p:cNvSpPr/>
            <p:nvPr/>
          </p:nvSpPr>
          <p:spPr>
            <a:xfrm>
              <a:off x="5653037" y="2658069"/>
              <a:ext cx="207719" cy="243052"/>
            </a:xfrm>
            <a:custGeom>
              <a:avLst/>
              <a:gdLst/>
              <a:ahLst/>
              <a:cxnLst/>
              <a:rect l="l" t="t" r="r" b="b"/>
              <a:pathLst>
                <a:path w="9953" h="11646" extrusionOk="0">
                  <a:moveTo>
                    <a:pt x="8782" y="1300"/>
                  </a:moveTo>
                  <a:lnTo>
                    <a:pt x="8782" y="2448"/>
                  </a:lnTo>
                  <a:lnTo>
                    <a:pt x="4099" y="3384"/>
                  </a:lnTo>
                  <a:lnTo>
                    <a:pt x="4099" y="2236"/>
                  </a:lnTo>
                  <a:lnTo>
                    <a:pt x="8782" y="1300"/>
                  </a:lnTo>
                  <a:close/>
                  <a:moveTo>
                    <a:pt x="8782" y="7304"/>
                  </a:moveTo>
                  <a:lnTo>
                    <a:pt x="8782" y="8447"/>
                  </a:lnTo>
                  <a:cubicBezTo>
                    <a:pt x="8782" y="8766"/>
                    <a:pt x="8591" y="9047"/>
                    <a:pt x="8295" y="9165"/>
                  </a:cubicBezTo>
                  <a:cubicBezTo>
                    <a:pt x="8163" y="9218"/>
                    <a:pt x="7987" y="9306"/>
                    <a:pt x="7782" y="9306"/>
                  </a:cubicBezTo>
                  <a:cubicBezTo>
                    <a:pt x="7653" y="9306"/>
                    <a:pt x="7513" y="9271"/>
                    <a:pt x="7365" y="9171"/>
                  </a:cubicBezTo>
                  <a:cubicBezTo>
                    <a:pt x="6850" y="8824"/>
                    <a:pt x="6937" y="8042"/>
                    <a:pt x="7512" y="7812"/>
                  </a:cubicBezTo>
                  <a:lnTo>
                    <a:pt x="8782" y="7304"/>
                  </a:lnTo>
                  <a:close/>
                  <a:moveTo>
                    <a:pt x="2928" y="8475"/>
                  </a:moveTo>
                  <a:lnTo>
                    <a:pt x="2928" y="9618"/>
                  </a:lnTo>
                  <a:cubicBezTo>
                    <a:pt x="2928" y="9937"/>
                    <a:pt x="2737" y="10218"/>
                    <a:pt x="2442" y="10336"/>
                  </a:cubicBezTo>
                  <a:cubicBezTo>
                    <a:pt x="2308" y="10389"/>
                    <a:pt x="2132" y="10476"/>
                    <a:pt x="1928" y="10476"/>
                  </a:cubicBezTo>
                  <a:cubicBezTo>
                    <a:pt x="1799" y="10476"/>
                    <a:pt x="1659" y="10442"/>
                    <a:pt x="1511" y="10342"/>
                  </a:cubicBezTo>
                  <a:cubicBezTo>
                    <a:pt x="996" y="9993"/>
                    <a:pt x="1083" y="9213"/>
                    <a:pt x="1658" y="8983"/>
                  </a:cubicBezTo>
                  <a:lnTo>
                    <a:pt x="2928" y="8475"/>
                  </a:lnTo>
                  <a:close/>
                  <a:moveTo>
                    <a:pt x="9369" y="1"/>
                  </a:moveTo>
                  <a:cubicBezTo>
                    <a:pt x="9330" y="1"/>
                    <a:pt x="9291" y="4"/>
                    <a:pt x="9252" y="12"/>
                  </a:cubicBezTo>
                  <a:lnTo>
                    <a:pt x="3399" y="1182"/>
                  </a:lnTo>
                  <a:cubicBezTo>
                    <a:pt x="3124" y="1237"/>
                    <a:pt x="2928" y="1477"/>
                    <a:pt x="2928" y="1757"/>
                  </a:cubicBezTo>
                  <a:lnTo>
                    <a:pt x="2928" y="7214"/>
                  </a:lnTo>
                  <a:lnTo>
                    <a:pt x="1223" y="7897"/>
                  </a:lnTo>
                  <a:cubicBezTo>
                    <a:pt x="480" y="8192"/>
                    <a:pt x="0" y="8902"/>
                    <a:pt x="0" y="9701"/>
                  </a:cubicBezTo>
                  <a:cubicBezTo>
                    <a:pt x="0" y="10782"/>
                    <a:pt x="880" y="11645"/>
                    <a:pt x="1944" y="11645"/>
                  </a:cubicBezTo>
                  <a:cubicBezTo>
                    <a:pt x="2362" y="11645"/>
                    <a:pt x="2624" y="11523"/>
                    <a:pt x="2877" y="11423"/>
                  </a:cubicBezTo>
                  <a:cubicBezTo>
                    <a:pt x="3618" y="11125"/>
                    <a:pt x="4099" y="10418"/>
                    <a:pt x="4099" y="9618"/>
                  </a:cubicBezTo>
                  <a:lnTo>
                    <a:pt x="4099" y="4578"/>
                  </a:lnTo>
                  <a:lnTo>
                    <a:pt x="8782" y="3641"/>
                  </a:lnTo>
                  <a:lnTo>
                    <a:pt x="8782" y="6043"/>
                  </a:lnTo>
                  <a:lnTo>
                    <a:pt x="7076" y="6726"/>
                  </a:lnTo>
                  <a:cubicBezTo>
                    <a:pt x="6335" y="7023"/>
                    <a:pt x="5854" y="7731"/>
                    <a:pt x="5854" y="8530"/>
                  </a:cubicBezTo>
                  <a:cubicBezTo>
                    <a:pt x="5854" y="9611"/>
                    <a:pt x="6733" y="10476"/>
                    <a:pt x="7798" y="10476"/>
                  </a:cubicBezTo>
                  <a:cubicBezTo>
                    <a:pt x="8216" y="10476"/>
                    <a:pt x="8477" y="10354"/>
                    <a:pt x="8730" y="10251"/>
                  </a:cubicBezTo>
                  <a:cubicBezTo>
                    <a:pt x="9473" y="9956"/>
                    <a:pt x="9953" y="9247"/>
                    <a:pt x="9953" y="8447"/>
                  </a:cubicBezTo>
                  <a:lnTo>
                    <a:pt x="9953" y="586"/>
                  </a:lnTo>
                  <a:cubicBezTo>
                    <a:pt x="9953" y="410"/>
                    <a:pt x="9873" y="244"/>
                    <a:pt x="9739" y="133"/>
                  </a:cubicBezTo>
                  <a:cubicBezTo>
                    <a:pt x="9633" y="47"/>
                    <a:pt x="9503" y="1"/>
                    <a:pt x="93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72"/>
          <p:cNvGrpSpPr/>
          <p:nvPr/>
        </p:nvGrpSpPr>
        <p:grpSpPr>
          <a:xfrm>
            <a:off x="5064227" y="1942379"/>
            <a:ext cx="278280" cy="278280"/>
            <a:chOff x="7137330" y="2571753"/>
            <a:chExt cx="417024" cy="417024"/>
          </a:xfrm>
        </p:grpSpPr>
        <p:sp>
          <p:nvSpPr>
            <p:cNvPr id="1139" name="Google Shape;1139;p72"/>
            <p:cNvSpPr/>
            <p:nvPr/>
          </p:nvSpPr>
          <p:spPr>
            <a:xfrm>
              <a:off x="7235854" y="2645840"/>
              <a:ext cx="219949" cy="268826"/>
            </a:xfrm>
            <a:custGeom>
              <a:avLst/>
              <a:gdLst/>
              <a:ahLst/>
              <a:cxnLst/>
              <a:rect l="l" t="t" r="r" b="b"/>
              <a:pathLst>
                <a:path w="10539" h="12881" extrusionOk="0">
                  <a:moveTo>
                    <a:pt x="5271" y="1172"/>
                  </a:moveTo>
                  <a:cubicBezTo>
                    <a:pt x="7530" y="1172"/>
                    <a:pt x="9368" y="3010"/>
                    <a:pt x="9368" y="5270"/>
                  </a:cubicBezTo>
                  <a:cubicBezTo>
                    <a:pt x="9368" y="6273"/>
                    <a:pt x="8717" y="7797"/>
                    <a:pt x="7624" y="9343"/>
                  </a:cubicBezTo>
                  <a:cubicBezTo>
                    <a:pt x="6513" y="10917"/>
                    <a:pt x="5536" y="11665"/>
                    <a:pt x="5271" y="11708"/>
                  </a:cubicBezTo>
                  <a:cubicBezTo>
                    <a:pt x="5004" y="11665"/>
                    <a:pt x="4029" y="10917"/>
                    <a:pt x="2916" y="9343"/>
                  </a:cubicBezTo>
                  <a:cubicBezTo>
                    <a:pt x="1825" y="7797"/>
                    <a:pt x="1172" y="6273"/>
                    <a:pt x="1172" y="5270"/>
                  </a:cubicBezTo>
                  <a:cubicBezTo>
                    <a:pt x="1172" y="3010"/>
                    <a:pt x="3010" y="1172"/>
                    <a:pt x="5271" y="1172"/>
                  </a:cubicBezTo>
                  <a:close/>
                  <a:moveTo>
                    <a:pt x="5271" y="1"/>
                  </a:moveTo>
                  <a:cubicBezTo>
                    <a:pt x="2366" y="1"/>
                    <a:pt x="1" y="2364"/>
                    <a:pt x="1" y="5270"/>
                  </a:cubicBezTo>
                  <a:cubicBezTo>
                    <a:pt x="1" y="7084"/>
                    <a:pt x="1409" y="9247"/>
                    <a:pt x="2014" y="10093"/>
                  </a:cubicBezTo>
                  <a:cubicBezTo>
                    <a:pt x="2481" y="10747"/>
                    <a:pt x="4098" y="12881"/>
                    <a:pt x="5271" y="12881"/>
                  </a:cubicBezTo>
                  <a:cubicBezTo>
                    <a:pt x="6444" y="12881"/>
                    <a:pt x="8059" y="10747"/>
                    <a:pt x="8528" y="10093"/>
                  </a:cubicBezTo>
                  <a:cubicBezTo>
                    <a:pt x="9133" y="9247"/>
                    <a:pt x="10539" y="7084"/>
                    <a:pt x="10539" y="5270"/>
                  </a:cubicBezTo>
                  <a:cubicBezTo>
                    <a:pt x="10539" y="2364"/>
                    <a:pt x="8175" y="1"/>
                    <a:pt x="5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2"/>
            <p:cNvSpPr/>
            <p:nvPr/>
          </p:nvSpPr>
          <p:spPr>
            <a:xfrm>
              <a:off x="7137330" y="2571753"/>
              <a:ext cx="417024" cy="417024"/>
            </a:xfrm>
            <a:custGeom>
              <a:avLst/>
              <a:gdLst/>
              <a:ahLst/>
              <a:cxnLst/>
              <a:rect l="l" t="t" r="r" b="b"/>
              <a:pathLst>
                <a:path w="19982" h="19982" extrusionOk="0">
                  <a:moveTo>
                    <a:pt x="9992" y="1171"/>
                  </a:moveTo>
                  <a:cubicBezTo>
                    <a:pt x="14855" y="1171"/>
                    <a:pt x="18812" y="5127"/>
                    <a:pt x="18812" y="9991"/>
                  </a:cubicBezTo>
                  <a:cubicBezTo>
                    <a:pt x="18812" y="14854"/>
                    <a:pt x="14855" y="18810"/>
                    <a:pt x="9992" y="18810"/>
                  </a:cubicBezTo>
                  <a:cubicBezTo>
                    <a:pt x="5127" y="18810"/>
                    <a:pt x="1171" y="14854"/>
                    <a:pt x="1171" y="9991"/>
                  </a:cubicBezTo>
                  <a:cubicBezTo>
                    <a:pt x="1171" y="5127"/>
                    <a:pt x="5127" y="1171"/>
                    <a:pt x="9992" y="1171"/>
                  </a:cubicBezTo>
                  <a:close/>
                  <a:moveTo>
                    <a:pt x="9992" y="0"/>
                  </a:moveTo>
                  <a:cubicBezTo>
                    <a:pt x="4490" y="0"/>
                    <a:pt x="0" y="4490"/>
                    <a:pt x="0" y="9990"/>
                  </a:cubicBezTo>
                  <a:cubicBezTo>
                    <a:pt x="0" y="15491"/>
                    <a:pt x="4490" y="19981"/>
                    <a:pt x="9992" y="19981"/>
                  </a:cubicBezTo>
                  <a:cubicBezTo>
                    <a:pt x="15493" y="19981"/>
                    <a:pt x="19981" y="15491"/>
                    <a:pt x="19981" y="9990"/>
                  </a:cubicBezTo>
                  <a:cubicBezTo>
                    <a:pt x="19981" y="4488"/>
                    <a:pt x="15492" y="0"/>
                    <a:pt x="9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2"/>
            <p:cNvSpPr/>
            <p:nvPr/>
          </p:nvSpPr>
          <p:spPr>
            <a:xfrm>
              <a:off x="7284751" y="2694716"/>
              <a:ext cx="122173" cy="122194"/>
            </a:xfrm>
            <a:custGeom>
              <a:avLst/>
              <a:gdLst/>
              <a:ahLst/>
              <a:cxnLst/>
              <a:rect l="l" t="t" r="r" b="b"/>
              <a:pathLst>
                <a:path w="5854" h="5855" extrusionOk="0">
                  <a:moveTo>
                    <a:pt x="2928" y="1172"/>
                  </a:moveTo>
                  <a:cubicBezTo>
                    <a:pt x="3895" y="1172"/>
                    <a:pt x="4684" y="1959"/>
                    <a:pt x="4684" y="2928"/>
                  </a:cubicBezTo>
                  <a:cubicBezTo>
                    <a:pt x="4684" y="3896"/>
                    <a:pt x="3895" y="4683"/>
                    <a:pt x="2928" y="4683"/>
                  </a:cubicBezTo>
                  <a:cubicBezTo>
                    <a:pt x="1958" y="4683"/>
                    <a:pt x="1171" y="3896"/>
                    <a:pt x="1171" y="2928"/>
                  </a:cubicBezTo>
                  <a:cubicBezTo>
                    <a:pt x="2139" y="2928"/>
                    <a:pt x="2928" y="2139"/>
                    <a:pt x="2928" y="1172"/>
                  </a:cubicBezTo>
                  <a:close/>
                  <a:moveTo>
                    <a:pt x="2928" y="1"/>
                  </a:moveTo>
                  <a:cubicBezTo>
                    <a:pt x="2655" y="1"/>
                    <a:pt x="2374" y="47"/>
                    <a:pt x="2066" y="142"/>
                  </a:cubicBezTo>
                  <a:cubicBezTo>
                    <a:pt x="1732" y="245"/>
                    <a:pt x="1562" y="616"/>
                    <a:pt x="1704" y="936"/>
                  </a:cubicBezTo>
                  <a:cubicBezTo>
                    <a:pt x="1885" y="1345"/>
                    <a:pt x="1569" y="1756"/>
                    <a:pt x="1177" y="1756"/>
                  </a:cubicBezTo>
                  <a:cubicBezTo>
                    <a:pt x="1099" y="1756"/>
                    <a:pt x="1018" y="1740"/>
                    <a:pt x="938" y="1704"/>
                  </a:cubicBezTo>
                  <a:cubicBezTo>
                    <a:pt x="860" y="1670"/>
                    <a:pt x="780" y="1654"/>
                    <a:pt x="701" y="1654"/>
                  </a:cubicBezTo>
                  <a:cubicBezTo>
                    <a:pt x="453" y="1654"/>
                    <a:pt x="219" y="1813"/>
                    <a:pt x="142" y="2067"/>
                  </a:cubicBezTo>
                  <a:cubicBezTo>
                    <a:pt x="46" y="2373"/>
                    <a:pt x="0" y="2656"/>
                    <a:pt x="0" y="2928"/>
                  </a:cubicBezTo>
                  <a:cubicBezTo>
                    <a:pt x="0" y="4542"/>
                    <a:pt x="1313" y="5854"/>
                    <a:pt x="2928" y="5854"/>
                  </a:cubicBezTo>
                  <a:cubicBezTo>
                    <a:pt x="4541" y="5854"/>
                    <a:pt x="5854" y="4542"/>
                    <a:pt x="5854" y="2928"/>
                  </a:cubicBezTo>
                  <a:cubicBezTo>
                    <a:pt x="5854" y="1313"/>
                    <a:pt x="4541" y="1"/>
                    <a:pt x="2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72"/>
          <p:cNvGrpSpPr/>
          <p:nvPr/>
        </p:nvGrpSpPr>
        <p:grpSpPr>
          <a:xfrm>
            <a:off x="4432714" y="1942379"/>
            <a:ext cx="278280" cy="278280"/>
            <a:chOff x="6613801" y="2571753"/>
            <a:chExt cx="417024" cy="417024"/>
          </a:xfrm>
        </p:grpSpPr>
        <p:sp>
          <p:nvSpPr>
            <p:cNvPr id="1143" name="Google Shape;1143;p72"/>
            <p:cNvSpPr/>
            <p:nvPr/>
          </p:nvSpPr>
          <p:spPr>
            <a:xfrm>
              <a:off x="6613801" y="2571753"/>
              <a:ext cx="417024" cy="417024"/>
            </a:xfrm>
            <a:custGeom>
              <a:avLst/>
              <a:gdLst/>
              <a:ahLst/>
              <a:cxnLst/>
              <a:rect l="l" t="t" r="r" b="b"/>
              <a:pathLst>
                <a:path w="19982" h="19982" extrusionOk="0">
                  <a:moveTo>
                    <a:pt x="9991" y="1171"/>
                  </a:moveTo>
                  <a:cubicBezTo>
                    <a:pt x="14854" y="1171"/>
                    <a:pt x="18812" y="5127"/>
                    <a:pt x="18812" y="9991"/>
                  </a:cubicBezTo>
                  <a:cubicBezTo>
                    <a:pt x="18812" y="14854"/>
                    <a:pt x="14854" y="18810"/>
                    <a:pt x="9991" y="18810"/>
                  </a:cubicBezTo>
                  <a:cubicBezTo>
                    <a:pt x="5127" y="18810"/>
                    <a:pt x="1171" y="14854"/>
                    <a:pt x="1171" y="9991"/>
                  </a:cubicBezTo>
                  <a:cubicBezTo>
                    <a:pt x="1171" y="5127"/>
                    <a:pt x="5127" y="1171"/>
                    <a:pt x="9991" y="1171"/>
                  </a:cubicBezTo>
                  <a:close/>
                  <a:moveTo>
                    <a:pt x="9991" y="0"/>
                  </a:moveTo>
                  <a:cubicBezTo>
                    <a:pt x="4490" y="0"/>
                    <a:pt x="0" y="4490"/>
                    <a:pt x="0" y="9990"/>
                  </a:cubicBezTo>
                  <a:cubicBezTo>
                    <a:pt x="0" y="15493"/>
                    <a:pt x="4490" y="19981"/>
                    <a:pt x="9991" y="19981"/>
                  </a:cubicBezTo>
                  <a:cubicBezTo>
                    <a:pt x="15493" y="19981"/>
                    <a:pt x="19981" y="15491"/>
                    <a:pt x="19981" y="9990"/>
                  </a:cubicBezTo>
                  <a:cubicBezTo>
                    <a:pt x="19981" y="4488"/>
                    <a:pt x="15491" y="0"/>
                    <a:pt x="99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2"/>
            <p:cNvSpPr/>
            <p:nvPr/>
          </p:nvSpPr>
          <p:spPr>
            <a:xfrm>
              <a:off x="6663449" y="2645840"/>
              <a:ext cx="317704" cy="268826"/>
            </a:xfrm>
            <a:custGeom>
              <a:avLst/>
              <a:gdLst/>
              <a:ahLst/>
              <a:cxnLst/>
              <a:rect l="l" t="t" r="r" b="b"/>
              <a:pathLst>
                <a:path w="15223" h="12881" extrusionOk="0">
                  <a:moveTo>
                    <a:pt x="12295" y="1172"/>
                  </a:moveTo>
                  <a:cubicBezTo>
                    <a:pt x="12619" y="1172"/>
                    <a:pt x="12881" y="1435"/>
                    <a:pt x="12881" y="1757"/>
                  </a:cubicBezTo>
                  <a:cubicBezTo>
                    <a:pt x="12881" y="2079"/>
                    <a:pt x="12617" y="2343"/>
                    <a:pt x="12295" y="2343"/>
                  </a:cubicBezTo>
                  <a:cubicBezTo>
                    <a:pt x="11973" y="2343"/>
                    <a:pt x="11709" y="2079"/>
                    <a:pt x="11709" y="1757"/>
                  </a:cubicBezTo>
                  <a:cubicBezTo>
                    <a:pt x="11709" y="1435"/>
                    <a:pt x="11973" y="1172"/>
                    <a:pt x="12295" y="1172"/>
                  </a:cubicBezTo>
                  <a:close/>
                  <a:moveTo>
                    <a:pt x="2343" y="4685"/>
                  </a:moveTo>
                  <a:cubicBezTo>
                    <a:pt x="2592" y="4685"/>
                    <a:pt x="2827" y="4763"/>
                    <a:pt x="3022" y="4902"/>
                  </a:cubicBezTo>
                  <a:cubicBezTo>
                    <a:pt x="2330" y="5410"/>
                    <a:pt x="1821" y="6015"/>
                    <a:pt x="1513" y="6677"/>
                  </a:cubicBezTo>
                  <a:cubicBezTo>
                    <a:pt x="1301" y="6461"/>
                    <a:pt x="1173" y="6167"/>
                    <a:pt x="1173" y="5856"/>
                  </a:cubicBezTo>
                  <a:cubicBezTo>
                    <a:pt x="1173" y="5210"/>
                    <a:pt x="1697" y="4685"/>
                    <a:pt x="2343" y="4685"/>
                  </a:cubicBezTo>
                  <a:close/>
                  <a:moveTo>
                    <a:pt x="12881" y="4685"/>
                  </a:moveTo>
                  <a:cubicBezTo>
                    <a:pt x="13526" y="4685"/>
                    <a:pt x="14052" y="5208"/>
                    <a:pt x="14052" y="5854"/>
                  </a:cubicBezTo>
                  <a:cubicBezTo>
                    <a:pt x="14052" y="6167"/>
                    <a:pt x="13923" y="6461"/>
                    <a:pt x="13712" y="6677"/>
                  </a:cubicBezTo>
                  <a:cubicBezTo>
                    <a:pt x="13404" y="6015"/>
                    <a:pt x="12893" y="5410"/>
                    <a:pt x="12201" y="4902"/>
                  </a:cubicBezTo>
                  <a:cubicBezTo>
                    <a:pt x="12396" y="4763"/>
                    <a:pt x="12633" y="4685"/>
                    <a:pt x="12881" y="4685"/>
                  </a:cubicBezTo>
                  <a:close/>
                  <a:moveTo>
                    <a:pt x="7616" y="4685"/>
                  </a:moveTo>
                  <a:cubicBezTo>
                    <a:pt x="9058" y="4685"/>
                    <a:pt x="10407" y="5074"/>
                    <a:pt x="11416" y="5778"/>
                  </a:cubicBezTo>
                  <a:cubicBezTo>
                    <a:pt x="12360" y="6440"/>
                    <a:pt x="12881" y="7299"/>
                    <a:pt x="12881" y="8196"/>
                  </a:cubicBezTo>
                  <a:cubicBezTo>
                    <a:pt x="12881" y="9095"/>
                    <a:pt x="12360" y="9953"/>
                    <a:pt x="11416" y="10615"/>
                  </a:cubicBezTo>
                  <a:cubicBezTo>
                    <a:pt x="10407" y="11320"/>
                    <a:pt x="9056" y="11710"/>
                    <a:pt x="7612" y="11710"/>
                  </a:cubicBezTo>
                  <a:cubicBezTo>
                    <a:pt x="6167" y="11710"/>
                    <a:pt x="4816" y="11320"/>
                    <a:pt x="3807" y="10615"/>
                  </a:cubicBezTo>
                  <a:cubicBezTo>
                    <a:pt x="2863" y="9953"/>
                    <a:pt x="2343" y="9095"/>
                    <a:pt x="2343" y="8196"/>
                  </a:cubicBezTo>
                  <a:cubicBezTo>
                    <a:pt x="2343" y="7299"/>
                    <a:pt x="2863" y="6440"/>
                    <a:pt x="3807" y="5778"/>
                  </a:cubicBezTo>
                  <a:cubicBezTo>
                    <a:pt x="4816" y="5074"/>
                    <a:pt x="6165" y="4685"/>
                    <a:pt x="7609" y="4685"/>
                  </a:cubicBezTo>
                  <a:close/>
                  <a:moveTo>
                    <a:pt x="8782" y="0"/>
                  </a:moveTo>
                  <a:cubicBezTo>
                    <a:pt x="8538" y="0"/>
                    <a:pt x="8309" y="156"/>
                    <a:pt x="8228" y="402"/>
                  </a:cubicBezTo>
                  <a:lnTo>
                    <a:pt x="7186" y="3524"/>
                  </a:lnTo>
                  <a:cubicBezTo>
                    <a:pt x="6065" y="3576"/>
                    <a:pt x="4998" y="3836"/>
                    <a:pt x="4073" y="4276"/>
                  </a:cubicBezTo>
                  <a:cubicBezTo>
                    <a:pt x="3634" y="3797"/>
                    <a:pt x="3011" y="3514"/>
                    <a:pt x="2343" y="3514"/>
                  </a:cubicBezTo>
                  <a:cubicBezTo>
                    <a:pt x="1051" y="3514"/>
                    <a:pt x="0" y="4565"/>
                    <a:pt x="0" y="5856"/>
                  </a:cubicBezTo>
                  <a:cubicBezTo>
                    <a:pt x="0" y="6702"/>
                    <a:pt x="469" y="7478"/>
                    <a:pt x="1186" y="7889"/>
                  </a:cubicBezTo>
                  <a:cubicBezTo>
                    <a:pt x="1177" y="7991"/>
                    <a:pt x="1171" y="8094"/>
                    <a:pt x="1171" y="8196"/>
                  </a:cubicBezTo>
                  <a:cubicBezTo>
                    <a:pt x="1171" y="9488"/>
                    <a:pt x="1870" y="10687"/>
                    <a:pt x="3137" y="11573"/>
                  </a:cubicBezTo>
                  <a:cubicBezTo>
                    <a:pt x="4340" y="12415"/>
                    <a:pt x="5928" y="12881"/>
                    <a:pt x="7611" y="12881"/>
                  </a:cubicBezTo>
                  <a:cubicBezTo>
                    <a:pt x="9293" y="12881"/>
                    <a:pt x="10883" y="12415"/>
                    <a:pt x="12086" y="11573"/>
                  </a:cubicBezTo>
                  <a:cubicBezTo>
                    <a:pt x="13353" y="10687"/>
                    <a:pt x="14050" y="9488"/>
                    <a:pt x="14050" y="8196"/>
                  </a:cubicBezTo>
                  <a:cubicBezTo>
                    <a:pt x="14050" y="8094"/>
                    <a:pt x="14046" y="7991"/>
                    <a:pt x="14037" y="7889"/>
                  </a:cubicBezTo>
                  <a:cubicBezTo>
                    <a:pt x="14754" y="7478"/>
                    <a:pt x="15223" y="6702"/>
                    <a:pt x="15223" y="5856"/>
                  </a:cubicBezTo>
                  <a:cubicBezTo>
                    <a:pt x="15223" y="4565"/>
                    <a:pt x="14172" y="3514"/>
                    <a:pt x="12881" y="3514"/>
                  </a:cubicBezTo>
                  <a:cubicBezTo>
                    <a:pt x="12212" y="3514"/>
                    <a:pt x="11589" y="3797"/>
                    <a:pt x="11152" y="4276"/>
                  </a:cubicBezTo>
                  <a:cubicBezTo>
                    <a:pt x="10330" y="3885"/>
                    <a:pt x="9396" y="3636"/>
                    <a:pt x="8412" y="3549"/>
                  </a:cubicBezTo>
                  <a:lnTo>
                    <a:pt x="9153" y="1327"/>
                  </a:lnTo>
                  <a:lnTo>
                    <a:pt x="10540" y="1789"/>
                  </a:lnTo>
                  <a:cubicBezTo>
                    <a:pt x="10556" y="2742"/>
                    <a:pt x="11338" y="3514"/>
                    <a:pt x="12295" y="3514"/>
                  </a:cubicBezTo>
                  <a:cubicBezTo>
                    <a:pt x="13263" y="3514"/>
                    <a:pt x="14052" y="2725"/>
                    <a:pt x="14052" y="1757"/>
                  </a:cubicBezTo>
                  <a:cubicBezTo>
                    <a:pt x="14052" y="790"/>
                    <a:pt x="13263" y="1"/>
                    <a:pt x="12295" y="1"/>
                  </a:cubicBezTo>
                  <a:cubicBezTo>
                    <a:pt x="11732" y="1"/>
                    <a:pt x="11232" y="268"/>
                    <a:pt x="10910" y="678"/>
                  </a:cubicBezTo>
                  <a:lnTo>
                    <a:pt x="8968" y="31"/>
                  </a:lnTo>
                  <a:cubicBezTo>
                    <a:pt x="8906" y="10"/>
                    <a:pt x="8844" y="0"/>
                    <a:pt x="87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2"/>
            <p:cNvSpPr/>
            <p:nvPr/>
          </p:nvSpPr>
          <p:spPr>
            <a:xfrm>
              <a:off x="6748992" y="2768030"/>
              <a:ext cx="48898" cy="48878"/>
            </a:xfrm>
            <a:custGeom>
              <a:avLst/>
              <a:gdLst/>
              <a:ahLst/>
              <a:cxnLst/>
              <a:rect l="l" t="t" r="r" b="b"/>
              <a:pathLst>
                <a:path w="2343" h="2342" extrusionOk="0">
                  <a:moveTo>
                    <a:pt x="1171" y="1"/>
                  </a:moveTo>
                  <a:cubicBezTo>
                    <a:pt x="526" y="1"/>
                    <a:pt x="0" y="525"/>
                    <a:pt x="0" y="1170"/>
                  </a:cubicBezTo>
                  <a:cubicBezTo>
                    <a:pt x="0" y="1816"/>
                    <a:pt x="526" y="2341"/>
                    <a:pt x="1171" y="2341"/>
                  </a:cubicBezTo>
                  <a:cubicBezTo>
                    <a:pt x="1817" y="2341"/>
                    <a:pt x="2342" y="1816"/>
                    <a:pt x="2342" y="1170"/>
                  </a:cubicBezTo>
                  <a:cubicBezTo>
                    <a:pt x="2342" y="525"/>
                    <a:pt x="1817" y="1"/>
                    <a:pt x="1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2"/>
            <p:cNvSpPr/>
            <p:nvPr/>
          </p:nvSpPr>
          <p:spPr>
            <a:xfrm>
              <a:off x="6846703" y="2768030"/>
              <a:ext cx="48898" cy="48878"/>
            </a:xfrm>
            <a:custGeom>
              <a:avLst/>
              <a:gdLst/>
              <a:ahLst/>
              <a:cxnLst/>
              <a:rect l="l" t="t" r="r" b="b"/>
              <a:pathLst>
                <a:path w="2343" h="2342" extrusionOk="0">
                  <a:moveTo>
                    <a:pt x="1172" y="1"/>
                  </a:moveTo>
                  <a:cubicBezTo>
                    <a:pt x="526" y="1"/>
                    <a:pt x="1" y="525"/>
                    <a:pt x="1" y="1170"/>
                  </a:cubicBezTo>
                  <a:cubicBezTo>
                    <a:pt x="1" y="1816"/>
                    <a:pt x="526" y="2341"/>
                    <a:pt x="1172" y="2341"/>
                  </a:cubicBezTo>
                  <a:cubicBezTo>
                    <a:pt x="1818" y="2341"/>
                    <a:pt x="2343" y="1816"/>
                    <a:pt x="2343" y="1170"/>
                  </a:cubicBezTo>
                  <a:cubicBezTo>
                    <a:pt x="2343" y="525"/>
                    <a:pt x="1818" y="1"/>
                    <a:pt x="1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2"/>
            <p:cNvSpPr/>
            <p:nvPr/>
          </p:nvSpPr>
          <p:spPr>
            <a:xfrm>
              <a:off x="6759469" y="2841323"/>
              <a:ext cx="125658" cy="35938"/>
            </a:xfrm>
            <a:custGeom>
              <a:avLst/>
              <a:gdLst/>
              <a:ahLst/>
              <a:cxnLst/>
              <a:rect l="l" t="t" r="r" b="b"/>
              <a:pathLst>
                <a:path w="6021" h="1722" extrusionOk="0">
                  <a:moveTo>
                    <a:pt x="670" y="0"/>
                  </a:moveTo>
                  <a:cubicBezTo>
                    <a:pt x="455" y="0"/>
                    <a:pt x="249" y="119"/>
                    <a:pt x="146" y="324"/>
                  </a:cubicBezTo>
                  <a:cubicBezTo>
                    <a:pt x="1" y="614"/>
                    <a:pt x="117" y="965"/>
                    <a:pt x="407" y="1110"/>
                  </a:cubicBezTo>
                  <a:cubicBezTo>
                    <a:pt x="1223" y="1516"/>
                    <a:pt x="2116" y="1722"/>
                    <a:pt x="3011" y="1722"/>
                  </a:cubicBezTo>
                  <a:cubicBezTo>
                    <a:pt x="3905" y="1722"/>
                    <a:pt x="4800" y="1518"/>
                    <a:pt x="5614" y="1110"/>
                  </a:cubicBezTo>
                  <a:cubicBezTo>
                    <a:pt x="5904" y="965"/>
                    <a:pt x="6021" y="614"/>
                    <a:pt x="5875" y="324"/>
                  </a:cubicBezTo>
                  <a:cubicBezTo>
                    <a:pt x="5774" y="119"/>
                    <a:pt x="5567" y="0"/>
                    <a:pt x="5352" y="0"/>
                  </a:cubicBezTo>
                  <a:cubicBezTo>
                    <a:pt x="5264" y="0"/>
                    <a:pt x="5174" y="20"/>
                    <a:pt x="5090" y="62"/>
                  </a:cubicBezTo>
                  <a:cubicBezTo>
                    <a:pt x="4439" y="388"/>
                    <a:pt x="3725" y="551"/>
                    <a:pt x="3011" y="551"/>
                  </a:cubicBezTo>
                  <a:cubicBezTo>
                    <a:pt x="2296" y="551"/>
                    <a:pt x="1582" y="388"/>
                    <a:pt x="931" y="62"/>
                  </a:cubicBezTo>
                  <a:cubicBezTo>
                    <a:pt x="847" y="20"/>
                    <a:pt x="758" y="0"/>
                    <a:pt x="6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Rounded Corners 5">
            <a:extLst>
              <a:ext uri="{FF2B5EF4-FFF2-40B4-BE49-F238E27FC236}">
                <a16:creationId xmlns:a16="http://schemas.microsoft.com/office/drawing/2014/main" id="{B185F561-6D0E-628F-DBD2-93FC0EF2BCB5}"/>
              </a:ext>
            </a:extLst>
          </p:cNvPr>
          <p:cNvSpPr/>
          <p:nvPr/>
        </p:nvSpPr>
        <p:spPr>
          <a:xfrm>
            <a:off x="2300748" y="2351105"/>
            <a:ext cx="4482001" cy="2015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FD06BA5-DC6A-B368-311F-B6D33ACE74A5}"/>
              </a:ext>
            </a:extLst>
          </p:cNvPr>
          <p:cNvSpPr txBox="1"/>
          <p:nvPr/>
        </p:nvSpPr>
        <p:spPr>
          <a:xfrm>
            <a:off x="2579028" y="2571750"/>
            <a:ext cx="3998753" cy="1169551"/>
          </a:xfrm>
          <a:prstGeom prst="rect">
            <a:avLst/>
          </a:prstGeom>
          <a:noFill/>
        </p:spPr>
        <p:txBody>
          <a:bodyPr wrap="square" rtlCol="0">
            <a:spAutoFit/>
          </a:bodyPr>
          <a:lstStyle/>
          <a:p>
            <a:r>
              <a:rPr lang="en-US" dirty="0"/>
              <a:t>23-Mustafa Ibrahim</a:t>
            </a:r>
          </a:p>
          <a:p>
            <a:r>
              <a:rPr lang="en-US" dirty="0"/>
              <a:t> </a:t>
            </a:r>
          </a:p>
          <a:p>
            <a:r>
              <a:rPr lang="en-US" dirty="0"/>
              <a:t>30-ziad </a:t>
            </a:r>
            <a:r>
              <a:rPr lang="en-US" dirty="0" err="1"/>
              <a:t>elgondy</a:t>
            </a:r>
            <a:endParaRPr lang="en-US" dirty="0"/>
          </a:p>
          <a:p>
            <a:endParaRPr lang="en-US" dirty="0"/>
          </a:p>
          <a:p>
            <a:r>
              <a:rPr lang="en-US"/>
              <a:t>16-Mansour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3316663" y="1761300"/>
            <a:ext cx="4414800" cy="12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DHCP</a:t>
            </a:r>
            <a:endParaRPr dirty="0"/>
          </a:p>
        </p:txBody>
      </p:sp>
      <p:sp>
        <p:nvSpPr>
          <p:cNvPr id="415" name="Google Shape;415;p43"/>
          <p:cNvSpPr txBox="1">
            <a:spLocks noGrp="1"/>
          </p:cNvSpPr>
          <p:nvPr>
            <p:ph type="title" idx="2"/>
          </p:nvPr>
        </p:nvSpPr>
        <p:spPr>
          <a:xfrm>
            <a:off x="1412518" y="1761300"/>
            <a:ext cx="1796700" cy="162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subTitle" idx="1"/>
          </p:nvPr>
        </p:nvSpPr>
        <p:spPr>
          <a:xfrm rot="318">
            <a:off x="1324700" y="2652900"/>
            <a:ext cx="6494400" cy="10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
        <p:nvSpPr>
          <p:cNvPr id="422" name="Google Shape;422;p44"/>
          <p:cNvSpPr txBox="1">
            <a:spLocks noGrp="1"/>
          </p:cNvSpPr>
          <p:nvPr>
            <p:ph type="title"/>
          </p:nvPr>
        </p:nvSpPr>
        <p:spPr>
          <a:xfrm>
            <a:off x="720000" y="1419000"/>
            <a:ext cx="7704000" cy="12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cxnSp>
        <p:nvCxnSpPr>
          <p:cNvPr id="423" name="Google Shape;423;p44"/>
          <p:cNvCxnSpPr/>
          <p:nvPr/>
        </p:nvCxnSpPr>
        <p:spPr>
          <a:xfrm>
            <a:off x="1166650" y="2652450"/>
            <a:ext cx="6810600" cy="0"/>
          </a:xfrm>
          <a:prstGeom prst="straightConnector1">
            <a:avLst/>
          </a:prstGeom>
          <a:noFill/>
          <a:ln w="19050" cap="flat" cmpd="sng">
            <a:solidFill>
              <a:schemeClr val="accent5"/>
            </a:solidFill>
            <a:prstDash val="solid"/>
            <a:round/>
            <a:headEnd type="oval" w="med" len="med"/>
            <a:tailEnd type="oval" w="med" len="med"/>
          </a:ln>
        </p:spPr>
      </p:cxnSp>
      <p:pic>
        <p:nvPicPr>
          <p:cNvPr id="3" name="Picture 2">
            <a:extLst>
              <a:ext uri="{FF2B5EF4-FFF2-40B4-BE49-F238E27FC236}">
                <a16:creationId xmlns:a16="http://schemas.microsoft.com/office/drawing/2014/main" id="{9FCB231F-C99D-9A58-6B7C-CAF5A3F63CAC}"/>
              </a:ext>
            </a:extLst>
          </p:cNvPr>
          <p:cNvPicPr>
            <a:picLocks noChangeAspect="1"/>
          </p:cNvPicPr>
          <p:nvPr/>
        </p:nvPicPr>
        <p:blipFill>
          <a:blip r:embed="rId3"/>
          <a:stretch>
            <a:fillRect/>
          </a:stretch>
        </p:blipFill>
        <p:spPr>
          <a:xfrm>
            <a:off x="-265472" y="-57150"/>
            <a:ext cx="10275243" cy="5257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4705B7-2A08-BB09-A6F5-BC470B797625}"/>
              </a:ext>
            </a:extLst>
          </p:cNvPr>
          <p:cNvSpPr txBox="1"/>
          <p:nvPr/>
        </p:nvSpPr>
        <p:spPr>
          <a:xfrm>
            <a:off x="420329" y="486697"/>
            <a:ext cx="8458200" cy="489364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r>
              <a:rPr lang="en-US" sz="2000" b="1" dirty="0">
                <a:solidFill>
                  <a:schemeClr val="bg1"/>
                </a:solidFill>
              </a:rPr>
              <a:t>DHCP</a:t>
            </a:r>
            <a:r>
              <a:rPr lang="en-US" sz="2000" dirty="0">
                <a:solidFill>
                  <a:schemeClr val="bg1"/>
                </a:solidFill>
              </a:rPr>
              <a:t> : used for distribute Ip for any device that enter the network .</a:t>
            </a:r>
          </a:p>
          <a:p>
            <a:r>
              <a:rPr lang="en-US" sz="2000" dirty="0">
                <a:solidFill>
                  <a:schemeClr val="bg1"/>
                </a:solidFill>
              </a:rPr>
              <a:t>DHCP also can assign:</a:t>
            </a:r>
          </a:p>
          <a:p>
            <a:r>
              <a:rPr lang="en-US" sz="2000" dirty="0">
                <a:solidFill>
                  <a:schemeClr val="bg1"/>
                </a:solidFill>
              </a:rPr>
              <a:t>		      1-IP Address</a:t>
            </a:r>
          </a:p>
          <a:p>
            <a:r>
              <a:rPr lang="en-US" sz="2000" dirty="0">
                <a:solidFill>
                  <a:schemeClr val="bg1"/>
                </a:solidFill>
              </a:rPr>
              <a:t>		      2-Subnet mask</a:t>
            </a:r>
          </a:p>
          <a:p>
            <a:r>
              <a:rPr lang="en-US" sz="2000" dirty="0">
                <a:solidFill>
                  <a:schemeClr val="bg1"/>
                </a:solidFill>
              </a:rPr>
              <a:t>		      3-Gateway</a:t>
            </a:r>
          </a:p>
          <a:p>
            <a:r>
              <a:rPr lang="en-US" sz="2000" dirty="0">
                <a:solidFill>
                  <a:schemeClr val="bg1"/>
                </a:solidFill>
              </a:rPr>
              <a:t>		      4-DNS Server</a:t>
            </a:r>
          </a:p>
          <a:p>
            <a:r>
              <a:rPr lang="en-US" sz="2000" dirty="0">
                <a:solidFill>
                  <a:schemeClr val="bg1"/>
                </a:solidFill>
              </a:rPr>
              <a:t>		      5-Domain name</a:t>
            </a:r>
          </a:p>
          <a:p>
            <a:r>
              <a:rPr lang="en-US" sz="2000" dirty="0">
                <a:solidFill>
                  <a:schemeClr val="bg1"/>
                </a:solidFill>
              </a:rPr>
              <a:t>		      6-Hostname</a:t>
            </a:r>
          </a:p>
          <a:p>
            <a:r>
              <a:rPr lang="en-US" sz="2000" dirty="0">
                <a:solidFill>
                  <a:schemeClr val="bg1"/>
                </a:solidFill>
              </a:rPr>
              <a:t>		      7-Other parameters.</a:t>
            </a:r>
          </a:p>
          <a:p>
            <a:endParaRPr lang="en-US" sz="1800" dirty="0">
              <a:solidFill>
                <a:schemeClr val="bg1"/>
              </a:solidFill>
            </a:endParaRPr>
          </a:p>
          <a:p>
            <a:endParaRPr lang="en-US" sz="1800" dirty="0">
              <a:solidFill>
                <a:schemeClr val="bg1"/>
              </a:solidFill>
            </a:endParaRPr>
          </a:p>
          <a:p>
            <a:endParaRPr lang="en-US" dirty="0"/>
          </a:p>
        </p:txBody>
      </p:sp>
    </p:spTree>
    <p:extLst>
      <p:ext uri="{BB962C8B-B14F-4D97-AF65-F5344CB8AC3E}">
        <p14:creationId xmlns:p14="http://schemas.microsoft.com/office/powerpoint/2010/main" val="4143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4705B7-2A08-BB09-A6F5-BC470B797625}"/>
              </a:ext>
            </a:extLst>
          </p:cNvPr>
          <p:cNvSpPr txBox="1"/>
          <p:nvPr/>
        </p:nvSpPr>
        <p:spPr>
          <a:xfrm>
            <a:off x="420329" y="486697"/>
            <a:ext cx="8458200" cy="3385542"/>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sz="2000" dirty="0">
                <a:solidFill>
                  <a:schemeClr val="bg1"/>
                </a:solidFill>
              </a:rPr>
              <a:t>We can also make reservation for some </a:t>
            </a:r>
            <a:r>
              <a:rPr lang="en-US" sz="2000" dirty="0" err="1">
                <a:solidFill>
                  <a:schemeClr val="bg1"/>
                </a:solidFill>
              </a:rPr>
              <a:t>ip’s</a:t>
            </a:r>
            <a:r>
              <a:rPr lang="en-US" sz="2000" dirty="0">
                <a:solidFill>
                  <a:schemeClr val="bg1"/>
                </a:solidFill>
              </a:rPr>
              <a:t>. </a:t>
            </a:r>
          </a:p>
          <a:p>
            <a:pPr marL="342900" indent="-342900">
              <a:buFont typeface="Arial" panose="020B0604020202020204" pitchFamily="34" charset="0"/>
              <a:buChar char="•"/>
            </a:pPr>
            <a:r>
              <a:rPr lang="en-US" sz="2000" dirty="0">
                <a:solidFill>
                  <a:schemeClr val="bg1"/>
                </a:solidFill>
              </a:rPr>
              <a:t>We can control lease time.</a:t>
            </a:r>
          </a:p>
          <a:p>
            <a:r>
              <a:rPr lang="en-US" sz="2000" dirty="0">
                <a:solidFill>
                  <a:schemeClr val="bg1"/>
                </a:solidFill>
              </a:rPr>
              <a:t>	we use package for install </a:t>
            </a:r>
            <a:r>
              <a:rPr lang="en-US" sz="2000" dirty="0" err="1">
                <a:solidFill>
                  <a:schemeClr val="bg1"/>
                </a:solidFill>
              </a:rPr>
              <a:t>Dhcp</a:t>
            </a:r>
            <a:r>
              <a:rPr lang="en-US" sz="2000" dirty="0">
                <a:solidFill>
                  <a:schemeClr val="bg1"/>
                </a:solidFill>
              </a:rPr>
              <a:t>(DHCP).</a:t>
            </a:r>
          </a:p>
          <a:p>
            <a:r>
              <a:rPr lang="en-US" sz="2000" dirty="0">
                <a:solidFill>
                  <a:schemeClr val="bg1"/>
                </a:solidFill>
              </a:rPr>
              <a:t>		1-config file in /</a:t>
            </a:r>
            <a:r>
              <a:rPr lang="en-US" sz="2000" dirty="0" err="1">
                <a:solidFill>
                  <a:schemeClr val="bg1"/>
                </a:solidFill>
              </a:rPr>
              <a:t>etc</a:t>
            </a:r>
            <a:r>
              <a:rPr lang="en-US" sz="2000" dirty="0">
                <a:solidFill>
                  <a:schemeClr val="bg1"/>
                </a:solidFill>
              </a:rPr>
              <a:t>/</a:t>
            </a:r>
            <a:r>
              <a:rPr lang="en-US" sz="2000" dirty="0" err="1">
                <a:solidFill>
                  <a:schemeClr val="bg1"/>
                </a:solidFill>
              </a:rPr>
              <a:t>dhcp</a:t>
            </a:r>
            <a:r>
              <a:rPr lang="en-US" sz="2000" dirty="0">
                <a:solidFill>
                  <a:schemeClr val="bg1"/>
                </a:solidFill>
              </a:rPr>
              <a:t>/</a:t>
            </a:r>
            <a:r>
              <a:rPr lang="en-US" sz="2000" dirty="0" err="1">
                <a:solidFill>
                  <a:schemeClr val="bg1"/>
                </a:solidFill>
              </a:rPr>
              <a:t>dhcpd.confg</a:t>
            </a:r>
            <a:endParaRPr lang="en-US" sz="2000" dirty="0">
              <a:solidFill>
                <a:schemeClr val="bg1"/>
              </a:solidFill>
            </a:endParaRPr>
          </a:p>
          <a:p>
            <a:endParaRPr lang="en-US" sz="1800" dirty="0">
              <a:solidFill>
                <a:schemeClr val="bg1"/>
              </a:solidFill>
            </a:endParaRPr>
          </a:p>
          <a:p>
            <a:endParaRPr lang="en-US" sz="1800" dirty="0">
              <a:solidFill>
                <a:schemeClr val="bg1"/>
              </a:solidFill>
            </a:endParaRPr>
          </a:p>
          <a:p>
            <a:endParaRPr lang="en-US" dirty="0"/>
          </a:p>
        </p:txBody>
      </p:sp>
    </p:spTree>
    <p:extLst>
      <p:ext uri="{BB962C8B-B14F-4D97-AF65-F5344CB8AC3E}">
        <p14:creationId xmlns:p14="http://schemas.microsoft.com/office/powerpoint/2010/main" val="2041548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5"/>
          <p:cNvSpPr txBox="1">
            <a:spLocks noGrp="1"/>
          </p:cNvSpPr>
          <p:nvPr>
            <p:ph type="subTitle" idx="1"/>
          </p:nvPr>
        </p:nvSpPr>
        <p:spPr>
          <a:xfrm>
            <a:off x="1721600" y="2005975"/>
            <a:ext cx="967500" cy="365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THEM</a:t>
            </a:r>
            <a:endParaRPr/>
          </a:p>
        </p:txBody>
      </p:sp>
      <p:sp>
        <p:nvSpPr>
          <p:cNvPr id="429" name="Google Shape;429;p45"/>
          <p:cNvSpPr txBox="1">
            <a:spLocks noGrp="1"/>
          </p:cNvSpPr>
          <p:nvPr>
            <p:ph type="subTitle" idx="2"/>
          </p:nvPr>
        </p:nvSpPr>
        <p:spPr>
          <a:xfrm>
            <a:off x="6454950" y="3595375"/>
            <a:ext cx="9693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a:t>
            </a:r>
            <a:endParaRPr/>
          </a:p>
        </p:txBody>
      </p:sp>
      <p:sp>
        <p:nvSpPr>
          <p:cNvPr id="430" name="Google Shape;430;p45"/>
          <p:cNvSpPr txBox="1">
            <a:spLocks noGrp="1"/>
          </p:cNvSpPr>
          <p:nvPr>
            <p:ph type="subTitle" idx="3"/>
          </p:nvPr>
        </p:nvSpPr>
        <p:spPr>
          <a:xfrm>
            <a:off x="3118200" y="1563776"/>
            <a:ext cx="2907600" cy="124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Create a network connection in the same network  </a:t>
            </a:r>
            <a:endParaRPr dirty="0"/>
          </a:p>
        </p:txBody>
      </p:sp>
      <p:sp>
        <p:nvSpPr>
          <p:cNvPr id="431" name="Google Shape;431;p45"/>
          <p:cNvSpPr txBox="1">
            <a:spLocks noGrp="1"/>
          </p:cNvSpPr>
          <p:nvPr>
            <p:ph type="subTitle" idx="4"/>
          </p:nvPr>
        </p:nvSpPr>
        <p:spPr>
          <a:xfrm>
            <a:off x="3118200" y="3151825"/>
            <a:ext cx="2907600" cy="12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Edit in </a:t>
            </a:r>
            <a:r>
              <a:rPr lang="en-US" b="1" dirty="0" err="1"/>
              <a:t>dhcp.confg</a:t>
            </a:r>
            <a:r>
              <a:rPr lang="en-US" b="1" dirty="0"/>
              <a:t> and add our configuration like (rang , </a:t>
            </a:r>
            <a:r>
              <a:rPr lang="en-US" b="1" dirty="0" err="1"/>
              <a:t>Gateway,domain</a:t>
            </a:r>
            <a:r>
              <a:rPr lang="en-US" b="1" dirty="0"/>
              <a:t> name )</a:t>
            </a:r>
            <a:endParaRPr dirty="0"/>
          </a:p>
        </p:txBody>
      </p:sp>
      <p:sp>
        <p:nvSpPr>
          <p:cNvPr id="432" name="Google Shape;432;p45"/>
          <p:cNvSpPr txBox="1">
            <a:spLocks noGrp="1"/>
          </p:cNvSpPr>
          <p:nvPr>
            <p:ph type="title"/>
          </p:nvPr>
        </p:nvSpPr>
        <p:spPr>
          <a:xfrm>
            <a:off x="720000" y="595950"/>
            <a:ext cx="770400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a:t>
            </a:r>
            <a:r>
              <a:rPr lang="en" dirty="0"/>
              <a:t>hat we do exactly</a:t>
            </a:r>
            <a:endParaRPr dirty="0"/>
          </a:p>
        </p:txBody>
      </p:sp>
      <p:cxnSp>
        <p:nvCxnSpPr>
          <p:cNvPr id="433" name="Google Shape;433;p45"/>
          <p:cNvCxnSpPr/>
          <p:nvPr/>
        </p:nvCxnSpPr>
        <p:spPr>
          <a:xfrm>
            <a:off x="2689050" y="1059050"/>
            <a:ext cx="3765900" cy="0"/>
          </a:xfrm>
          <a:prstGeom prst="straightConnector1">
            <a:avLst/>
          </a:prstGeom>
          <a:noFill/>
          <a:ln w="19050" cap="flat" cmpd="sng">
            <a:solidFill>
              <a:schemeClr val="accent5"/>
            </a:solidFill>
            <a:prstDash val="solid"/>
            <a:round/>
            <a:headEnd type="oval" w="med" len="med"/>
            <a:tailEnd type="oval" w="med" len="med"/>
          </a:ln>
        </p:spPr>
      </p:cxnSp>
      <p:sp>
        <p:nvSpPr>
          <p:cNvPr id="434" name="Google Shape;434;p45"/>
          <p:cNvSpPr/>
          <p:nvPr/>
        </p:nvSpPr>
        <p:spPr>
          <a:xfrm rot="-3677180" flipH="1">
            <a:off x="-88264" y="2701762"/>
            <a:ext cx="186082" cy="18608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5" name="Google Shape;435;p45"/>
          <p:cNvCxnSpPr>
            <a:stCxn id="428" idx="3"/>
            <a:endCxn id="430" idx="1"/>
          </p:cNvCxnSpPr>
          <p:nvPr/>
        </p:nvCxnSpPr>
        <p:spPr>
          <a:xfrm>
            <a:off x="2689100" y="2188525"/>
            <a:ext cx="429000" cy="0"/>
          </a:xfrm>
          <a:prstGeom prst="straightConnector1">
            <a:avLst/>
          </a:prstGeom>
          <a:noFill/>
          <a:ln w="19050" cap="flat" cmpd="sng">
            <a:solidFill>
              <a:schemeClr val="accent5"/>
            </a:solidFill>
            <a:prstDash val="solid"/>
            <a:round/>
            <a:headEnd type="oval" w="med" len="med"/>
            <a:tailEnd type="none" w="med" len="med"/>
          </a:ln>
        </p:spPr>
      </p:cxnSp>
      <p:cxnSp>
        <p:nvCxnSpPr>
          <p:cNvPr id="436" name="Google Shape;436;p45"/>
          <p:cNvCxnSpPr>
            <a:stCxn id="431" idx="3"/>
            <a:endCxn id="429" idx="1"/>
          </p:cNvCxnSpPr>
          <p:nvPr/>
        </p:nvCxnSpPr>
        <p:spPr>
          <a:xfrm>
            <a:off x="6025800" y="3778225"/>
            <a:ext cx="429300" cy="0"/>
          </a:xfrm>
          <a:prstGeom prst="straightConnector1">
            <a:avLst/>
          </a:prstGeom>
          <a:noFill/>
          <a:ln w="19050" cap="flat" cmpd="sng">
            <a:solidFill>
              <a:schemeClr val="accent5"/>
            </a:solidFill>
            <a:prstDash val="solid"/>
            <a:round/>
            <a:headEnd type="none" w="med" len="med"/>
            <a:tailEnd type="oval" w="med" len="med"/>
          </a:ln>
        </p:spPr>
      </p:cxnSp>
      <p:sp>
        <p:nvSpPr>
          <p:cNvPr id="437" name="Google Shape;437;p45"/>
          <p:cNvSpPr/>
          <p:nvPr/>
        </p:nvSpPr>
        <p:spPr>
          <a:xfrm flipH="1">
            <a:off x="6454888" y="1873825"/>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5"/>
          <p:cNvSpPr/>
          <p:nvPr/>
        </p:nvSpPr>
        <p:spPr>
          <a:xfrm flipH="1">
            <a:off x="2059638" y="3463525"/>
            <a:ext cx="629400" cy="629400"/>
          </a:xfrm>
          <a:prstGeom prst="ellipse">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45"/>
          <p:cNvGrpSpPr/>
          <p:nvPr/>
        </p:nvGrpSpPr>
        <p:grpSpPr>
          <a:xfrm>
            <a:off x="6612862" y="1998358"/>
            <a:ext cx="313482" cy="380344"/>
            <a:chOff x="3194650" y="2173496"/>
            <a:chExt cx="313482" cy="380344"/>
          </a:xfrm>
        </p:grpSpPr>
        <p:sp>
          <p:nvSpPr>
            <p:cNvPr id="440" name="Google Shape;440;p45"/>
            <p:cNvSpPr/>
            <p:nvPr/>
          </p:nvSpPr>
          <p:spPr>
            <a:xfrm>
              <a:off x="3306074" y="2218058"/>
              <a:ext cx="22300" cy="22300"/>
            </a:xfrm>
            <a:custGeom>
              <a:avLst/>
              <a:gdLst/>
              <a:ahLst/>
              <a:cxnLst/>
              <a:rect l="l" t="t" r="r" b="b"/>
              <a:pathLst>
                <a:path w="591" h="591" extrusionOk="0">
                  <a:moveTo>
                    <a:pt x="0" y="0"/>
                  </a:moveTo>
                  <a:lnTo>
                    <a:pt x="0" y="591"/>
                  </a:lnTo>
                  <a:lnTo>
                    <a:pt x="591" y="591"/>
                  </a:lnTo>
                  <a:lnTo>
                    <a:pt x="591" y="0"/>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3374407" y="2218058"/>
              <a:ext cx="22300" cy="22300"/>
            </a:xfrm>
            <a:custGeom>
              <a:avLst/>
              <a:gdLst/>
              <a:ahLst/>
              <a:cxnLst/>
              <a:rect l="l" t="t" r="r" b="b"/>
              <a:pathLst>
                <a:path w="591" h="591" extrusionOk="0">
                  <a:moveTo>
                    <a:pt x="0" y="0"/>
                  </a:moveTo>
                  <a:lnTo>
                    <a:pt x="0" y="591"/>
                  </a:lnTo>
                  <a:lnTo>
                    <a:pt x="591" y="591"/>
                  </a:lnTo>
                  <a:lnTo>
                    <a:pt x="591" y="0"/>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a:off x="3306074" y="2262620"/>
              <a:ext cx="90633" cy="22338"/>
            </a:xfrm>
            <a:custGeom>
              <a:avLst/>
              <a:gdLst/>
              <a:ahLst/>
              <a:cxnLst/>
              <a:rect l="l" t="t" r="r" b="b"/>
              <a:pathLst>
                <a:path w="2402" h="592" extrusionOk="0">
                  <a:moveTo>
                    <a:pt x="0" y="1"/>
                  </a:moveTo>
                  <a:lnTo>
                    <a:pt x="0" y="591"/>
                  </a:lnTo>
                  <a:lnTo>
                    <a:pt x="2402" y="591"/>
                  </a:lnTo>
                  <a:lnTo>
                    <a:pt x="2402"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a:off x="3283774" y="2353254"/>
              <a:ext cx="135233" cy="66900"/>
            </a:xfrm>
            <a:custGeom>
              <a:avLst/>
              <a:gdLst/>
              <a:ahLst/>
              <a:cxnLst/>
              <a:rect l="l" t="t" r="r" b="b"/>
              <a:pathLst>
                <a:path w="3584" h="1773" extrusionOk="0">
                  <a:moveTo>
                    <a:pt x="2993" y="591"/>
                  </a:moveTo>
                  <a:lnTo>
                    <a:pt x="2993" y="1182"/>
                  </a:lnTo>
                  <a:lnTo>
                    <a:pt x="591" y="1182"/>
                  </a:lnTo>
                  <a:lnTo>
                    <a:pt x="591" y="591"/>
                  </a:lnTo>
                  <a:close/>
                  <a:moveTo>
                    <a:pt x="0" y="0"/>
                  </a:moveTo>
                  <a:lnTo>
                    <a:pt x="0" y="1772"/>
                  </a:lnTo>
                  <a:lnTo>
                    <a:pt x="3584" y="1772"/>
                  </a:lnTo>
                  <a:lnTo>
                    <a:pt x="3584" y="0"/>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a:off x="3194650" y="2173496"/>
              <a:ext cx="313482" cy="380344"/>
            </a:xfrm>
            <a:custGeom>
              <a:avLst/>
              <a:gdLst/>
              <a:ahLst/>
              <a:cxnLst/>
              <a:rect l="l" t="t" r="r" b="b"/>
              <a:pathLst>
                <a:path w="8308" h="10080" extrusionOk="0">
                  <a:moveTo>
                    <a:pt x="5946" y="590"/>
                  </a:moveTo>
                  <a:lnTo>
                    <a:pt x="5946" y="3583"/>
                  </a:lnTo>
                  <a:lnTo>
                    <a:pt x="2362" y="3583"/>
                  </a:lnTo>
                  <a:lnTo>
                    <a:pt x="2362" y="590"/>
                  </a:lnTo>
                  <a:close/>
                  <a:moveTo>
                    <a:pt x="6536" y="4174"/>
                  </a:moveTo>
                  <a:lnTo>
                    <a:pt x="6536" y="7127"/>
                  </a:lnTo>
                  <a:lnTo>
                    <a:pt x="1772" y="7127"/>
                  </a:lnTo>
                  <a:lnTo>
                    <a:pt x="1772" y="4174"/>
                  </a:lnTo>
                  <a:close/>
                  <a:moveTo>
                    <a:pt x="5650" y="7718"/>
                  </a:moveTo>
                  <a:lnTo>
                    <a:pt x="5650" y="8309"/>
                  </a:lnTo>
                  <a:lnTo>
                    <a:pt x="2658" y="8309"/>
                  </a:lnTo>
                  <a:lnTo>
                    <a:pt x="2658" y="7718"/>
                  </a:lnTo>
                  <a:close/>
                  <a:moveTo>
                    <a:pt x="2067" y="7718"/>
                  </a:moveTo>
                  <a:lnTo>
                    <a:pt x="2067" y="9489"/>
                  </a:lnTo>
                  <a:lnTo>
                    <a:pt x="1181" y="9489"/>
                  </a:lnTo>
                  <a:lnTo>
                    <a:pt x="1181" y="7718"/>
                  </a:lnTo>
                  <a:close/>
                  <a:moveTo>
                    <a:pt x="7127" y="7718"/>
                  </a:moveTo>
                  <a:lnTo>
                    <a:pt x="7127" y="9489"/>
                  </a:lnTo>
                  <a:lnTo>
                    <a:pt x="6241" y="9489"/>
                  </a:lnTo>
                  <a:lnTo>
                    <a:pt x="6241" y="7718"/>
                  </a:lnTo>
                  <a:close/>
                  <a:moveTo>
                    <a:pt x="1772" y="1"/>
                  </a:moveTo>
                  <a:lnTo>
                    <a:pt x="1772" y="1792"/>
                  </a:lnTo>
                  <a:lnTo>
                    <a:pt x="1181" y="1792"/>
                  </a:lnTo>
                  <a:lnTo>
                    <a:pt x="1181" y="1201"/>
                  </a:lnTo>
                  <a:lnTo>
                    <a:pt x="590" y="1201"/>
                  </a:lnTo>
                  <a:lnTo>
                    <a:pt x="590" y="2973"/>
                  </a:lnTo>
                  <a:lnTo>
                    <a:pt x="1181" y="2973"/>
                  </a:lnTo>
                  <a:lnTo>
                    <a:pt x="1181" y="2383"/>
                  </a:lnTo>
                  <a:lnTo>
                    <a:pt x="1772" y="2383"/>
                  </a:lnTo>
                  <a:lnTo>
                    <a:pt x="1772" y="3583"/>
                  </a:lnTo>
                  <a:lnTo>
                    <a:pt x="1181" y="3583"/>
                  </a:lnTo>
                  <a:lnTo>
                    <a:pt x="1181" y="4174"/>
                  </a:lnTo>
                  <a:lnTo>
                    <a:pt x="1" y="4174"/>
                  </a:lnTo>
                  <a:lnTo>
                    <a:pt x="1" y="6536"/>
                  </a:lnTo>
                  <a:lnTo>
                    <a:pt x="590" y="6536"/>
                  </a:lnTo>
                  <a:lnTo>
                    <a:pt x="590" y="4764"/>
                  </a:lnTo>
                  <a:lnTo>
                    <a:pt x="1181" y="4764"/>
                  </a:lnTo>
                  <a:lnTo>
                    <a:pt x="1181" y="7127"/>
                  </a:lnTo>
                  <a:lnTo>
                    <a:pt x="590" y="7127"/>
                  </a:lnTo>
                  <a:lnTo>
                    <a:pt x="590" y="10080"/>
                  </a:lnTo>
                  <a:lnTo>
                    <a:pt x="2658" y="10080"/>
                  </a:lnTo>
                  <a:lnTo>
                    <a:pt x="2658" y="8899"/>
                  </a:lnTo>
                  <a:lnTo>
                    <a:pt x="5650" y="8899"/>
                  </a:lnTo>
                  <a:lnTo>
                    <a:pt x="5650" y="10080"/>
                  </a:lnTo>
                  <a:lnTo>
                    <a:pt x="7718" y="10080"/>
                  </a:lnTo>
                  <a:lnTo>
                    <a:pt x="7718" y="7127"/>
                  </a:lnTo>
                  <a:lnTo>
                    <a:pt x="7127" y="7127"/>
                  </a:lnTo>
                  <a:lnTo>
                    <a:pt x="7127" y="4764"/>
                  </a:lnTo>
                  <a:lnTo>
                    <a:pt x="7718" y="4764"/>
                  </a:lnTo>
                  <a:lnTo>
                    <a:pt x="7718" y="6536"/>
                  </a:lnTo>
                  <a:lnTo>
                    <a:pt x="8307" y="6536"/>
                  </a:lnTo>
                  <a:lnTo>
                    <a:pt x="8307" y="4174"/>
                  </a:lnTo>
                  <a:lnTo>
                    <a:pt x="7127" y="4174"/>
                  </a:lnTo>
                  <a:lnTo>
                    <a:pt x="7127" y="3583"/>
                  </a:lnTo>
                  <a:lnTo>
                    <a:pt x="6536" y="3583"/>
                  </a:lnTo>
                  <a:lnTo>
                    <a:pt x="6536" y="2383"/>
                  </a:lnTo>
                  <a:lnTo>
                    <a:pt x="7127" y="2383"/>
                  </a:lnTo>
                  <a:lnTo>
                    <a:pt x="7127" y="2973"/>
                  </a:lnTo>
                  <a:lnTo>
                    <a:pt x="7718" y="2973"/>
                  </a:lnTo>
                  <a:lnTo>
                    <a:pt x="7718" y="1201"/>
                  </a:lnTo>
                  <a:lnTo>
                    <a:pt x="7127" y="1201"/>
                  </a:lnTo>
                  <a:lnTo>
                    <a:pt x="7127" y="1792"/>
                  </a:lnTo>
                  <a:lnTo>
                    <a:pt x="6536" y="1792"/>
                  </a:lnTo>
                  <a:lnTo>
                    <a:pt x="6536"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45"/>
          <p:cNvGrpSpPr/>
          <p:nvPr/>
        </p:nvGrpSpPr>
        <p:grpSpPr>
          <a:xfrm>
            <a:off x="2228741" y="3588058"/>
            <a:ext cx="291219" cy="380344"/>
            <a:chOff x="2392041" y="2173496"/>
            <a:chExt cx="291219" cy="380344"/>
          </a:xfrm>
        </p:grpSpPr>
        <p:sp>
          <p:nvSpPr>
            <p:cNvPr id="446" name="Google Shape;446;p45"/>
            <p:cNvSpPr/>
            <p:nvPr/>
          </p:nvSpPr>
          <p:spPr>
            <a:xfrm>
              <a:off x="2492334" y="2262620"/>
              <a:ext cx="22300" cy="22338"/>
            </a:xfrm>
            <a:custGeom>
              <a:avLst/>
              <a:gdLst/>
              <a:ahLst/>
              <a:cxnLst/>
              <a:rect l="l" t="t" r="r" b="b"/>
              <a:pathLst>
                <a:path w="591" h="592" extrusionOk="0">
                  <a:moveTo>
                    <a:pt x="0" y="1"/>
                  </a:moveTo>
                  <a:lnTo>
                    <a:pt x="0" y="591"/>
                  </a:lnTo>
                  <a:lnTo>
                    <a:pt x="591" y="591"/>
                  </a:lnTo>
                  <a:lnTo>
                    <a:pt x="591"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2481920" y="2351782"/>
              <a:ext cx="22300" cy="22338"/>
            </a:xfrm>
            <a:custGeom>
              <a:avLst/>
              <a:gdLst/>
              <a:ahLst/>
              <a:cxnLst/>
              <a:rect l="l" t="t" r="r" b="b"/>
              <a:pathLst>
                <a:path w="591" h="592" extrusionOk="0">
                  <a:moveTo>
                    <a:pt x="1" y="0"/>
                  </a:moveTo>
                  <a:lnTo>
                    <a:pt x="1" y="591"/>
                  </a:lnTo>
                  <a:lnTo>
                    <a:pt x="591" y="591"/>
                  </a:lnTo>
                  <a:lnTo>
                    <a:pt x="591" y="0"/>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2526482" y="2351782"/>
              <a:ext cx="22338" cy="22338"/>
            </a:xfrm>
            <a:custGeom>
              <a:avLst/>
              <a:gdLst/>
              <a:ahLst/>
              <a:cxnLst/>
              <a:rect l="l" t="t" r="r" b="b"/>
              <a:pathLst>
                <a:path w="592" h="592" extrusionOk="0">
                  <a:moveTo>
                    <a:pt x="0" y="0"/>
                  </a:moveTo>
                  <a:lnTo>
                    <a:pt x="0" y="591"/>
                  </a:lnTo>
                  <a:lnTo>
                    <a:pt x="591" y="591"/>
                  </a:lnTo>
                  <a:lnTo>
                    <a:pt x="591" y="0"/>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2481920" y="2396344"/>
              <a:ext cx="111462" cy="22300"/>
            </a:xfrm>
            <a:custGeom>
              <a:avLst/>
              <a:gdLst/>
              <a:ahLst/>
              <a:cxnLst/>
              <a:rect l="l" t="t" r="r" b="b"/>
              <a:pathLst>
                <a:path w="2954" h="591" extrusionOk="0">
                  <a:moveTo>
                    <a:pt x="1" y="1"/>
                  </a:moveTo>
                  <a:lnTo>
                    <a:pt x="1" y="590"/>
                  </a:lnTo>
                  <a:lnTo>
                    <a:pt x="2953" y="590"/>
                  </a:lnTo>
                  <a:lnTo>
                    <a:pt x="2953"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2571044" y="2351782"/>
              <a:ext cx="22338" cy="22338"/>
            </a:xfrm>
            <a:custGeom>
              <a:avLst/>
              <a:gdLst/>
              <a:ahLst/>
              <a:cxnLst/>
              <a:rect l="l" t="t" r="r" b="b"/>
              <a:pathLst>
                <a:path w="592" h="592" extrusionOk="0">
                  <a:moveTo>
                    <a:pt x="1" y="0"/>
                  </a:moveTo>
                  <a:lnTo>
                    <a:pt x="1" y="591"/>
                  </a:lnTo>
                  <a:lnTo>
                    <a:pt x="591" y="591"/>
                  </a:lnTo>
                  <a:lnTo>
                    <a:pt x="591" y="0"/>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2560668" y="2262620"/>
              <a:ext cx="22338" cy="22338"/>
            </a:xfrm>
            <a:custGeom>
              <a:avLst/>
              <a:gdLst/>
              <a:ahLst/>
              <a:cxnLst/>
              <a:rect l="l" t="t" r="r" b="b"/>
              <a:pathLst>
                <a:path w="592" h="592" extrusionOk="0">
                  <a:moveTo>
                    <a:pt x="0" y="1"/>
                  </a:moveTo>
                  <a:lnTo>
                    <a:pt x="0" y="591"/>
                  </a:lnTo>
                  <a:lnTo>
                    <a:pt x="591" y="591"/>
                  </a:lnTo>
                  <a:lnTo>
                    <a:pt x="591" y="1"/>
                  </a:ln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2392041" y="2173496"/>
              <a:ext cx="291219" cy="380344"/>
            </a:xfrm>
            <a:custGeom>
              <a:avLst/>
              <a:gdLst/>
              <a:ahLst/>
              <a:cxnLst/>
              <a:rect l="l" t="t" r="r" b="b"/>
              <a:pathLst>
                <a:path w="7718" h="10080" extrusionOk="0">
                  <a:moveTo>
                    <a:pt x="3859" y="590"/>
                  </a:moveTo>
                  <a:cubicBezTo>
                    <a:pt x="5009" y="590"/>
                    <a:pt x="5946" y="1527"/>
                    <a:pt x="5946" y="2678"/>
                  </a:cubicBezTo>
                  <a:lnTo>
                    <a:pt x="5946" y="3544"/>
                  </a:lnTo>
                  <a:lnTo>
                    <a:pt x="1772" y="3544"/>
                  </a:lnTo>
                  <a:lnTo>
                    <a:pt x="1772" y="2678"/>
                  </a:lnTo>
                  <a:cubicBezTo>
                    <a:pt x="1772" y="1527"/>
                    <a:pt x="2708" y="590"/>
                    <a:pt x="3859" y="590"/>
                  </a:cubicBezTo>
                  <a:close/>
                  <a:moveTo>
                    <a:pt x="1182" y="4725"/>
                  </a:moveTo>
                  <a:lnTo>
                    <a:pt x="1182" y="5316"/>
                  </a:lnTo>
                  <a:lnTo>
                    <a:pt x="591" y="5316"/>
                  </a:lnTo>
                  <a:lnTo>
                    <a:pt x="591" y="4725"/>
                  </a:lnTo>
                  <a:close/>
                  <a:moveTo>
                    <a:pt x="7126" y="4725"/>
                  </a:moveTo>
                  <a:lnTo>
                    <a:pt x="7126" y="5316"/>
                  </a:lnTo>
                  <a:lnTo>
                    <a:pt x="6537" y="5316"/>
                  </a:lnTo>
                  <a:lnTo>
                    <a:pt x="6537" y="4725"/>
                  </a:lnTo>
                  <a:close/>
                  <a:moveTo>
                    <a:pt x="5946" y="4135"/>
                  </a:moveTo>
                  <a:lnTo>
                    <a:pt x="5946" y="7718"/>
                  </a:lnTo>
                  <a:lnTo>
                    <a:pt x="1772" y="7718"/>
                  </a:lnTo>
                  <a:lnTo>
                    <a:pt x="1772" y="4135"/>
                  </a:lnTo>
                  <a:close/>
                  <a:moveTo>
                    <a:pt x="4449" y="8309"/>
                  </a:moveTo>
                  <a:lnTo>
                    <a:pt x="4449" y="8898"/>
                  </a:lnTo>
                  <a:cubicBezTo>
                    <a:pt x="4449" y="9224"/>
                    <a:pt x="4185" y="9489"/>
                    <a:pt x="3859" y="9489"/>
                  </a:cubicBezTo>
                  <a:cubicBezTo>
                    <a:pt x="3534" y="9489"/>
                    <a:pt x="3268" y="9224"/>
                    <a:pt x="3268" y="8898"/>
                  </a:cubicBezTo>
                  <a:lnTo>
                    <a:pt x="3268" y="8309"/>
                  </a:lnTo>
                  <a:close/>
                  <a:moveTo>
                    <a:pt x="3859" y="1"/>
                  </a:moveTo>
                  <a:cubicBezTo>
                    <a:pt x="2383" y="1"/>
                    <a:pt x="1182" y="1201"/>
                    <a:pt x="1182" y="2678"/>
                  </a:cubicBezTo>
                  <a:lnTo>
                    <a:pt x="1182" y="4135"/>
                  </a:lnTo>
                  <a:lnTo>
                    <a:pt x="0" y="4135"/>
                  </a:lnTo>
                  <a:lnTo>
                    <a:pt x="0" y="7087"/>
                  </a:lnTo>
                  <a:lnTo>
                    <a:pt x="591" y="7087"/>
                  </a:lnTo>
                  <a:lnTo>
                    <a:pt x="591" y="5907"/>
                  </a:lnTo>
                  <a:lnTo>
                    <a:pt x="1182" y="5907"/>
                  </a:lnTo>
                  <a:lnTo>
                    <a:pt x="1182" y="8309"/>
                  </a:lnTo>
                  <a:lnTo>
                    <a:pt x="2677" y="8309"/>
                  </a:lnTo>
                  <a:lnTo>
                    <a:pt x="2677" y="8899"/>
                  </a:lnTo>
                  <a:cubicBezTo>
                    <a:pt x="2677" y="9550"/>
                    <a:pt x="3208" y="10080"/>
                    <a:pt x="3859" y="10080"/>
                  </a:cubicBezTo>
                  <a:cubicBezTo>
                    <a:pt x="4511" y="10080"/>
                    <a:pt x="5040" y="9550"/>
                    <a:pt x="5040" y="8899"/>
                  </a:cubicBezTo>
                  <a:lnTo>
                    <a:pt x="5040" y="8309"/>
                  </a:lnTo>
                  <a:lnTo>
                    <a:pt x="6536" y="8309"/>
                  </a:lnTo>
                  <a:lnTo>
                    <a:pt x="6536" y="5907"/>
                  </a:lnTo>
                  <a:lnTo>
                    <a:pt x="7126" y="5907"/>
                  </a:lnTo>
                  <a:lnTo>
                    <a:pt x="7126" y="7087"/>
                  </a:lnTo>
                  <a:lnTo>
                    <a:pt x="7717" y="7087"/>
                  </a:lnTo>
                  <a:lnTo>
                    <a:pt x="7717" y="4135"/>
                  </a:lnTo>
                  <a:lnTo>
                    <a:pt x="6537" y="4135"/>
                  </a:lnTo>
                  <a:lnTo>
                    <a:pt x="6537" y="2678"/>
                  </a:lnTo>
                  <a:cubicBezTo>
                    <a:pt x="6537" y="1201"/>
                    <a:pt x="5335" y="1"/>
                    <a:pt x="3859" y="1"/>
                  </a:cubicBezTo>
                  <a:close/>
                </a:path>
              </a:pathLst>
            </a:custGeom>
            <a:gradFill>
              <a:gsLst>
                <a:gs pos="0">
                  <a:schemeClr val="accent2"/>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3" name="Google Shape;453;p45"/>
          <p:cNvCxnSpPr>
            <a:stCxn id="438" idx="2"/>
            <a:endCxn id="431" idx="1"/>
          </p:cNvCxnSpPr>
          <p:nvPr/>
        </p:nvCxnSpPr>
        <p:spPr>
          <a:xfrm>
            <a:off x="2689038" y="3778225"/>
            <a:ext cx="429300" cy="0"/>
          </a:xfrm>
          <a:prstGeom prst="straightConnector1">
            <a:avLst/>
          </a:prstGeom>
          <a:noFill/>
          <a:ln w="19050" cap="flat" cmpd="sng">
            <a:solidFill>
              <a:schemeClr val="accent5"/>
            </a:solidFill>
            <a:prstDash val="solid"/>
            <a:round/>
            <a:headEnd type="none" w="med" len="med"/>
            <a:tailEnd type="oval" w="med" len="med"/>
          </a:ln>
        </p:spPr>
      </p:cxnSp>
      <p:cxnSp>
        <p:nvCxnSpPr>
          <p:cNvPr id="454" name="Google Shape;454;p45"/>
          <p:cNvCxnSpPr>
            <a:stCxn id="430" idx="3"/>
            <a:endCxn id="437" idx="6"/>
          </p:cNvCxnSpPr>
          <p:nvPr/>
        </p:nvCxnSpPr>
        <p:spPr>
          <a:xfrm>
            <a:off x="6025800" y="2188526"/>
            <a:ext cx="429000" cy="0"/>
          </a:xfrm>
          <a:prstGeom prst="straightConnector1">
            <a:avLst/>
          </a:prstGeom>
          <a:noFill/>
          <a:ln w="19050" cap="flat" cmpd="sng">
            <a:solidFill>
              <a:schemeClr val="accent5"/>
            </a:solidFill>
            <a:prstDash val="solid"/>
            <a:round/>
            <a:headEnd type="oval"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218DA80-A520-946D-B5D3-52D1FD588AEB}"/>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E543B3D4-5C88-DEB5-2726-1045855539B0}"/>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4DD0C356-2E38-338A-FCC4-186CBCC4085A}"/>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D1C4DC18-68C2-6BD2-5C94-819A93D89353}"/>
              </a:ext>
            </a:extLst>
          </p:cNvPr>
          <p:cNvSpPr>
            <a:spLocks noGrp="1"/>
          </p:cNvSpPr>
          <p:nvPr>
            <p:ph type="subTitle" idx="4"/>
          </p:nvPr>
        </p:nvSpPr>
        <p:spPr/>
        <p:txBody>
          <a:bodyPr/>
          <a:lstStyle/>
          <a:p>
            <a:endParaRPr lang="en-US"/>
          </a:p>
        </p:txBody>
      </p:sp>
      <p:sp>
        <p:nvSpPr>
          <p:cNvPr id="6" name="Title 5">
            <a:extLst>
              <a:ext uri="{FF2B5EF4-FFF2-40B4-BE49-F238E27FC236}">
                <a16:creationId xmlns:a16="http://schemas.microsoft.com/office/drawing/2014/main" id="{859E8437-61A2-8DBA-2410-5C127E738F43}"/>
              </a:ext>
            </a:extLst>
          </p:cNvPr>
          <p:cNvSpPr>
            <a:spLocks noGrp="1"/>
          </p:cNvSpPr>
          <p:nvPr>
            <p:ph type="title"/>
          </p:nvPr>
        </p:nvSpPr>
        <p:spPr/>
        <p:txBody>
          <a:bodyPr/>
          <a:lstStyle/>
          <a:p>
            <a:endParaRPr lang="en-US"/>
          </a:p>
        </p:txBody>
      </p:sp>
      <p:pic>
        <p:nvPicPr>
          <p:cNvPr id="8" name="Picture 7">
            <a:extLst>
              <a:ext uri="{FF2B5EF4-FFF2-40B4-BE49-F238E27FC236}">
                <a16:creationId xmlns:a16="http://schemas.microsoft.com/office/drawing/2014/main" id="{9A9BA359-5D07-B868-19DB-68366EABF349}"/>
              </a:ext>
            </a:extLst>
          </p:cNvPr>
          <p:cNvPicPr>
            <a:picLocks noChangeAspect="1"/>
          </p:cNvPicPr>
          <p:nvPr/>
        </p:nvPicPr>
        <p:blipFill>
          <a:blip r:embed="rId2"/>
          <a:stretch>
            <a:fillRect/>
          </a:stretch>
        </p:blipFill>
        <p:spPr>
          <a:xfrm>
            <a:off x="0" y="119062"/>
            <a:ext cx="9144000" cy="4905375"/>
          </a:xfrm>
          <a:prstGeom prst="rect">
            <a:avLst/>
          </a:prstGeom>
        </p:spPr>
      </p:pic>
    </p:spTree>
    <p:extLst>
      <p:ext uri="{BB962C8B-B14F-4D97-AF65-F5344CB8AC3E}">
        <p14:creationId xmlns:p14="http://schemas.microsoft.com/office/powerpoint/2010/main" val="11524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A4E4A8-8AAA-27BC-40C3-FFE5B2667E02}"/>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F9816573-9FFE-C894-ED0F-150CCCAAADC9}"/>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76676603-8E50-A1FE-E7BD-DD0EB4D5F81D}"/>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31E38E1F-DEE7-D6F3-EB90-F7965F1D90F2}"/>
              </a:ext>
            </a:extLst>
          </p:cNvPr>
          <p:cNvSpPr>
            <a:spLocks noGrp="1"/>
          </p:cNvSpPr>
          <p:nvPr>
            <p:ph type="subTitle" idx="4"/>
          </p:nvPr>
        </p:nvSpPr>
        <p:spPr/>
        <p:txBody>
          <a:bodyPr/>
          <a:lstStyle/>
          <a:p>
            <a:endParaRPr lang="en-US"/>
          </a:p>
        </p:txBody>
      </p:sp>
      <p:sp>
        <p:nvSpPr>
          <p:cNvPr id="6" name="Title 5">
            <a:extLst>
              <a:ext uri="{FF2B5EF4-FFF2-40B4-BE49-F238E27FC236}">
                <a16:creationId xmlns:a16="http://schemas.microsoft.com/office/drawing/2014/main" id="{E967DD4A-1562-1FDD-7CD9-A3CE53CD251C}"/>
              </a:ext>
            </a:extLst>
          </p:cNvPr>
          <p:cNvSpPr>
            <a:spLocks noGrp="1"/>
          </p:cNvSpPr>
          <p:nvPr>
            <p:ph type="title"/>
          </p:nvPr>
        </p:nvSpPr>
        <p:spPr/>
        <p:txBody>
          <a:bodyPr/>
          <a:lstStyle/>
          <a:p>
            <a:endParaRPr lang="en-US"/>
          </a:p>
        </p:txBody>
      </p:sp>
      <p:pic>
        <p:nvPicPr>
          <p:cNvPr id="8" name="Picture 7">
            <a:extLst>
              <a:ext uri="{FF2B5EF4-FFF2-40B4-BE49-F238E27FC236}">
                <a16:creationId xmlns:a16="http://schemas.microsoft.com/office/drawing/2014/main" id="{3135AD2D-BAC8-7CDF-BD9E-7E4D43113EC0}"/>
              </a:ext>
            </a:extLst>
          </p:cNvPr>
          <p:cNvPicPr>
            <a:picLocks noChangeAspect="1"/>
          </p:cNvPicPr>
          <p:nvPr/>
        </p:nvPicPr>
        <p:blipFill>
          <a:blip r:embed="rId2"/>
          <a:stretch>
            <a:fillRect/>
          </a:stretch>
        </p:blipFill>
        <p:spPr>
          <a:xfrm>
            <a:off x="0" y="144334"/>
            <a:ext cx="9144000" cy="4854832"/>
          </a:xfrm>
          <a:prstGeom prst="rect">
            <a:avLst/>
          </a:prstGeom>
        </p:spPr>
      </p:pic>
    </p:spTree>
    <p:extLst>
      <p:ext uri="{BB962C8B-B14F-4D97-AF65-F5344CB8AC3E}">
        <p14:creationId xmlns:p14="http://schemas.microsoft.com/office/powerpoint/2010/main" val="38612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3316663" y="1761300"/>
            <a:ext cx="4414800" cy="12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PXE</a:t>
            </a:r>
            <a:endParaRPr dirty="0"/>
          </a:p>
        </p:txBody>
      </p:sp>
      <p:sp>
        <p:nvSpPr>
          <p:cNvPr id="415" name="Google Shape;415;p43"/>
          <p:cNvSpPr txBox="1">
            <a:spLocks noGrp="1"/>
          </p:cNvSpPr>
          <p:nvPr>
            <p:ph type="title" idx="2"/>
          </p:nvPr>
        </p:nvSpPr>
        <p:spPr>
          <a:xfrm>
            <a:off x="1412518" y="1761300"/>
            <a:ext cx="1796700" cy="162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10708997"/>
      </p:ext>
    </p:extLst>
  </p:cSld>
  <p:clrMapOvr>
    <a:masterClrMapping/>
  </p:clrMapOvr>
</p:sld>
</file>

<file path=ppt/theme/theme1.xml><?xml version="1.0" encoding="utf-8"?>
<a:theme xmlns:a="http://schemas.openxmlformats.org/drawingml/2006/main" name="Intelligent Process Automation (IPA) for Business by Slidesgo">
  <a:themeElements>
    <a:clrScheme name="Simple Light">
      <a:dk1>
        <a:srgbClr val="141414"/>
      </a:dk1>
      <a:lt1>
        <a:srgbClr val="FBFBFB"/>
      </a:lt1>
      <a:dk2>
        <a:srgbClr val="EEF0EB"/>
      </a:dk2>
      <a:lt2>
        <a:srgbClr val="BCB2B0"/>
      </a:lt2>
      <a:accent1>
        <a:srgbClr val="C4B9C8"/>
      </a:accent1>
      <a:accent2>
        <a:srgbClr val="5B3B5A"/>
      </a:accent2>
      <a:accent3>
        <a:srgbClr val="153243"/>
      </a:accent3>
      <a:accent4>
        <a:srgbClr val="284B63"/>
      </a:accent4>
      <a:accent5>
        <a:srgbClr val="AADDE0"/>
      </a:accent5>
      <a:accent6>
        <a:srgbClr val="535353"/>
      </a:accent6>
      <a:hlink>
        <a:srgbClr val="FBFB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533</Words>
  <Application>Microsoft Office PowerPoint</Application>
  <PresentationFormat>On-screen Show (16:9)</PresentationFormat>
  <Paragraphs>102</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Arimo</vt:lpstr>
      <vt:lpstr>Oxygen</vt:lpstr>
      <vt:lpstr>Montserrat ExtraBold</vt:lpstr>
      <vt:lpstr>Arial</vt:lpstr>
      <vt:lpstr>Helvetica Neue</vt:lpstr>
      <vt:lpstr>Intelligent Process Automation (IPA) for Business by Slidesgo</vt:lpstr>
      <vt:lpstr>Preboot Execution Environment(PXE), Dynamic Host Configuration pr.(DHCP) </vt:lpstr>
      <vt:lpstr>DHCP</vt:lpstr>
      <vt:lpstr>INTRODUCTION</vt:lpstr>
      <vt:lpstr>PowerPoint Presentation</vt:lpstr>
      <vt:lpstr>PowerPoint Presentation</vt:lpstr>
      <vt:lpstr>What we do exactly</vt:lpstr>
      <vt:lpstr>PowerPoint Presentation</vt:lpstr>
      <vt:lpstr>PowerPoint Presentation</vt:lpstr>
      <vt:lpstr>PXE</vt:lpstr>
      <vt:lpstr>PowerPoint Presentation</vt:lpstr>
      <vt:lpstr>PowerPoint Presentation</vt:lpstr>
      <vt:lpstr>PowerPoint Presentation</vt:lpstr>
      <vt:lpstr>Packages </vt:lpstr>
      <vt:lpstr>PowerPoint Presentation</vt:lpstr>
      <vt:lpstr>PowerPoint Presentation</vt:lpstr>
      <vt:lpstr>PowerPoint Presentation</vt:lpstr>
      <vt:lpstr>INTELLIGENT AUTOMATION</vt:lpstr>
      <vt:lpstr>APPLICATIONS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Preboot Execution Environment(PXE), Dynamic Host Configuration pr.(DHCP) </dc:title>
  <cp:lastModifiedBy>Mustafa ibrahim</cp:lastModifiedBy>
  <cp:revision>4</cp:revision>
  <dcterms:modified xsi:type="dcterms:W3CDTF">2023-02-18T09:42:32Z</dcterms:modified>
</cp:coreProperties>
</file>