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90" r:id="rId3"/>
    <p:sldId id="258" r:id="rId4"/>
    <p:sldId id="275" r:id="rId5"/>
    <p:sldId id="303" r:id="rId6"/>
    <p:sldId id="291" r:id="rId7"/>
    <p:sldId id="292" r:id="rId8"/>
    <p:sldId id="298" r:id="rId9"/>
    <p:sldId id="304" r:id="rId10"/>
    <p:sldId id="294" r:id="rId11"/>
    <p:sldId id="302" r:id="rId12"/>
    <p:sldId id="305" r:id="rId13"/>
    <p:sldId id="296" r:id="rId14"/>
    <p:sldId id="306" r:id="rId15"/>
    <p:sldId id="299" r:id="rId16"/>
    <p:sldId id="307" r:id="rId17"/>
    <p:sldId id="301" r:id="rId18"/>
    <p:sldId id="308" r:id="rId19"/>
    <p:sldId id="283" r:id="rId20"/>
  </p:sldIdLst>
  <p:sldSz cx="9144000" cy="5143500" type="screen16x9"/>
  <p:notesSz cx="6858000" cy="9144000"/>
  <p:embeddedFontLst>
    <p:embeddedFont>
      <p:font typeface="Amasis MT Pro Light" panose="02040304050005020304" pitchFamily="18" charset="0"/>
      <p:regular r:id="rId22"/>
      <p:italic r:id="rId23"/>
    </p:embeddedFont>
    <p:embeddedFont>
      <p:font typeface="Artifakt Element Heavy" panose="020B0B03050000020004" charset="0"/>
      <p:bold r:id="rId24"/>
      <p:boldItalic r:id="rId25"/>
    </p:embeddedFont>
    <p:embeddedFont>
      <p:font typeface="Bahnschrift SemiBold Condensed" panose="020B0502040204020203" pitchFamily="34" charset="0"/>
      <p:bold r:id="rId26"/>
    </p:embeddedFont>
    <p:embeddedFont>
      <p:font typeface="Fira Sans Extra Condensed SemiBold" panose="020B060402020202020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51E"/>
    <a:srgbClr val="989C7C"/>
    <a:srgbClr val="664A3B"/>
    <a:srgbClr val="945045"/>
    <a:srgbClr val="A9AB69"/>
    <a:srgbClr val="C27055"/>
    <a:srgbClr val="AAAD8F"/>
    <a:srgbClr val="B5B79B"/>
    <a:srgbClr val="CBE1DE"/>
    <a:srgbClr val="EDA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C1146-129C-A89D-2C4A-D53937A7BF73}" v="44" dt="2025-08-06T13:47:58.593"/>
    <p1510:client id="{60C8BB74-5411-D12E-2E74-098575612B45}" v="113" dt="2025-08-06T21:40:44.771"/>
    <p1510:client id="{AC5ECB0E-835A-4FB3-AE46-409571F76D82}" v="85" dt="2025-08-07T06:19:09.124"/>
  </p1510:revLst>
</p1510:revInfo>
</file>

<file path=ppt/tableStyles.xml><?xml version="1.0" encoding="utf-8"?>
<a:tblStyleLst xmlns:a="http://schemas.openxmlformats.org/drawingml/2006/main" def="{664D4D57-4450-4AD2-8C68-42F5EE6A884A}">
  <a:tblStyle styleId="{664D4D57-4450-4AD2-8C68-42F5EE6A88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microsoft.com/office/2015/10/relationships/revisionInfo" Target="revisionInfo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04abe2a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f04abe2a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2946ADB5-CA92-272A-B681-8FA2C9E9F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36061367d_0_1:notes">
            <a:extLst>
              <a:ext uri="{FF2B5EF4-FFF2-40B4-BE49-F238E27FC236}">
                <a16:creationId xmlns:a16="http://schemas.microsoft.com/office/drawing/2014/main" id="{A916853F-7959-ED61-4C18-AC8CFAEB91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36061367d_0_1:notes">
            <a:extLst>
              <a:ext uri="{FF2B5EF4-FFF2-40B4-BE49-F238E27FC236}">
                <a16:creationId xmlns:a16="http://schemas.microsoft.com/office/drawing/2014/main" id="{EE0DEF18-8174-593C-96DF-0B5097D008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118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36061367d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d36061367d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gd13cb1019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8" name="Google Shape;2508;gd13cb1019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7">
          <a:extLst>
            <a:ext uri="{FF2B5EF4-FFF2-40B4-BE49-F238E27FC236}">
              <a16:creationId xmlns:a16="http://schemas.microsoft.com/office/drawing/2014/main" id="{634D13F6-A81E-E92E-10E2-906F90169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8" name="Google Shape;3288;gd52924b647_0_2831:notes">
            <a:extLst>
              <a:ext uri="{FF2B5EF4-FFF2-40B4-BE49-F238E27FC236}">
                <a16:creationId xmlns:a16="http://schemas.microsoft.com/office/drawing/2014/main" id="{6C94A695-D41D-EF33-769D-17F6D5FC06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9" name="Google Shape;3289;gd52924b647_0_2831:notes">
            <a:extLst>
              <a:ext uri="{FF2B5EF4-FFF2-40B4-BE49-F238E27FC236}">
                <a16:creationId xmlns:a16="http://schemas.microsoft.com/office/drawing/2014/main" id="{B9378D75-E06F-1035-07D1-32D0CBC49C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522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14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D7730989-70EB-0282-7F32-BB94DD072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36061367d_0_1:notes">
            <a:extLst>
              <a:ext uri="{FF2B5EF4-FFF2-40B4-BE49-F238E27FC236}">
                <a16:creationId xmlns:a16="http://schemas.microsoft.com/office/drawing/2014/main" id="{05081F61-E0E2-6076-31F6-8910F93F66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36061367d_0_1:notes">
            <a:extLst>
              <a:ext uri="{FF2B5EF4-FFF2-40B4-BE49-F238E27FC236}">
                <a16:creationId xmlns:a16="http://schemas.microsoft.com/office/drawing/2014/main" id="{158487EC-2886-4B6D-0309-9FC2191AC2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442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4">
          <a:extLst>
            <a:ext uri="{FF2B5EF4-FFF2-40B4-BE49-F238E27FC236}">
              <a16:creationId xmlns:a16="http://schemas.microsoft.com/office/drawing/2014/main" id="{2822B986-FC1F-F02E-F2FE-7C3FC456C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gd52924b647_0_2498:notes">
            <a:extLst>
              <a:ext uri="{FF2B5EF4-FFF2-40B4-BE49-F238E27FC236}">
                <a16:creationId xmlns:a16="http://schemas.microsoft.com/office/drawing/2014/main" id="{A0318788-A25D-B06E-FDA1-0EBB015CAF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6" name="Google Shape;2326;gd52924b647_0_2498:notes">
            <a:extLst>
              <a:ext uri="{FF2B5EF4-FFF2-40B4-BE49-F238E27FC236}">
                <a16:creationId xmlns:a16="http://schemas.microsoft.com/office/drawing/2014/main" id="{D55F3A9C-39AB-DDD5-E358-E38E00F4B5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70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d52924b647_0_2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6" name="Google Shape;3466;gd52924b647_0_2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67050" y="1420275"/>
            <a:ext cx="5610000" cy="16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66950" y="3089900"/>
            <a:ext cx="5610000" cy="4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2528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p11"/>
          <p:cNvSpPr txBox="1">
            <a:spLocks noGrp="1"/>
          </p:cNvSpPr>
          <p:nvPr>
            <p:ph type="title" idx="2"/>
          </p:nvPr>
        </p:nvSpPr>
        <p:spPr>
          <a:xfrm>
            <a:off x="457200" y="2528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/>
          <p:nvPr/>
        </p:nvSpPr>
        <p:spPr>
          <a:xfrm rot="-312822">
            <a:off x="6647857" y="851246"/>
            <a:ext cx="1873758" cy="1768433"/>
          </a:xfrm>
          <a:custGeom>
            <a:avLst/>
            <a:gdLst/>
            <a:ahLst/>
            <a:cxnLst/>
            <a:rect l="l" t="t" r="r" b="b"/>
            <a:pathLst>
              <a:path w="5215" h="4922" extrusionOk="0">
                <a:moveTo>
                  <a:pt x="2756" y="4862"/>
                </a:moveTo>
                <a:cubicBezTo>
                  <a:pt x="2755" y="4862"/>
                  <a:pt x="2754" y="4863"/>
                  <a:pt x="2753" y="4863"/>
                </a:cubicBezTo>
                <a:cubicBezTo>
                  <a:pt x="2753" y="4863"/>
                  <a:pt x="2753" y="4862"/>
                  <a:pt x="2753" y="4862"/>
                </a:cubicBezTo>
                <a:close/>
                <a:moveTo>
                  <a:pt x="2808" y="1"/>
                </a:moveTo>
                <a:cubicBezTo>
                  <a:pt x="2738" y="1"/>
                  <a:pt x="2667" y="9"/>
                  <a:pt x="2599" y="26"/>
                </a:cubicBezTo>
                <a:cubicBezTo>
                  <a:pt x="2553" y="38"/>
                  <a:pt x="2507" y="51"/>
                  <a:pt x="2460" y="60"/>
                </a:cubicBezTo>
                <a:cubicBezTo>
                  <a:pt x="2320" y="86"/>
                  <a:pt x="2183" y="130"/>
                  <a:pt x="2053" y="191"/>
                </a:cubicBezTo>
                <a:cubicBezTo>
                  <a:pt x="1983" y="224"/>
                  <a:pt x="1922" y="269"/>
                  <a:pt x="1859" y="312"/>
                </a:cubicBezTo>
                <a:cubicBezTo>
                  <a:pt x="1807" y="346"/>
                  <a:pt x="1759" y="385"/>
                  <a:pt x="1713" y="425"/>
                </a:cubicBezTo>
                <a:cubicBezTo>
                  <a:pt x="1661" y="471"/>
                  <a:pt x="1612" y="521"/>
                  <a:pt x="1568" y="575"/>
                </a:cubicBezTo>
                <a:cubicBezTo>
                  <a:pt x="1533" y="624"/>
                  <a:pt x="1504" y="677"/>
                  <a:pt x="1484" y="734"/>
                </a:cubicBezTo>
                <a:cubicBezTo>
                  <a:pt x="1438" y="852"/>
                  <a:pt x="1368" y="955"/>
                  <a:pt x="1340" y="1079"/>
                </a:cubicBezTo>
                <a:cubicBezTo>
                  <a:pt x="1323" y="1146"/>
                  <a:pt x="1321" y="1214"/>
                  <a:pt x="1332" y="1280"/>
                </a:cubicBezTo>
                <a:cubicBezTo>
                  <a:pt x="1346" y="1347"/>
                  <a:pt x="1358" y="1414"/>
                  <a:pt x="1374" y="1479"/>
                </a:cubicBezTo>
                <a:cubicBezTo>
                  <a:pt x="1394" y="1549"/>
                  <a:pt x="1408" y="1620"/>
                  <a:pt x="1418" y="1692"/>
                </a:cubicBezTo>
                <a:cubicBezTo>
                  <a:pt x="1425" y="1740"/>
                  <a:pt x="1434" y="1791"/>
                  <a:pt x="1423" y="1838"/>
                </a:cubicBezTo>
                <a:cubicBezTo>
                  <a:pt x="1409" y="1892"/>
                  <a:pt x="1402" y="1942"/>
                  <a:pt x="1381" y="1995"/>
                </a:cubicBezTo>
                <a:cubicBezTo>
                  <a:pt x="1360" y="2048"/>
                  <a:pt x="1340" y="2098"/>
                  <a:pt x="1305" y="2145"/>
                </a:cubicBezTo>
                <a:cubicBezTo>
                  <a:pt x="1225" y="2251"/>
                  <a:pt x="1116" y="2328"/>
                  <a:pt x="1008" y="2403"/>
                </a:cubicBezTo>
                <a:cubicBezTo>
                  <a:pt x="727" y="2596"/>
                  <a:pt x="343" y="2671"/>
                  <a:pt x="171" y="2993"/>
                </a:cubicBezTo>
                <a:cubicBezTo>
                  <a:pt x="1" y="3310"/>
                  <a:pt x="122" y="3711"/>
                  <a:pt x="318" y="3987"/>
                </a:cubicBezTo>
                <a:cubicBezTo>
                  <a:pt x="670" y="4480"/>
                  <a:pt x="1213" y="4750"/>
                  <a:pt x="1798" y="4855"/>
                </a:cubicBezTo>
                <a:cubicBezTo>
                  <a:pt x="2032" y="4898"/>
                  <a:pt x="2281" y="4921"/>
                  <a:pt x="2533" y="4921"/>
                </a:cubicBezTo>
                <a:cubicBezTo>
                  <a:pt x="3403" y="4921"/>
                  <a:pt x="4309" y="4640"/>
                  <a:pt x="4785" y="3889"/>
                </a:cubicBezTo>
                <a:cubicBezTo>
                  <a:pt x="5215" y="3208"/>
                  <a:pt x="5125" y="2399"/>
                  <a:pt x="4872" y="1671"/>
                </a:cubicBezTo>
                <a:cubicBezTo>
                  <a:pt x="4819" y="1517"/>
                  <a:pt x="4763" y="1360"/>
                  <a:pt x="4697" y="1211"/>
                </a:cubicBezTo>
                <a:cubicBezTo>
                  <a:pt x="4658" y="1122"/>
                  <a:pt x="4602" y="1041"/>
                  <a:pt x="4543" y="963"/>
                </a:cubicBezTo>
                <a:cubicBezTo>
                  <a:pt x="4490" y="892"/>
                  <a:pt x="4450" y="813"/>
                  <a:pt x="4396" y="744"/>
                </a:cubicBezTo>
                <a:cubicBezTo>
                  <a:pt x="4354" y="692"/>
                  <a:pt x="4309" y="643"/>
                  <a:pt x="4261" y="597"/>
                </a:cubicBezTo>
                <a:cubicBezTo>
                  <a:pt x="4181" y="519"/>
                  <a:pt x="4095" y="443"/>
                  <a:pt x="4009" y="372"/>
                </a:cubicBezTo>
                <a:cubicBezTo>
                  <a:pt x="3915" y="294"/>
                  <a:pt x="3811" y="228"/>
                  <a:pt x="3700" y="178"/>
                </a:cubicBezTo>
                <a:cubicBezTo>
                  <a:pt x="3558" y="113"/>
                  <a:pt x="3409" y="65"/>
                  <a:pt x="3257" y="35"/>
                </a:cubicBezTo>
                <a:cubicBezTo>
                  <a:pt x="3113" y="8"/>
                  <a:pt x="2966" y="2"/>
                  <a:pt x="2821" y="1"/>
                </a:cubicBezTo>
                <a:cubicBezTo>
                  <a:pt x="2817" y="1"/>
                  <a:pt x="2813" y="1"/>
                  <a:pt x="280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5"/>
          <p:cNvSpPr/>
          <p:nvPr/>
        </p:nvSpPr>
        <p:spPr>
          <a:xfrm rot="9640455">
            <a:off x="6800869" y="2692188"/>
            <a:ext cx="2240966" cy="1768430"/>
          </a:xfrm>
          <a:custGeom>
            <a:avLst/>
            <a:gdLst/>
            <a:ahLst/>
            <a:cxnLst/>
            <a:rect l="l" t="t" r="r" b="b"/>
            <a:pathLst>
              <a:path w="18761" h="14805" extrusionOk="0">
                <a:moveTo>
                  <a:pt x="6581" y="1"/>
                </a:moveTo>
                <a:cubicBezTo>
                  <a:pt x="6431" y="1"/>
                  <a:pt x="6267" y="17"/>
                  <a:pt x="6086" y="50"/>
                </a:cubicBezTo>
                <a:cubicBezTo>
                  <a:pt x="5109" y="230"/>
                  <a:pt x="4138" y="663"/>
                  <a:pt x="3392" y="1231"/>
                </a:cubicBezTo>
                <a:cubicBezTo>
                  <a:pt x="2394" y="1991"/>
                  <a:pt x="2274" y="2858"/>
                  <a:pt x="1803" y="3875"/>
                </a:cubicBezTo>
                <a:cubicBezTo>
                  <a:pt x="1450" y="4638"/>
                  <a:pt x="599" y="5141"/>
                  <a:pt x="214" y="5882"/>
                </a:cubicBezTo>
                <a:cubicBezTo>
                  <a:pt x="45" y="6205"/>
                  <a:pt x="0" y="6596"/>
                  <a:pt x="192" y="6909"/>
                </a:cubicBezTo>
                <a:cubicBezTo>
                  <a:pt x="798" y="7898"/>
                  <a:pt x="2594" y="7434"/>
                  <a:pt x="2816" y="8782"/>
                </a:cubicBezTo>
                <a:cubicBezTo>
                  <a:pt x="2968" y="9708"/>
                  <a:pt x="2316" y="10412"/>
                  <a:pt x="1710" y="11091"/>
                </a:cubicBezTo>
                <a:cubicBezTo>
                  <a:pt x="800" y="12112"/>
                  <a:pt x="1277" y="13698"/>
                  <a:pt x="2545" y="14313"/>
                </a:cubicBezTo>
                <a:cubicBezTo>
                  <a:pt x="2795" y="14435"/>
                  <a:pt x="3067" y="14521"/>
                  <a:pt x="3340" y="14591"/>
                </a:cubicBezTo>
                <a:cubicBezTo>
                  <a:pt x="3855" y="14725"/>
                  <a:pt x="4408" y="14805"/>
                  <a:pt x="4951" y="14805"/>
                </a:cubicBezTo>
                <a:cubicBezTo>
                  <a:pt x="5794" y="14805"/>
                  <a:pt x="6614" y="14613"/>
                  <a:pt x="7234" y="14135"/>
                </a:cubicBezTo>
                <a:cubicBezTo>
                  <a:pt x="7932" y="13597"/>
                  <a:pt x="8260" y="12789"/>
                  <a:pt x="8459" y="11999"/>
                </a:cubicBezTo>
                <a:cubicBezTo>
                  <a:pt x="8703" y="11035"/>
                  <a:pt x="8712" y="9823"/>
                  <a:pt x="9669" y="9156"/>
                </a:cubicBezTo>
                <a:cubicBezTo>
                  <a:pt x="9973" y="8944"/>
                  <a:pt x="10354" y="8832"/>
                  <a:pt x="10733" y="8750"/>
                </a:cubicBezTo>
                <a:cubicBezTo>
                  <a:pt x="11861" y="8505"/>
                  <a:pt x="13036" y="8485"/>
                  <a:pt x="14188" y="8355"/>
                </a:cubicBezTo>
                <a:cubicBezTo>
                  <a:pt x="15341" y="8223"/>
                  <a:pt x="16521" y="7962"/>
                  <a:pt x="17413" y="7321"/>
                </a:cubicBezTo>
                <a:cubicBezTo>
                  <a:pt x="17904" y="6968"/>
                  <a:pt x="18285" y="6486"/>
                  <a:pt x="18459" y="5953"/>
                </a:cubicBezTo>
                <a:cubicBezTo>
                  <a:pt x="18760" y="5037"/>
                  <a:pt x="18698" y="3682"/>
                  <a:pt x="17993" y="2897"/>
                </a:cubicBezTo>
                <a:cubicBezTo>
                  <a:pt x="17571" y="2429"/>
                  <a:pt x="16819" y="2275"/>
                  <a:pt x="16073" y="2275"/>
                </a:cubicBezTo>
                <a:cubicBezTo>
                  <a:pt x="15577" y="2275"/>
                  <a:pt x="15084" y="2343"/>
                  <a:pt x="14690" y="2431"/>
                </a:cubicBezTo>
                <a:cubicBezTo>
                  <a:pt x="14356" y="2506"/>
                  <a:pt x="14049" y="2650"/>
                  <a:pt x="13744" y="2791"/>
                </a:cubicBezTo>
                <a:cubicBezTo>
                  <a:pt x="13065" y="3103"/>
                  <a:pt x="12357" y="3406"/>
                  <a:pt x="11590" y="3468"/>
                </a:cubicBezTo>
                <a:cubicBezTo>
                  <a:pt x="11501" y="3475"/>
                  <a:pt x="11413" y="3479"/>
                  <a:pt x="11328" y="3479"/>
                </a:cubicBezTo>
                <a:cubicBezTo>
                  <a:pt x="10432" y="3479"/>
                  <a:pt x="9747" y="3084"/>
                  <a:pt x="9338" y="2375"/>
                </a:cubicBezTo>
                <a:cubicBezTo>
                  <a:pt x="9221" y="2173"/>
                  <a:pt x="9027" y="2019"/>
                  <a:pt x="8896" y="1825"/>
                </a:cubicBezTo>
                <a:cubicBezTo>
                  <a:pt x="8829" y="1726"/>
                  <a:pt x="8790" y="1616"/>
                  <a:pt x="8721" y="1520"/>
                </a:cubicBezTo>
                <a:cubicBezTo>
                  <a:pt x="8643" y="1413"/>
                  <a:pt x="8539" y="1319"/>
                  <a:pt x="8450" y="1219"/>
                </a:cubicBezTo>
                <a:cubicBezTo>
                  <a:pt x="7870" y="558"/>
                  <a:pt x="7475" y="1"/>
                  <a:pt x="65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15"/>
          <p:cNvGrpSpPr/>
          <p:nvPr/>
        </p:nvGrpSpPr>
        <p:grpSpPr>
          <a:xfrm rot="-1659544">
            <a:off x="7767732" y="1638323"/>
            <a:ext cx="495885" cy="746298"/>
            <a:chOff x="2959782" y="301130"/>
            <a:chExt cx="526641" cy="792584"/>
          </a:xfrm>
        </p:grpSpPr>
        <p:sp>
          <p:nvSpPr>
            <p:cNvPr id="47" name="Google Shape;47;p15"/>
            <p:cNvSpPr/>
            <p:nvPr/>
          </p:nvSpPr>
          <p:spPr>
            <a:xfrm>
              <a:off x="2959782" y="481748"/>
              <a:ext cx="526641" cy="611966"/>
            </a:xfrm>
            <a:custGeom>
              <a:avLst/>
              <a:gdLst/>
              <a:ahLst/>
              <a:cxnLst/>
              <a:rect l="l" t="t" r="r" b="b"/>
              <a:pathLst>
                <a:path w="9036" h="10500" extrusionOk="0">
                  <a:moveTo>
                    <a:pt x="4167" y="0"/>
                  </a:moveTo>
                  <a:cubicBezTo>
                    <a:pt x="3021" y="0"/>
                    <a:pt x="1848" y="398"/>
                    <a:pt x="1050" y="1437"/>
                  </a:cubicBezTo>
                  <a:cubicBezTo>
                    <a:pt x="95" y="2677"/>
                    <a:pt x="0" y="5920"/>
                    <a:pt x="382" y="9545"/>
                  </a:cubicBezTo>
                  <a:cubicBezTo>
                    <a:pt x="382" y="9545"/>
                    <a:pt x="2099" y="10499"/>
                    <a:pt x="4197" y="10499"/>
                  </a:cubicBezTo>
                  <a:cubicBezTo>
                    <a:pt x="6296" y="10499"/>
                    <a:pt x="8299" y="9545"/>
                    <a:pt x="8299" y="9545"/>
                  </a:cubicBezTo>
                  <a:cubicBezTo>
                    <a:pt x="8299" y="9545"/>
                    <a:pt x="9036" y="2840"/>
                    <a:pt x="7346" y="1150"/>
                  </a:cubicBezTo>
                  <a:cubicBezTo>
                    <a:pt x="6691" y="496"/>
                    <a:pt x="5446" y="0"/>
                    <a:pt x="4167" y="0"/>
                  </a:cubicBezTo>
                  <a:close/>
                </a:path>
              </a:pathLst>
            </a:custGeom>
            <a:solidFill>
              <a:srgbClr val="C270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5"/>
            <p:cNvSpPr/>
            <p:nvPr/>
          </p:nvSpPr>
          <p:spPr>
            <a:xfrm>
              <a:off x="3176593" y="340296"/>
              <a:ext cx="66733" cy="88939"/>
            </a:xfrm>
            <a:custGeom>
              <a:avLst/>
              <a:gdLst/>
              <a:ahLst/>
              <a:cxnLst/>
              <a:rect l="l" t="t" r="r" b="b"/>
              <a:pathLst>
                <a:path w="1145" h="1526" extrusionOk="0">
                  <a:moveTo>
                    <a:pt x="0" y="0"/>
                  </a:moveTo>
                  <a:lnTo>
                    <a:pt x="0" y="1526"/>
                  </a:lnTo>
                  <a:lnTo>
                    <a:pt x="1144" y="1526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5"/>
            <p:cNvSpPr/>
            <p:nvPr/>
          </p:nvSpPr>
          <p:spPr>
            <a:xfrm>
              <a:off x="3115396" y="401434"/>
              <a:ext cx="189127" cy="119596"/>
            </a:xfrm>
            <a:custGeom>
              <a:avLst/>
              <a:gdLst/>
              <a:ahLst/>
              <a:cxnLst/>
              <a:rect l="l" t="t" r="r" b="b"/>
              <a:pathLst>
                <a:path w="3245" h="2052" extrusionOk="0">
                  <a:moveTo>
                    <a:pt x="1622" y="0"/>
                  </a:moveTo>
                  <a:cubicBezTo>
                    <a:pt x="1002" y="0"/>
                    <a:pt x="382" y="48"/>
                    <a:pt x="287" y="143"/>
                  </a:cubicBezTo>
                  <a:cubicBezTo>
                    <a:pt x="96" y="335"/>
                    <a:pt x="1" y="1288"/>
                    <a:pt x="1" y="1670"/>
                  </a:cubicBezTo>
                  <a:cubicBezTo>
                    <a:pt x="1" y="1670"/>
                    <a:pt x="477" y="2051"/>
                    <a:pt x="1622" y="2051"/>
                  </a:cubicBezTo>
                  <a:cubicBezTo>
                    <a:pt x="2767" y="2051"/>
                    <a:pt x="3244" y="1670"/>
                    <a:pt x="3244" y="1670"/>
                  </a:cubicBezTo>
                  <a:cubicBezTo>
                    <a:pt x="3244" y="1670"/>
                    <a:pt x="3149" y="335"/>
                    <a:pt x="2958" y="143"/>
                  </a:cubicBezTo>
                  <a:cubicBezTo>
                    <a:pt x="2862" y="48"/>
                    <a:pt x="2242" y="0"/>
                    <a:pt x="1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3132706" y="428128"/>
              <a:ext cx="15328" cy="65043"/>
            </a:xfrm>
            <a:custGeom>
              <a:avLst/>
              <a:gdLst/>
              <a:ahLst/>
              <a:cxnLst/>
              <a:rect l="l" t="t" r="r" b="b"/>
              <a:pathLst>
                <a:path w="263" h="1116" extrusionOk="0">
                  <a:moveTo>
                    <a:pt x="191" y="1"/>
                  </a:moveTo>
                  <a:cubicBezTo>
                    <a:pt x="168" y="1"/>
                    <a:pt x="146" y="13"/>
                    <a:pt x="139" y="42"/>
                  </a:cubicBezTo>
                  <a:cubicBezTo>
                    <a:pt x="97" y="219"/>
                    <a:pt x="61" y="396"/>
                    <a:pt x="36" y="575"/>
                  </a:cubicBezTo>
                  <a:cubicBezTo>
                    <a:pt x="24" y="660"/>
                    <a:pt x="12" y="746"/>
                    <a:pt x="7" y="832"/>
                  </a:cubicBezTo>
                  <a:cubicBezTo>
                    <a:pt x="1" y="924"/>
                    <a:pt x="4" y="1016"/>
                    <a:pt x="16" y="1107"/>
                  </a:cubicBezTo>
                  <a:cubicBezTo>
                    <a:pt x="16" y="1112"/>
                    <a:pt x="20" y="1115"/>
                    <a:pt x="24" y="1115"/>
                  </a:cubicBezTo>
                  <a:cubicBezTo>
                    <a:pt x="28" y="1115"/>
                    <a:pt x="31" y="1113"/>
                    <a:pt x="32" y="1109"/>
                  </a:cubicBezTo>
                  <a:cubicBezTo>
                    <a:pt x="57" y="1026"/>
                    <a:pt x="78" y="940"/>
                    <a:pt x="95" y="855"/>
                  </a:cubicBezTo>
                  <a:cubicBezTo>
                    <a:pt x="111" y="768"/>
                    <a:pt x="125" y="680"/>
                    <a:pt x="141" y="594"/>
                  </a:cubicBezTo>
                  <a:cubicBezTo>
                    <a:pt x="173" y="420"/>
                    <a:pt x="209" y="246"/>
                    <a:pt x="252" y="73"/>
                  </a:cubicBezTo>
                  <a:cubicBezTo>
                    <a:pt x="262" y="29"/>
                    <a:pt x="226" y="1"/>
                    <a:pt x="1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3154445" y="424456"/>
              <a:ext cx="16785" cy="76350"/>
            </a:xfrm>
            <a:custGeom>
              <a:avLst/>
              <a:gdLst/>
              <a:ahLst/>
              <a:cxnLst/>
              <a:rect l="l" t="t" r="r" b="b"/>
              <a:pathLst>
                <a:path w="288" h="1310" extrusionOk="0">
                  <a:moveTo>
                    <a:pt x="198" y="0"/>
                  </a:moveTo>
                  <a:cubicBezTo>
                    <a:pt x="181" y="0"/>
                    <a:pt x="163" y="6"/>
                    <a:pt x="147" y="19"/>
                  </a:cubicBezTo>
                  <a:cubicBezTo>
                    <a:pt x="101" y="55"/>
                    <a:pt x="102" y="112"/>
                    <a:pt x="94" y="166"/>
                  </a:cubicBezTo>
                  <a:cubicBezTo>
                    <a:pt x="86" y="214"/>
                    <a:pt x="79" y="263"/>
                    <a:pt x="72" y="312"/>
                  </a:cubicBezTo>
                  <a:cubicBezTo>
                    <a:pt x="56" y="421"/>
                    <a:pt x="44" y="530"/>
                    <a:pt x="32" y="639"/>
                  </a:cubicBezTo>
                  <a:cubicBezTo>
                    <a:pt x="21" y="743"/>
                    <a:pt x="9" y="849"/>
                    <a:pt x="5" y="955"/>
                  </a:cubicBezTo>
                  <a:cubicBezTo>
                    <a:pt x="1" y="1065"/>
                    <a:pt x="5" y="1173"/>
                    <a:pt x="12" y="1284"/>
                  </a:cubicBezTo>
                  <a:cubicBezTo>
                    <a:pt x="12" y="1300"/>
                    <a:pt x="26" y="1310"/>
                    <a:pt x="39" y="1310"/>
                  </a:cubicBezTo>
                  <a:cubicBezTo>
                    <a:pt x="49" y="1310"/>
                    <a:pt x="59" y="1304"/>
                    <a:pt x="63" y="1291"/>
                  </a:cubicBezTo>
                  <a:lnTo>
                    <a:pt x="63" y="1290"/>
                  </a:lnTo>
                  <a:cubicBezTo>
                    <a:pt x="91" y="1188"/>
                    <a:pt x="118" y="1088"/>
                    <a:pt x="139" y="984"/>
                  </a:cubicBezTo>
                  <a:cubicBezTo>
                    <a:pt x="160" y="876"/>
                    <a:pt x="176" y="768"/>
                    <a:pt x="192" y="659"/>
                  </a:cubicBezTo>
                  <a:cubicBezTo>
                    <a:pt x="209" y="554"/>
                    <a:pt x="226" y="450"/>
                    <a:pt x="240" y="345"/>
                  </a:cubicBezTo>
                  <a:cubicBezTo>
                    <a:pt x="248" y="292"/>
                    <a:pt x="255" y="239"/>
                    <a:pt x="264" y="187"/>
                  </a:cubicBezTo>
                  <a:cubicBezTo>
                    <a:pt x="271" y="133"/>
                    <a:pt x="287" y="81"/>
                    <a:pt x="254" y="33"/>
                  </a:cubicBezTo>
                  <a:cubicBezTo>
                    <a:pt x="239" y="10"/>
                    <a:pt x="219" y="0"/>
                    <a:pt x="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3178574" y="428827"/>
              <a:ext cx="15212" cy="73669"/>
            </a:xfrm>
            <a:custGeom>
              <a:avLst/>
              <a:gdLst/>
              <a:ahLst/>
              <a:cxnLst/>
              <a:rect l="l" t="t" r="r" b="b"/>
              <a:pathLst>
                <a:path w="261" h="1264" extrusionOk="0">
                  <a:moveTo>
                    <a:pt x="169" y="0"/>
                  </a:moveTo>
                  <a:cubicBezTo>
                    <a:pt x="161" y="0"/>
                    <a:pt x="152" y="4"/>
                    <a:pt x="146" y="10"/>
                  </a:cubicBezTo>
                  <a:cubicBezTo>
                    <a:pt x="84" y="73"/>
                    <a:pt x="96" y="195"/>
                    <a:pt x="93" y="276"/>
                  </a:cubicBezTo>
                  <a:cubicBezTo>
                    <a:pt x="87" y="379"/>
                    <a:pt x="75" y="481"/>
                    <a:pt x="63" y="584"/>
                  </a:cubicBezTo>
                  <a:cubicBezTo>
                    <a:pt x="37" y="788"/>
                    <a:pt x="1" y="995"/>
                    <a:pt x="18" y="1201"/>
                  </a:cubicBezTo>
                  <a:cubicBezTo>
                    <a:pt x="21" y="1242"/>
                    <a:pt x="53" y="1263"/>
                    <a:pt x="84" y="1263"/>
                  </a:cubicBezTo>
                  <a:cubicBezTo>
                    <a:pt x="115" y="1263"/>
                    <a:pt x="145" y="1243"/>
                    <a:pt x="147" y="1201"/>
                  </a:cubicBezTo>
                  <a:cubicBezTo>
                    <a:pt x="157" y="989"/>
                    <a:pt x="189" y="782"/>
                    <a:pt x="221" y="572"/>
                  </a:cubicBezTo>
                  <a:cubicBezTo>
                    <a:pt x="236" y="471"/>
                    <a:pt x="249" y="368"/>
                    <a:pt x="254" y="264"/>
                  </a:cubicBezTo>
                  <a:cubicBezTo>
                    <a:pt x="258" y="182"/>
                    <a:pt x="260" y="59"/>
                    <a:pt x="186" y="5"/>
                  </a:cubicBezTo>
                  <a:cubicBezTo>
                    <a:pt x="180" y="2"/>
                    <a:pt x="175" y="0"/>
                    <a:pt x="1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3203636" y="426496"/>
              <a:ext cx="14512" cy="76933"/>
            </a:xfrm>
            <a:custGeom>
              <a:avLst/>
              <a:gdLst/>
              <a:ahLst/>
              <a:cxnLst/>
              <a:rect l="l" t="t" r="r" b="b"/>
              <a:pathLst>
                <a:path w="249" h="1320" extrusionOk="0">
                  <a:moveTo>
                    <a:pt x="91" y="1"/>
                  </a:moveTo>
                  <a:cubicBezTo>
                    <a:pt x="0" y="1"/>
                    <a:pt x="19" y="193"/>
                    <a:pt x="22" y="248"/>
                  </a:cubicBezTo>
                  <a:cubicBezTo>
                    <a:pt x="30" y="425"/>
                    <a:pt x="45" y="604"/>
                    <a:pt x="59" y="781"/>
                  </a:cubicBezTo>
                  <a:cubicBezTo>
                    <a:pt x="72" y="955"/>
                    <a:pt x="86" y="1125"/>
                    <a:pt x="125" y="1296"/>
                  </a:cubicBezTo>
                  <a:cubicBezTo>
                    <a:pt x="129" y="1312"/>
                    <a:pt x="144" y="1319"/>
                    <a:pt x="158" y="1319"/>
                  </a:cubicBezTo>
                  <a:cubicBezTo>
                    <a:pt x="171" y="1319"/>
                    <a:pt x="185" y="1312"/>
                    <a:pt x="187" y="1296"/>
                  </a:cubicBezTo>
                  <a:lnTo>
                    <a:pt x="187" y="1295"/>
                  </a:lnTo>
                  <a:cubicBezTo>
                    <a:pt x="248" y="977"/>
                    <a:pt x="234" y="658"/>
                    <a:pt x="212" y="335"/>
                  </a:cubicBezTo>
                  <a:cubicBezTo>
                    <a:pt x="208" y="278"/>
                    <a:pt x="201" y="219"/>
                    <a:pt x="193" y="162"/>
                  </a:cubicBezTo>
                  <a:cubicBezTo>
                    <a:pt x="184" y="110"/>
                    <a:pt x="175" y="23"/>
                    <a:pt x="116" y="5"/>
                  </a:cubicBezTo>
                  <a:cubicBezTo>
                    <a:pt x="107" y="2"/>
                    <a:pt x="98" y="1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3229222" y="427195"/>
              <a:ext cx="16844" cy="76234"/>
            </a:xfrm>
            <a:custGeom>
              <a:avLst/>
              <a:gdLst/>
              <a:ahLst/>
              <a:cxnLst/>
              <a:rect l="l" t="t" r="r" b="b"/>
              <a:pathLst>
                <a:path w="289" h="1308" extrusionOk="0">
                  <a:moveTo>
                    <a:pt x="99" y="0"/>
                  </a:moveTo>
                  <a:cubicBezTo>
                    <a:pt x="87" y="0"/>
                    <a:pt x="75" y="6"/>
                    <a:pt x="68" y="18"/>
                  </a:cubicBezTo>
                  <a:cubicBezTo>
                    <a:pt x="1" y="111"/>
                    <a:pt x="37" y="228"/>
                    <a:pt x="49" y="334"/>
                  </a:cubicBezTo>
                  <a:cubicBezTo>
                    <a:pt x="62" y="443"/>
                    <a:pt x="72" y="552"/>
                    <a:pt x="84" y="661"/>
                  </a:cubicBezTo>
                  <a:cubicBezTo>
                    <a:pt x="107" y="875"/>
                    <a:pt x="128" y="1101"/>
                    <a:pt x="223" y="1296"/>
                  </a:cubicBezTo>
                  <a:cubicBezTo>
                    <a:pt x="227" y="1304"/>
                    <a:pt x="233" y="1307"/>
                    <a:pt x="239" y="1307"/>
                  </a:cubicBezTo>
                  <a:cubicBezTo>
                    <a:pt x="251" y="1307"/>
                    <a:pt x="263" y="1297"/>
                    <a:pt x="265" y="1284"/>
                  </a:cubicBezTo>
                  <a:cubicBezTo>
                    <a:pt x="288" y="1069"/>
                    <a:pt x="258" y="846"/>
                    <a:pt x="242" y="630"/>
                  </a:cubicBezTo>
                  <a:cubicBezTo>
                    <a:pt x="234" y="524"/>
                    <a:pt x="226" y="419"/>
                    <a:pt x="217" y="313"/>
                  </a:cubicBezTo>
                  <a:cubicBezTo>
                    <a:pt x="208" y="207"/>
                    <a:pt x="215" y="83"/>
                    <a:pt x="124" y="10"/>
                  </a:cubicBezTo>
                  <a:cubicBezTo>
                    <a:pt x="117" y="3"/>
                    <a:pt x="108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3252418" y="422999"/>
              <a:ext cx="21157" cy="77749"/>
            </a:xfrm>
            <a:custGeom>
              <a:avLst/>
              <a:gdLst/>
              <a:ahLst/>
              <a:cxnLst/>
              <a:rect l="l" t="t" r="r" b="b"/>
              <a:pathLst>
                <a:path w="363" h="1334" extrusionOk="0">
                  <a:moveTo>
                    <a:pt x="89" y="1"/>
                  </a:moveTo>
                  <a:cubicBezTo>
                    <a:pt x="73" y="1"/>
                    <a:pt x="58" y="4"/>
                    <a:pt x="45" y="12"/>
                  </a:cubicBezTo>
                  <a:cubicBezTo>
                    <a:pt x="19" y="23"/>
                    <a:pt x="5" y="57"/>
                    <a:pt x="4" y="83"/>
                  </a:cubicBezTo>
                  <a:cubicBezTo>
                    <a:pt x="0" y="183"/>
                    <a:pt x="27" y="288"/>
                    <a:pt x="42" y="387"/>
                  </a:cubicBezTo>
                  <a:cubicBezTo>
                    <a:pt x="59" y="491"/>
                    <a:pt x="78" y="595"/>
                    <a:pt x="100" y="699"/>
                  </a:cubicBezTo>
                  <a:cubicBezTo>
                    <a:pt x="142" y="902"/>
                    <a:pt x="197" y="1103"/>
                    <a:pt x="267" y="1300"/>
                  </a:cubicBezTo>
                  <a:cubicBezTo>
                    <a:pt x="273" y="1323"/>
                    <a:pt x="291" y="1333"/>
                    <a:pt x="309" y="1333"/>
                  </a:cubicBezTo>
                  <a:cubicBezTo>
                    <a:pt x="336" y="1333"/>
                    <a:pt x="363" y="1311"/>
                    <a:pt x="353" y="1276"/>
                  </a:cubicBezTo>
                  <a:cubicBezTo>
                    <a:pt x="316" y="1074"/>
                    <a:pt x="280" y="872"/>
                    <a:pt x="247" y="670"/>
                  </a:cubicBezTo>
                  <a:cubicBezTo>
                    <a:pt x="231" y="569"/>
                    <a:pt x="216" y="467"/>
                    <a:pt x="205" y="364"/>
                  </a:cubicBezTo>
                  <a:cubicBezTo>
                    <a:pt x="192" y="265"/>
                    <a:pt x="192" y="158"/>
                    <a:pt x="168" y="61"/>
                  </a:cubicBezTo>
                  <a:cubicBezTo>
                    <a:pt x="161" y="33"/>
                    <a:pt x="138" y="11"/>
                    <a:pt x="109" y="3"/>
                  </a:cubicBezTo>
                  <a:cubicBezTo>
                    <a:pt x="103" y="1"/>
                    <a:pt x="96" y="1"/>
                    <a:pt x="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3274157" y="424281"/>
              <a:ext cx="17893" cy="68540"/>
            </a:xfrm>
            <a:custGeom>
              <a:avLst/>
              <a:gdLst/>
              <a:ahLst/>
              <a:cxnLst/>
              <a:rect l="l" t="t" r="r" b="b"/>
              <a:pathLst>
                <a:path w="307" h="1176" extrusionOk="0">
                  <a:moveTo>
                    <a:pt x="28" y="0"/>
                  </a:moveTo>
                  <a:cubicBezTo>
                    <a:pt x="14" y="0"/>
                    <a:pt x="1" y="11"/>
                    <a:pt x="0" y="26"/>
                  </a:cubicBezTo>
                  <a:cubicBezTo>
                    <a:pt x="2" y="111"/>
                    <a:pt x="34" y="192"/>
                    <a:pt x="52" y="275"/>
                  </a:cubicBezTo>
                  <a:cubicBezTo>
                    <a:pt x="72" y="370"/>
                    <a:pt x="91" y="466"/>
                    <a:pt x="111" y="562"/>
                  </a:cubicBezTo>
                  <a:cubicBezTo>
                    <a:pt x="151" y="759"/>
                    <a:pt x="192" y="956"/>
                    <a:pt x="241" y="1153"/>
                  </a:cubicBezTo>
                  <a:cubicBezTo>
                    <a:pt x="245" y="1168"/>
                    <a:pt x="259" y="1175"/>
                    <a:pt x="273" y="1175"/>
                  </a:cubicBezTo>
                  <a:cubicBezTo>
                    <a:pt x="290" y="1175"/>
                    <a:pt x="306" y="1164"/>
                    <a:pt x="304" y="1144"/>
                  </a:cubicBezTo>
                  <a:cubicBezTo>
                    <a:pt x="283" y="935"/>
                    <a:pt x="251" y="729"/>
                    <a:pt x="212" y="522"/>
                  </a:cubicBezTo>
                  <a:cubicBezTo>
                    <a:pt x="195" y="424"/>
                    <a:pt x="178" y="324"/>
                    <a:pt x="158" y="226"/>
                  </a:cubicBezTo>
                  <a:cubicBezTo>
                    <a:pt x="139" y="139"/>
                    <a:pt x="119" y="53"/>
                    <a:pt x="40" y="4"/>
                  </a:cubicBezTo>
                  <a:cubicBezTo>
                    <a:pt x="36" y="1"/>
                    <a:pt x="32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3158292" y="301130"/>
              <a:ext cx="239425" cy="108289"/>
            </a:xfrm>
            <a:custGeom>
              <a:avLst/>
              <a:gdLst/>
              <a:ahLst/>
              <a:cxnLst/>
              <a:rect l="l" t="t" r="r" b="b"/>
              <a:pathLst>
                <a:path w="4108" h="1858" extrusionOk="0">
                  <a:moveTo>
                    <a:pt x="2888" y="0"/>
                  </a:moveTo>
                  <a:cubicBezTo>
                    <a:pt x="2435" y="0"/>
                    <a:pt x="1983" y="37"/>
                    <a:pt x="1534" y="80"/>
                  </a:cubicBezTo>
                  <a:cubicBezTo>
                    <a:pt x="1257" y="106"/>
                    <a:pt x="981" y="137"/>
                    <a:pt x="706" y="157"/>
                  </a:cubicBezTo>
                  <a:cubicBezTo>
                    <a:pt x="501" y="172"/>
                    <a:pt x="281" y="158"/>
                    <a:pt x="136" y="332"/>
                  </a:cubicBezTo>
                  <a:cubicBezTo>
                    <a:pt x="0" y="495"/>
                    <a:pt x="90" y="868"/>
                    <a:pt x="264" y="969"/>
                  </a:cubicBezTo>
                  <a:cubicBezTo>
                    <a:pt x="400" y="1049"/>
                    <a:pt x="572" y="1064"/>
                    <a:pt x="739" y="1064"/>
                  </a:cubicBezTo>
                  <a:cubicBezTo>
                    <a:pt x="836" y="1064"/>
                    <a:pt x="931" y="1059"/>
                    <a:pt x="1018" y="1059"/>
                  </a:cubicBezTo>
                  <a:cubicBezTo>
                    <a:pt x="1363" y="1059"/>
                    <a:pt x="1702" y="1021"/>
                    <a:pt x="2045" y="997"/>
                  </a:cubicBezTo>
                  <a:cubicBezTo>
                    <a:pt x="2238" y="982"/>
                    <a:pt x="2431" y="970"/>
                    <a:pt x="2625" y="970"/>
                  </a:cubicBezTo>
                  <a:cubicBezTo>
                    <a:pt x="2741" y="970"/>
                    <a:pt x="2856" y="974"/>
                    <a:pt x="2972" y="984"/>
                  </a:cubicBezTo>
                  <a:cubicBezTo>
                    <a:pt x="3066" y="992"/>
                    <a:pt x="3176" y="1006"/>
                    <a:pt x="3224" y="1104"/>
                  </a:cubicBezTo>
                  <a:cubicBezTo>
                    <a:pt x="3300" y="1261"/>
                    <a:pt x="3328" y="1444"/>
                    <a:pt x="3341" y="1616"/>
                  </a:cubicBezTo>
                  <a:cubicBezTo>
                    <a:pt x="3350" y="1752"/>
                    <a:pt x="3391" y="1857"/>
                    <a:pt x="3528" y="1857"/>
                  </a:cubicBezTo>
                  <a:cubicBezTo>
                    <a:pt x="3544" y="1857"/>
                    <a:pt x="3562" y="1856"/>
                    <a:pt x="3581" y="1852"/>
                  </a:cubicBezTo>
                  <a:cubicBezTo>
                    <a:pt x="3727" y="1829"/>
                    <a:pt x="3867" y="1747"/>
                    <a:pt x="3978" y="1654"/>
                  </a:cubicBezTo>
                  <a:cubicBezTo>
                    <a:pt x="4081" y="1568"/>
                    <a:pt x="4107" y="1458"/>
                    <a:pt x="4095" y="1329"/>
                  </a:cubicBezTo>
                  <a:cubicBezTo>
                    <a:pt x="4076" y="1129"/>
                    <a:pt x="4037" y="932"/>
                    <a:pt x="3977" y="741"/>
                  </a:cubicBezTo>
                  <a:cubicBezTo>
                    <a:pt x="3918" y="558"/>
                    <a:pt x="3843" y="362"/>
                    <a:pt x="3717" y="215"/>
                  </a:cubicBezTo>
                  <a:cubicBezTo>
                    <a:pt x="3584" y="57"/>
                    <a:pt x="3392" y="15"/>
                    <a:pt x="3194" y="6"/>
                  </a:cubicBezTo>
                  <a:cubicBezTo>
                    <a:pt x="3092" y="2"/>
                    <a:pt x="2990" y="0"/>
                    <a:pt x="2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2993061" y="676586"/>
              <a:ext cx="435603" cy="314259"/>
            </a:xfrm>
            <a:custGeom>
              <a:avLst/>
              <a:gdLst/>
              <a:ahLst/>
              <a:cxnLst/>
              <a:rect l="l" t="t" r="r" b="b"/>
              <a:pathLst>
                <a:path w="7474" h="5392" extrusionOk="0">
                  <a:moveTo>
                    <a:pt x="7156" y="1"/>
                  </a:moveTo>
                  <a:cubicBezTo>
                    <a:pt x="7156" y="1"/>
                    <a:pt x="5533" y="288"/>
                    <a:pt x="3816" y="383"/>
                  </a:cubicBezTo>
                  <a:cubicBezTo>
                    <a:pt x="3626" y="393"/>
                    <a:pt x="3434" y="398"/>
                    <a:pt x="3243" y="398"/>
                  </a:cubicBezTo>
                  <a:cubicBezTo>
                    <a:pt x="1719" y="398"/>
                    <a:pt x="287" y="97"/>
                    <a:pt x="287" y="97"/>
                  </a:cubicBezTo>
                  <a:cubicBezTo>
                    <a:pt x="287" y="97"/>
                    <a:pt x="191" y="574"/>
                    <a:pt x="96" y="2004"/>
                  </a:cubicBezTo>
                  <a:cubicBezTo>
                    <a:pt x="1" y="3436"/>
                    <a:pt x="287" y="4580"/>
                    <a:pt x="287" y="4580"/>
                  </a:cubicBezTo>
                  <a:cubicBezTo>
                    <a:pt x="287" y="4580"/>
                    <a:pt x="764" y="5391"/>
                    <a:pt x="3721" y="5391"/>
                  </a:cubicBezTo>
                  <a:cubicBezTo>
                    <a:pt x="6678" y="5391"/>
                    <a:pt x="7346" y="4389"/>
                    <a:pt x="7346" y="4389"/>
                  </a:cubicBezTo>
                  <a:cubicBezTo>
                    <a:pt x="7346" y="4389"/>
                    <a:pt x="7474" y="3909"/>
                    <a:pt x="7346" y="2577"/>
                  </a:cubicBezTo>
                  <a:cubicBezTo>
                    <a:pt x="7156" y="574"/>
                    <a:pt x="7156" y="1"/>
                    <a:pt x="7156" y="1"/>
                  </a:cubicBezTo>
                  <a:close/>
                </a:path>
              </a:pathLst>
            </a:custGeom>
            <a:solidFill>
              <a:srgbClr val="FFC6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3085963" y="735859"/>
              <a:ext cx="245777" cy="216694"/>
            </a:xfrm>
            <a:custGeom>
              <a:avLst/>
              <a:gdLst/>
              <a:ahLst/>
              <a:cxnLst/>
              <a:rect l="l" t="t" r="r" b="b"/>
              <a:pathLst>
                <a:path w="4217" h="3718" extrusionOk="0">
                  <a:moveTo>
                    <a:pt x="1977" y="0"/>
                  </a:moveTo>
                  <a:cubicBezTo>
                    <a:pt x="1831" y="0"/>
                    <a:pt x="1686" y="20"/>
                    <a:pt x="1544" y="62"/>
                  </a:cubicBezTo>
                  <a:cubicBezTo>
                    <a:pt x="566" y="347"/>
                    <a:pt x="1" y="1506"/>
                    <a:pt x="286" y="2483"/>
                  </a:cubicBezTo>
                  <a:cubicBezTo>
                    <a:pt x="515" y="3266"/>
                    <a:pt x="1344" y="3717"/>
                    <a:pt x="2168" y="3717"/>
                  </a:cubicBezTo>
                  <a:cubicBezTo>
                    <a:pt x="2370" y="3717"/>
                    <a:pt x="2573" y="3690"/>
                    <a:pt x="2766" y="3633"/>
                  </a:cubicBezTo>
                  <a:cubicBezTo>
                    <a:pt x="3744" y="3348"/>
                    <a:pt x="4216" y="2484"/>
                    <a:pt x="3931" y="1507"/>
                  </a:cubicBezTo>
                  <a:cubicBezTo>
                    <a:pt x="3687" y="672"/>
                    <a:pt x="2830" y="0"/>
                    <a:pt x="1977" y="0"/>
                  </a:cubicBezTo>
                  <a:close/>
                </a:path>
              </a:pathLst>
            </a:custGeom>
            <a:solidFill>
              <a:srgbClr val="C97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3071859" y="735918"/>
              <a:ext cx="229225" cy="204921"/>
            </a:xfrm>
            <a:custGeom>
              <a:avLst/>
              <a:gdLst/>
              <a:ahLst/>
              <a:cxnLst/>
              <a:rect l="l" t="t" r="r" b="b"/>
              <a:pathLst>
                <a:path w="3933" h="3516" extrusionOk="0">
                  <a:moveTo>
                    <a:pt x="1967" y="0"/>
                  </a:moveTo>
                  <a:cubicBezTo>
                    <a:pt x="1794" y="0"/>
                    <a:pt x="1619" y="26"/>
                    <a:pt x="1446" y="80"/>
                  </a:cubicBezTo>
                  <a:cubicBezTo>
                    <a:pt x="519" y="366"/>
                    <a:pt x="0" y="1351"/>
                    <a:pt x="288" y="2278"/>
                  </a:cubicBezTo>
                  <a:cubicBezTo>
                    <a:pt x="522" y="3032"/>
                    <a:pt x="1216" y="3516"/>
                    <a:pt x="1965" y="3516"/>
                  </a:cubicBezTo>
                  <a:cubicBezTo>
                    <a:pt x="2138" y="3516"/>
                    <a:pt x="2313" y="3490"/>
                    <a:pt x="2486" y="3437"/>
                  </a:cubicBezTo>
                  <a:cubicBezTo>
                    <a:pt x="3414" y="3149"/>
                    <a:pt x="3932" y="2165"/>
                    <a:pt x="3645" y="1238"/>
                  </a:cubicBezTo>
                  <a:cubicBezTo>
                    <a:pt x="3411" y="484"/>
                    <a:pt x="2716" y="0"/>
                    <a:pt x="1967" y="0"/>
                  </a:cubicBezTo>
                  <a:close/>
                </a:path>
              </a:pathLst>
            </a:custGeom>
            <a:solidFill>
              <a:srgbClr val="EF9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146227" y="750255"/>
              <a:ext cx="53154" cy="88648"/>
            </a:xfrm>
            <a:custGeom>
              <a:avLst/>
              <a:gdLst/>
              <a:ahLst/>
              <a:cxnLst/>
              <a:rect l="l" t="t" r="r" b="b"/>
              <a:pathLst>
                <a:path w="912" h="1521" extrusionOk="0">
                  <a:moveTo>
                    <a:pt x="489" y="1"/>
                  </a:moveTo>
                  <a:cubicBezTo>
                    <a:pt x="457" y="1"/>
                    <a:pt x="423" y="5"/>
                    <a:pt x="391" y="11"/>
                  </a:cubicBezTo>
                  <a:cubicBezTo>
                    <a:pt x="349" y="22"/>
                    <a:pt x="308" y="27"/>
                    <a:pt x="262" y="41"/>
                  </a:cubicBezTo>
                  <a:cubicBezTo>
                    <a:pt x="239" y="49"/>
                    <a:pt x="218" y="57"/>
                    <a:pt x="197" y="69"/>
                  </a:cubicBezTo>
                  <a:cubicBezTo>
                    <a:pt x="177" y="81"/>
                    <a:pt x="158" y="93"/>
                    <a:pt x="139" y="105"/>
                  </a:cubicBezTo>
                  <a:cubicBezTo>
                    <a:pt x="65" y="156"/>
                    <a:pt x="1" y="247"/>
                    <a:pt x="5" y="343"/>
                  </a:cubicBezTo>
                  <a:cubicBezTo>
                    <a:pt x="7" y="385"/>
                    <a:pt x="16" y="427"/>
                    <a:pt x="31" y="467"/>
                  </a:cubicBezTo>
                  <a:lnTo>
                    <a:pt x="68" y="569"/>
                  </a:lnTo>
                  <a:cubicBezTo>
                    <a:pt x="80" y="603"/>
                    <a:pt x="93" y="634"/>
                    <a:pt x="105" y="665"/>
                  </a:cubicBezTo>
                  <a:cubicBezTo>
                    <a:pt x="117" y="696"/>
                    <a:pt x="128" y="724"/>
                    <a:pt x="141" y="752"/>
                  </a:cubicBezTo>
                  <a:cubicBezTo>
                    <a:pt x="154" y="781"/>
                    <a:pt x="163" y="807"/>
                    <a:pt x="177" y="832"/>
                  </a:cubicBezTo>
                  <a:cubicBezTo>
                    <a:pt x="190" y="858"/>
                    <a:pt x="203" y="882"/>
                    <a:pt x="216" y="902"/>
                  </a:cubicBezTo>
                  <a:cubicBezTo>
                    <a:pt x="227" y="923"/>
                    <a:pt x="238" y="941"/>
                    <a:pt x="247" y="960"/>
                  </a:cubicBezTo>
                  <a:lnTo>
                    <a:pt x="277" y="1011"/>
                  </a:lnTo>
                  <a:lnTo>
                    <a:pt x="318" y="1077"/>
                  </a:lnTo>
                  <a:lnTo>
                    <a:pt x="331" y="1100"/>
                  </a:lnTo>
                  <a:cubicBezTo>
                    <a:pt x="335" y="1107"/>
                    <a:pt x="339" y="1115"/>
                    <a:pt x="343" y="1122"/>
                  </a:cubicBezTo>
                  <a:lnTo>
                    <a:pt x="366" y="1168"/>
                  </a:lnTo>
                  <a:cubicBezTo>
                    <a:pt x="374" y="1184"/>
                    <a:pt x="381" y="1200"/>
                    <a:pt x="390" y="1215"/>
                  </a:cubicBezTo>
                  <a:cubicBezTo>
                    <a:pt x="398" y="1230"/>
                    <a:pt x="408" y="1244"/>
                    <a:pt x="419" y="1258"/>
                  </a:cubicBezTo>
                  <a:cubicBezTo>
                    <a:pt x="437" y="1283"/>
                    <a:pt x="456" y="1306"/>
                    <a:pt x="473" y="1327"/>
                  </a:cubicBezTo>
                  <a:lnTo>
                    <a:pt x="521" y="1384"/>
                  </a:lnTo>
                  <a:cubicBezTo>
                    <a:pt x="543" y="1413"/>
                    <a:pt x="567" y="1439"/>
                    <a:pt x="593" y="1463"/>
                  </a:cubicBezTo>
                  <a:cubicBezTo>
                    <a:pt x="608" y="1476"/>
                    <a:pt x="619" y="1483"/>
                    <a:pt x="627" y="1483"/>
                  </a:cubicBezTo>
                  <a:cubicBezTo>
                    <a:pt x="629" y="1483"/>
                    <a:pt x="631" y="1483"/>
                    <a:pt x="633" y="1481"/>
                  </a:cubicBezTo>
                  <a:cubicBezTo>
                    <a:pt x="639" y="1476"/>
                    <a:pt x="637" y="1461"/>
                    <a:pt x="629" y="1436"/>
                  </a:cubicBezTo>
                  <a:cubicBezTo>
                    <a:pt x="619" y="1402"/>
                    <a:pt x="606" y="1368"/>
                    <a:pt x="590" y="1336"/>
                  </a:cubicBezTo>
                  <a:cubicBezTo>
                    <a:pt x="580" y="1315"/>
                    <a:pt x="567" y="1294"/>
                    <a:pt x="553" y="1271"/>
                  </a:cubicBezTo>
                  <a:cubicBezTo>
                    <a:pt x="540" y="1247"/>
                    <a:pt x="525" y="1223"/>
                    <a:pt x="510" y="1197"/>
                  </a:cubicBezTo>
                  <a:cubicBezTo>
                    <a:pt x="501" y="1184"/>
                    <a:pt x="494" y="1171"/>
                    <a:pt x="488" y="1158"/>
                  </a:cubicBezTo>
                  <a:cubicBezTo>
                    <a:pt x="482" y="1145"/>
                    <a:pt x="474" y="1131"/>
                    <a:pt x="468" y="1115"/>
                  </a:cubicBezTo>
                  <a:lnTo>
                    <a:pt x="447" y="1065"/>
                  </a:lnTo>
                  <a:cubicBezTo>
                    <a:pt x="442" y="1057"/>
                    <a:pt x="438" y="1048"/>
                    <a:pt x="433" y="1040"/>
                  </a:cubicBezTo>
                  <a:lnTo>
                    <a:pt x="418" y="1015"/>
                  </a:lnTo>
                  <a:lnTo>
                    <a:pt x="376" y="950"/>
                  </a:lnTo>
                  <a:lnTo>
                    <a:pt x="348" y="904"/>
                  </a:lnTo>
                  <a:cubicBezTo>
                    <a:pt x="337" y="885"/>
                    <a:pt x="326" y="865"/>
                    <a:pt x="313" y="845"/>
                  </a:cubicBezTo>
                  <a:cubicBezTo>
                    <a:pt x="300" y="825"/>
                    <a:pt x="287" y="802"/>
                    <a:pt x="275" y="781"/>
                  </a:cubicBezTo>
                  <a:cubicBezTo>
                    <a:pt x="264" y="759"/>
                    <a:pt x="251" y="733"/>
                    <a:pt x="239" y="705"/>
                  </a:cubicBezTo>
                  <a:cubicBezTo>
                    <a:pt x="227" y="678"/>
                    <a:pt x="213" y="651"/>
                    <a:pt x="202" y="621"/>
                  </a:cubicBezTo>
                  <a:cubicBezTo>
                    <a:pt x="189" y="591"/>
                    <a:pt x="176" y="561"/>
                    <a:pt x="163" y="529"/>
                  </a:cubicBezTo>
                  <a:cubicBezTo>
                    <a:pt x="140" y="465"/>
                    <a:pt x="102" y="393"/>
                    <a:pt x="101" y="337"/>
                  </a:cubicBezTo>
                  <a:cubicBezTo>
                    <a:pt x="97" y="281"/>
                    <a:pt x="134" y="218"/>
                    <a:pt x="196" y="173"/>
                  </a:cubicBezTo>
                  <a:cubicBezTo>
                    <a:pt x="211" y="161"/>
                    <a:pt x="227" y="150"/>
                    <a:pt x="244" y="141"/>
                  </a:cubicBezTo>
                  <a:cubicBezTo>
                    <a:pt x="261" y="131"/>
                    <a:pt x="279" y="124"/>
                    <a:pt x="297" y="118"/>
                  </a:cubicBezTo>
                  <a:cubicBezTo>
                    <a:pt x="316" y="112"/>
                    <a:pt x="335" y="106"/>
                    <a:pt x="355" y="102"/>
                  </a:cubicBezTo>
                  <a:lnTo>
                    <a:pt x="417" y="86"/>
                  </a:lnTo>
                  <a:cubicBezTo>
                    <a:pt x="447" y="79"/>
                    <a:pt x="478" y="76"/>
                    <a:pt x="509" y="76"/>
                  </a:cubicBezTo>
                  <a:cubicBezTo>
                    <a:pt x="517" y="76"/>
                    <a:pt x="525" y="76"/>
                    <a:pt x="533" y="77"/>
                  </a:cubicBezTo>
                  <a:cubicBezTo>
                    <a:pt x="572" y="79"/>
                    <a:pt x="610" y="88"/>
                    <a:pt x="646" y="103"/>
                  </a:cubicBezTo>
                  <a:cubicBezTo>
                    <a:pt x="667" y="113"/>
                    <a:pt x="684" y="127"/>
                    <a:pt x="699" y="144"/>
                  </a:cubicBezTo>
                  <a:cubicBezTo>
                    <a:pt x="714" y="160"/>
                    <a:pt x="728" y="179"/>
                    <a:pt x="739" y="198"/>
                  </a:cubicBezTo>
                  <a:cubicBezTo>
                    <a:pt x="751" y="218"/>
                    <a:pt x="762" y="238"/>
                    <a:pt x="770" y="259"/>
                  </a:cubicBezTo>
                  <a:cubicBezTo>
                    <a:pt x="779" y="280"/>
                    <a:pt x="784" y="301"/>
                    <a:pt x="789" y="323"/>
                  </a:cubicBezTo>
                  <a:cubicBezTo>
                    <a:pt x="793" y="346"/>
                    <a:pt x="796" y="368"/>
                    <a:pt x="800" y="392"/>
                  </a:cubicBezTo>
                  <a:cubicBezTo>
                    <a:pt x="805" y="415"/>
                    <a:pt x="810" y="436"/>
                    <a:pt x="813" y="458"/>
                  </a:cubicBezTo>
                  <a:cubicBezTo>
                    <a:pt x="820" y="503"/>
                    <a:pt x="824" y="547"/>
                    <a:pt x="826" y="591"/>
                  </a:cubicBezTo>
                  <a:cubicBezTo>
                    <a:pt x="830" y="634"/>
                    <a:pt x="832" y="676"/>
                    <a:pt x="832" y="719"/>
                  </a:cubicBezTo>
                  <a:cubicBezTo>
                    <a:pt x="831" y="763"/>
                    <a:pt x="834" y="803"/>
                    <a:pt x="832" y="843"/>
                  </a:cubicBezTo>
                  <a:cubicBezTo>
                    <a:pt x="831" y="880"/>
                    <a:pt x="826" y="918"/>
                    <a:pt x="816" y="954"/>
                  </a:cubicBezTo>
                  <a:cubicBezTo>
                    <a:pt x="812" y="972"/>
                    <a:pt x="808" y="991"/>
                    <a:pt x="804" y="1008"/>
                  </a:cubicBezTo>
                  <a:lnTo>
                    <a:pt x="792" y="1061"/>
                  </a:lnTo>
                  <a:cubicBezTo>
                    <a:pt x="785" y="1095"/>
                    <a:pt x="778" y="1127"/>
                    <a:pt x="770" y="1157"/>
                  </a:cubicBezTo>
                  <a:cubicBezTo>
                    <a:pt x="766" y="1173"/>
                    <a:pt x="762" y="1187"/>
                    <a:pt x="759" y="1202"/>
                  </a:cubicBezTo>
                  <a:cubicBezTo>
                    <a:pt x="755" y="1217"/>
                    <a:pt x="752" y="1231"/>
                    <a:pt x="749" y="1245"/>
                  </a:cubicBezTo>
                  <a:cubicBezTo>
                    <a:pt x="738" y="1300"/>
                    <a:pt x="727" y="1347"/>
                    <a:pt x="717" y="1385"/>
                  </a:cubicBezTo>
                  <a:cubicBezTo>
                    <a:pt x="710" y="1416"/>
                    <a:pt x="704" y="1447"/>
                    <a:pt x="701" y="1479"/>
                  </a:cubicBezTo>
                  <a:cubicBezTo>
                    <a:pt x="699" y="1502"/>
                    <a:pt x="702" y="1515"/>
                    <a:pt x="712" y="1520"/>
                  </a:cubicBezTo>
                  <a:cubicBezTo>
                    <a:pt x="713" y="1521"/>
                    <a:pt x="715" y="1521"/>
                    <a:pt x="717" y="1521"/>
                  </a:cubicBezTo>
                  <a:cubicBezTo>
                    <a:pt x="726" y="1521"/>
                    <a:pt x="737" y="1513"/>
                    <a:pt x="748" y="1496"/>
                  </a:cubicBezTo>
                  <a:cubicBezTo>
                    <a:pt x="766" y="1470"/>
                    <a:pt x="780" y="1440"/>
                    <a:pt x="791" y="1409"/>
                  </a:cubicBezTo>
                  <a:lnTo>
                    <a:pt x="803" y="1379"/>
                  </a:lnTo>
                  <a:cubicBezTo>
                    <a:pt x="807" y="1368"/>
                    <a:pt x="811" y="1356"/>
                    <a:pt x="815" y="1343"/>
                  </a:cubicBezTo>
                  <a:cubicBezTo>
                    <a:pt x="822" y="1319"/>
                    <a:pt x="829" y="1291"/>
                    <a:pt x="836" y="1263"/>
                  </a:cubicBezTo>
                  <a:cubicBezTo>
                    <a:pt x="839" y="1249"/>
                    <a:pt x="842" y="1235"/>
                    <a:pt x="845" y="1220"/>
                  </a:cubicBezTo>
                  <a:cubicBezTo>
                    <a:pt x="850" y="1205"/>
                    <a:pt x="853" y="1190"/>
                    <a:pt x="857" y="1174"/>
                  </a:cubicBezTo>
                  <a:cubicBezTo>
                    <a:pt x="865" y="1142"/>
                    <a:pt x="871" y="1108"/>
                    <a:pt x="878" y="1073"/>
                  </a:cubicBezTo>
                  <a:cubicBezTo>
                    <a:pt x="882" y="1055"/>
                    <a:pt x="884" y="1038"/>
                    <a:pt x="888" y="1021"/>
                  </a:cubicBezTo>
                  <a:cubicBezTo>
                    <a:pt x="891" y="1002"/>
                    <a:pt x="894" y="984"/>
                    <a:pt x="899" y="965"/>
                  </a:cubicBezTo>
                  <a:cubicBezTo>
                    <a:pt x="907" y="923"/>
                    <a:pt x="912" y="882"/>
                    <a:pt x="910" y="839"/>
                  </a:cubicBezTo>
                  <a:cubicBezTo>
                    <a:pt x="909" y="796"/>
                    <a:pt x="907" y="753"/>
                    <a:pt x="906" y="712"/>
                  </a:cubicBezTo>
                  <a:cubicBezTo>
                    <a:pt x="905" y="667"/>
                    <a:pt x="899" y="624"/>
                    <a:pt x="894" y="578"/>
                  </a:cubicBezTo>
                  <a:cubicBezTo>
                    <a:pt x="890" y="533"/>
                    <a:pt x="885" y="488"/>
                    <a:pt x="876" y="441"/>
                  </a:cubicBezTo>
                  <a:cubicBezTo>
                    <a:pt x="873" y="418"/>
                    <a:pt x="867" y="394"/>
                    <a:pt x="862" y="372"/>
                  </a:cubicBezTo>
                  <a:cubicBezTo>
                    <a:pt x="858" y="348"/>
                    <a:pt x="855" y="325"/>
                    <a:pt x="850" y="300"/>
                  </a:cubicBezTo>
                  <a:cubicBezTo>
                    <a:pt x="844" y="274"/>
                    <a:pt x="836" y="250"/>
                    <a:pt x="825" y="225"/>
                  </a:cubicBezTo>
                  <a:cubicBezTo>
                    <a:pt x="815" y="201"/>
                    <a:pt x="804" y="178"/>
                    <a:pt x="790" y="156"/>
                  </a:cubicBezTo>
                  <a:cubicBezTo>
                    <a:pt x="775" y="132"/>
                    <a:pt x="759" y="111"/>
                    <a:pt x="741" y="90"/>
                  </a:cubicBezTo>
                  <a:cubicBezTo>
                    <a:pt x="735" y="85"/>
                    <a:pt x="731" y="81"/>
                    <a:pt x="726" y="75"/>
                  </a:cubicBezTo>
                  <a:lnTo>
                    <a:pt x="708" y="62"/>
                  </a:lnTo>
                  <a:cubicBezTo>
                    <a:pt x="697" y="53"/>
                    <a:pt x="684" y="46"/>
                    <a:pt x="671" y="38"/>
                  </a:cubicBezTo>
                  <a:cubicBezTo>
                    <a:pt x="649" y="27"/>
                    <a:pt x="625" y="20"/>
                    <a:pt x="600" y="15"/>
                  </a:cubicBezTo>
                  <a:cubicBezTo>
                    <a:pt x="577" y="9"/>
                    <a:pt x="553" y="5"/>
                    <a:pt x="530" y="3"/>
                  </a:cubicBezTo>
                  <a:cubicBezTo>
                    <a:pt x="516" y="2"/>
                    <a:pt x="503" y="1"/>
                    <a:pt x="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72979" y="843857"/>
              <a:ext cx="53154" cy="88589"/>
            </a:xfrm>
            <a:custGeom>
              <a:avLst/>
              <a:gdLst/>
              <a:ahLst/>
              <a:cxnLst/>
              <a:rect l="l" t="t" r="r" b="b"/>
              <a:pathLst>
                <a:path w="912" h="1520" extrusionOk="0">
                  <a:moveTo>
                    <a:pt x="196" y="0"/>
                  </a:moveTo>
                  <a:cubicBezTo>
                    <a:pt x="187" y="0"/>
                    <a:pt x="176" y="8"/>
                    <a:pt x="165" y="24"/>
                  </a:cubicBezTo>
                  <a:cubicBezTo>
                    <a:pt x="147" y="52"/>
                    <a:pt x="133" y="81"/>
                    <a:pt x="121" y="112"/>
                  </a:cubicBezTo>
                  <a:cubicBezTo>
                    <a:pt x="118" y="121"/>
                    <a:pt x="115" y="131"/>
                    <a:pt x="110" y="141"/>
                  </a:cubicBezTo>
                  <a:cubicBezTo>
                    <a:pt x="105" y="152"/>
                    <a:pt x="101" y="164"/>
                    <a:pt x="97" y="177"/>
                  </a:cubicBezTo>
                  <a:cubicBezTo>
                    <a:pt x="90" y="202"/>
                    <a:pt x="83" y="229"/>
                    <a:pt x="76" y="257"/>
                  </a:cubicBezTo>
                  <a:cubicBezTo>
                    <a:pt x="73" y="271"/>
                    <a:pt x="70" y="285"/>
                    <a:pt x="67" y="300"/>
                  </a:cubicBezTo>
                  <a:cubicBezTo>
                    <a:pt x="62" y="315"/>
                    <a:pt x="59" y="330"/>
                    <a:pt x="55" y="346"/>
                  </a:cubicBezTo>
                  <a:cubicBezTo>
                    <a:pt x="47" y="378"/>
                    <a:pt x="41" y="412"/>
                    <a:pt x="33" y="447"/>
                  </a:cubicBezTo>
                  <a:cubicBezTo>
                    <a:pt x="30" y="466"/>
                    <a:pt x="28" y="483"/>
                    <a:pt x="25" y="500"/>
                  </a:cubicBezTo>
                  <a:cubicBezTo>
                    <a:pt x="21" y="518"/>
                    <a:pt x="17" y="536"/>
                    <a:pt x="13" y="556"/>
                  </a:cubicBezTo>
                  <a:cubicBezTo>
                    <a:pt x="5" y="597"/>
                    <a:pt x="0" y="639"/>
                    <a:pt x="1" y="681"/>
                  </a:cubicBezTo>
                  <a:cubicBezTo>
                    <a:pt x="2" y="724"/>
                    <a:pt x="5" y="768"/>
                    <a:pt x="6" y="809"/>
                  </a:cubicBezTo>
                  <a:cubicBezTo>
                    <a:pt x="7" y="853"/>
                    <a:pt x="13" y="897"/>
                    <a:pt x="17" y="942"/>
                  </a:cubicBezTo>
                  <a:cubicBezTo>
                    <a:pt x="22" y="987"/>
                    <a:pt x="27" y="1032"/>
                    <a:pt x="36" y="1079"/>
                  </a:cubicBezTo>
                  <a:cubicBezTo>
                    <a:pt x="39" y="1103"/>
                    <a:pt x="45" y="1126"/>
                    <a:pt x="50" y="1149"/>
                  </a:cubicBezTo>
                  <a:cubicBezTo>
                    <a:pt x="54" y="1172"/>
                    <a:pt x="58" y="1196"/>
                    <a:pt x="63" y="1220"/>
                  </a:cubicBezTo>
                  <a:cubicBezTo>
                    <a:pt x="68" y="1246"/>
                    <a:pt x="76" y="1270"/>
                    <a:pt x="87" y="1295"/>
                  </a:cubicBezTo>
                  <a:cubicBezTo>
                    <a:pt x="97" y="1320"/>
                    <a:pt x="109" y="1342"/>
                    <a:pt x="123" y="1364"/>
                  </a:cubicBezTo>
                  <a:cubicBezTo>
                    <a:pt x="137" y="1388"/>
                    <a:pt x="153" y="1409"/>
                    <a:pt x="171" y="1430"/>
                  </a:cubicBezTo>
                  <a:cubicBezTo>
                    <a:pt x="177" y="1435"/>
                    <a:pt x="181" y="1439"/>
                    <a:pt x="186" y="1445"/>
                  </a:cubicBezTo>
                  <a:lnTo>
                    <a:pt x="203" y="1459"/>
                  </a:lnTo>
                  <a:cubicBezTo>
                    <a:pt x="215" y="1467"/>
                    <a:pt x="228" y="1475"/>
                    <a:pt x="241" y="1482"/>
                  </a:cubicBezTo>
                  <a:cubicBezTo>
                    <a:pt x="263" y="1493"/>
                    <a:pt x="288" y="1500"/>
                    <a:pt x="313" y="1506"/>
                  </a:cubicBezTo>
                  <a:cubicBezTo>
                    <a:pt x="335" y="1511"/>
                    <a:pt x="358" y="1515"/>
                    <a:pt x="382" y="1517"/>
                  </a:cubicBezTo>
                  <a:cubicBezTo>
                    <a:pt x="396" y="1519"/>
                    <a:pt x="409" y="1519"/>
                    <a:pt x="423" y="1519"/>
                  </a:cubicBezTo>
                  <a:cubicBezTo>
                    <a:pt x="456" y="1519"/>
                    <a:pt x="489" y="1516"/>
                    <a:pt x="522" y="1509"/>
                  </a:cubicBezTo>
                  <a:cubicBezTo>
                    <a:pt x="564" y="1498"/>
                    <a:pt x="604" y="1493"/>
                    <a:pt x="650" y="1479"/>
                  </a:cubicBezTo>
                  <a:cubicBezTo>
                    <a:pt x="673" y="1471"/>
                    <a:pt x="694" y="1463"/>
                    <a:pt x="716" y="1451"/>
                  </a:cubicBezTo>
                  <a:cubicBezTo>
                    <a:pt x="735" y="1439"/>
                    <a:pt x="755" y="1428"/>
                    <a:pt x="773" y="1415"/>
                  </a:cubicBezTo>
                  <a:cubicBezTo>
                    <a:pt x="847" y="1364"/>
                    <a:pt x="911" y="1274"/>
                    <a:pt x="907" y="1177"/>
                  </a:cubicBezTo>
                  <a:cubicBezTo>
                    <a:pt x="905" y="1135"/>
                    <a:pt x="896" y="1093"/>
                    <a:pt x="881" y="1053"/>
                  </a:cubicBezTo>
                  <a:lnTo>
                    <a:pt x="845" y="951"/>
                  </a:lnTo>
                  <a:cubicBezTo>
                    <a:pt x="832" y="918"/>
                    <a:pt x="819" y="887"/>
                    <a:pt x="807" y="856"/>
                  </a:cubicBezTo>
                  <a:lnTo>
                    <a:pt x="771" y="768"/>
                  </a:lnTo>
                  <a:cubicBezTo>
                    <a:pt x="758" y="739"/>
                    <a:pt x="749" y="713"/>
                    <a:pt x="736" y="688"/>
                  </a:cubicBezTo>
                  <a:cubicBezTo>
                    <a:pt x="722" y="662"/>
                    <a:pt x="709" y="639"/>
                    <a:pt x="697" y="618"/>
                  </a:cubicBezTo>
                  <a:cubicBezTo>
                    <a:pt x="685" y="597"/>
                    <a:pt x="675" y="578"/>
                    <a:pt x="665" y="561"/>
                  </a:cubicBezTo>
                  <a:cubicBezTo>
                    <a:pt x="655" y="541"/>
                    <a:pt x="645" y="524"/>
                    <a:pt x="636" y="509"/>
                  </a:cubicBezTo>
                  <a:cubicBezTo>
                    <a:pt x="617" y="479"/>
                    <a:pt x="603" y="457"/>
                    <a:pt x="595" y="443"/>
                  </a:cubicBezTo>
                  <a:lnTo>
                    <a:pt x="581" y="419"/>
                  </a:lnTo>
                  <a:lnTo>
                    <a:pt x="569" y="398"/>
                  </a:lnTo>
                  <a:lnTo>
                    <a:pt x="547" y="352"/>
                  </a:lnTo>
                  <a:cubicBezTo>
                    <a:pt x="538" y="336"/>
                    <a:pt x="531" y="320"/>
                    <a:pt x="522" y="305"/>
                  </a:cubicBezTo>
                  <a:cubicBezTo>
                    <a:pt x="513" y="290"/>
                    <a:pt x="504" y="276"/>
                    <a:pt x="493" y="262"/>
                  </a:cubicBezTo>
                  <a:cubicBezTo>
                    <a:pt x="475" y="237"/>
                    <a:pt x="457" y="213"/>
                    <a:pt x="440" y="193"/>
                  </a:cubicBezTo>
                  <a:cubicBezTo>
                    <a:pt x="423" y="172"/>
                    <a:pt x="404" y="151"/>
                    <a:pt x="392" y="136"/>
                  </a:cubicBezTo>
                  <a:cubicBezTo>
                    <a:pt x="369" y="107"/>
                    <a:pt x="346" y="82"/>
                    <a:pt x="320" y="57"/>
                  </a:cubicBezTo>
                  <a:cubicBezTo>
                    <a:pt x="305" y="44"/>
                    <a:pt x="294" y="37"/>
                    <a:pt x="286" y="37"/>
                  </a:cubicBezTo>
                  <a:cubicBezTo>
                    <a:pt x="284" y="37"/>
                    <a:pt x="282" y="38"/>
                    <a:pt x="280" y="39"/>
                  </a:cubicBezTo>
                  <a:cubicBezTo>
                    <a:pt x="274" y="43"/>
                    <a:pt x="275" y="59"/>
                    <a:pt x="283" y="84"/>
                  </a:cubicBezTo>
                  <a:cubicBezTo>
                    <a:pt x="293" y="118"/>
                    <a:pt x="307" y="151"/>
                    <a:pt x="323" y="184"/>
                  </a:cubicBezTo>
                  <a:cubicBezTo>
                    <a:pt x="333" y="206"/>
                    <a:pt x="347" y="226"/>
                    <a:pt x="360" y="248"/>
                  </a:cubicBezTo>
                  <a:lnTo>
                    <a:pt x="403" y="322"/>
                  </a:lnTo>
                  <a:cubicBezTo>
                    <a:pt x="412" y="336"/>
                    <a:pt x="418" y="348"/>
                    <a:pt x="425" y="362"/>
                  </a:cubicBezTo>
                  <a:cubicBezTo>
                    <a:pt x="432" y="375"/>
                    <a:pt x="438" y="389"/>
                    <a:pt x="444" y="406"/>
                  </a:cubicBezTo>
                  <a:cubicBezTo>
                    <a:pt x="451" y="422"/>
                    <a:pt x="459" y="438"/>
                    <a:pt x="466" y="455"/>
                  </a:cubicBezTo>
                  <a:cubicBezTo>
                    <a:pt x="471" y="462"/>
                    <a:pt x="475" y="472"/>
                    <a:pt x="480" y="480"/>
                  </a:cubicBezTo>
                  <a:lnTo>
                    <a:pt x="495" y="505"/>
                  </a:lnTo>
                  <a:lnTo>
                    <a:pt x="537" y="570"/>
                  </a:lnTo>
                  <a:cubicBezTo>
                    <a:pt x="546" y="585"/>
                    <a:pt x="554" y="600"/>
                    <a:pt x="565" y="617"/>
                  </a:cubicBezTo>
                  <a:cubicBezTo>
                    <a:pt x="575" y="635"/>
                    <a:pt x="586" y="656"/>
                    <a:pt x="599" y="676"/>
                  </a:cubicBezTo>
                  <a:cubicBezTo>
                    <a:pt x="612" y="696"/>
                    <a:pt x="626" y="718"/>
                    <a:pt x="638" y="740"/>
                  </a:cubicBezTo>
                  <a:cubicBezTo>
                    <a:pt x="649" y="763"/>
                    <a:pt x="662" y="788"/>
                    <a:pt x="674" y="816"/>
                  </a:cubicBezTo>
                  <a:cubicBezTo>
                    <a:pt x="686" y="843"/>
                    <a:pt x="698" y="872"/>
                    <a:pt x="711" y="901"/>
                  </a:cubicBezTo>
                  <a:cubicBezTo>
                    <a:pt x="723" y="929"/>
                    <a:pt x="737" y="960"/>
                    <a:pt x="750" y="992"/>
                  </a:cubicBezTo>
                  <a:cubicBezTo>
                    <a:pt x="773" y="1056"/>
                    <a:pt x="810" y="1128"/>
                    <a:pt x="812" y="1183"/>
                  </a:cubicBezTo>
                  <a:cubicBezTo>
                    <a:pt x="815" y="1240"/>
                    <a:pt x="779" y="1302"/>
                    <a:pt x="717" y="1347"/>
                  </a:cubicBezTo>
                  <a:cubicBezTo>
                    <a:pt x="702" y="1359"/>
                    <a:pt x="686" y="1370"/>
                    <a:pt x="669" y="1379"/>
                  </a:cubicBezTo>
                  <a:cubicBezTo>
                    <a:pt x="652" y="1389"/>
                    <a:pt x="634" y="1398"/>
                    <a:pt x="616" y="1403"/>
                  </a:cubicBezTo>
                  <a:cubicBezTo>
                    <a:pt x="598" y="1409"/>
                    <a:pt x="578" y="1415"/>
                    <a:pt x="557" y="1419"/>
                  </a:cubicBezTo>
                  <a:lnTo>
                    <a:pt x="496" y="1434"/>
                  </a:lnTo>
                  <a:cubicBezTo>
                    <a:pt x="466" y="1442"/>
                    <a:pt x="435" y="1445"/>
                    <a:pt x="403" y="1445"/>
                  </a:cubicBezTo>
                  <a:cubicBezTo>
                    <a:pt x="395" y="1445"/>
                    <a:pt x="388" y="1445"/>
                    <a:pt x="380" y="1445"/>
                  </a:cubicBezTo>
                  <a:cubicBezTo>
                    <a:pt x="340" y="1441"/>
                    <a:pt x="302" y="1433"/>
                    <a:pt x="265" y="1418"/>
                  </a:cubicBezTo>
                  <a:cubicBezTo>
                    <a:pt x="246" y="1407"/>
                    <a:pt x="228" y="1394"/>
                    <a:pt x="214" y="1377"/>
                  </a:cubicBezTo>
                  <a:cubicBezTo>
                    <a:pt x="199" y="1360"/>
                    <a:pt x="185" y="1342"/>
                    <a:pt x="174" y="1323"/>
                  </a:cubicBezTo>
                  <a:cubicBezTo>
                    <a:pt x="162" y="1302"/>
                    <a:pt x="151" y="1282"/>
                    <a:pt x="143" y="1262"/>
                  </a:cubicBezTo>
                  <a:cubicBezTo>
                    <a:pt x="134" y="1240"/>
                    <a:pt x="128" y="1219"/>
                    <a:pt x="124" y="1198"/>
                  </a:cubicBezTo>
                  <a:cubicBezTo>
                    <a:pt x="120" y="1174"/>
                    <a:pt x="117" y="1153"/>
                    <a:pt x="113" y="1129"/>
                  </a:cubicBezTo>
                  <a:cubicBezTo>
                    <a:pt x="108" y="1106"/>
                    <a:pt x="103" y="1084"/>
                    <a:pt x="100" y="1062"/>
                  </a:cubicBezTo>
                  <a:cubicBezTo>
                    <a:pt x="93" y="1018"/>
                    <a:pt x="89" y="973"/>
                    <a:pt x="86" y="929"/>
                  </a:cubicBezTo>
                  <a:cubicBezTo>
                    <a:pt x="82" y="888"/>
                    <a:pt x="79" y="845"/>
                    <a:pt x="81" y="802"/>
                  </a:cubicBezTo>
                  <a:cubicBezTo>
                    <a:pt x="82" y="758"/>
                    <a:pt x="79" y="717"/>
                    <a:pt x="81" y="678"/>
                  </a:cubicBezTo>
                  <a:cubicBezTo>
                    <a:pt x="82" y="641"/>
                    <a:pt x="87" y="603"/>
                    <a:pt x="97" y="567"/>
                  </a:cubicBezTo>
                  <a:lnTo>
                    <a:pt x="109" y="512"/>
                  </a:lnTo>
                  <a:cubicBezTo>
                    <a:pt x="114" y="493"/>
                    <a:pt x="117" y="476"/>
                    <a:pt x="120" y="459"/>
                  </a:cubicBezTo>
                  <a:cubicBezTo>
                    <a:pt x="128" y="426"/>
                    <a:pt x="135" y="394"/>
                    <a:pt x="143" y="363"/>
                  </a:cubicBezTo>
                  <a:cubicBezTo>
                    <a:pt x="147" y="348"/>
                    <a:pt x="150" y="333"/>
                    <a:pt x="154" y="319"/>
                  </a:cubicBezTo>
                  <a:cubicBezTo>
                    <a:pt x="157" y="304"/>
                    <a:pt x="161" y="289"/>
                    <a:pt x="164" y="275"/>
                  </a:cubicBezTo>
                  <a:cubicBezTo>
                    <a:pt x="175" y="221"/>
                    <a:pt x="186" y="174"/>
                    <a:pt x="196" y="135"/>
                  </a:cubicBezTo>
                  <a:cubicBezTo>
                    <a:pt x="203" y="104"/>
                    <a:pt x="209" y="73"/>
                    <a:pt x="212" y="42"/>
                  </a:cubicBezTo>
                  <a:cubicBezTo>
                    <a:pt x="213" y="20"/>
                    <a:pt x="211" y="6"/>
                    <a:pt x="201" y="1"/>
                  </a:cubicBezTo>
                  <a:cubicBezTo>
                    <a:pt x="200" y="1"/>
                    <a:pt x="198" y="0"/>
                    <a:pt x="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187258" y="834590"/>
              <a:ext cx="89580" cy="49890"/>
            </a:xfrm>
            <a:custGeom>
              <a:avLst/>
              <a:gdLst/>
              <a:ahLst/>
              <a:cxnLst/>
              <a:rect l="l" t="t" r="r" b="b"/>
              <a:pathLst>
                <a:path w="1537" h="856" extrusionOk="0">
                  <a:moveTo>
                    <a:pt x="866" y="0"/>
                  </a:moveTo>
                  <a:cubicBezTo>
                    <a:pt x="837" y="0"/>
                    <a:pt x="812" y="1"/>
                    <a:pt x="787" y="2"/>
                  </a:cubicBezTo>
                  <a:cubicBezTo>
                    <a:pt x="763" y="3"/>
                    <a:pt x="742" y="4"/>
                    <a:pt x="722" y="4"/>
                  </a:cubicBezTo>
                  <a:lnTo>
                    <a:pt x="663" y="6"/>
                  </a:lnTo>
                  <a:lnTo>
                    <a:pt x="585" y="13"/>
                  </a:lnTo>
                  <a:lnTo>
                    <a:pt x="558" y="15"/>
                  </a:lnTo>
                  <a:lnTo>
                    <a:pt x="534" y="16"/>
                  </a:lnTo>
                  <a:lnTo>
                    <a:pt x="481" y="15"/>
                  </a:lnTo>
                  <a:cubicBezTo>
                    <a:pt x="470" y="15"/>
                    <a:pt x="458" y="15"/>
                    <a:pt x="446" y="15"/>
                  </a:cubicBezTo>
                  <a:cubicBezTo>
                    <a:pt x="440" y="15"/>
                    <a:pt x="434" y="15"/>
                    <a:pt x="428" y="15"/>
                  </a:cubicBezTo>
                  <a:cubicBezTo>
                    <a:pt x="411" y="15"/>
                    <a:pt x="394" y="17"/>
                    <a:pt x="378" y="20"/>
                  </a:cubicBezTo>
                  <a:cubicBezTo>
                    <a:pt x="347" y="25"/>
                    <a:pt x="318" y="31"/>
                    <a:pt x="291" y="36"/>
                  </a:cubicBezTo>
                  <a:lnTo>
                    <a:pt x="218" y="54"/>
                  </a:lnTo>
                  <a:cubicBezTo>
                    <a:pt x="183" y="60"/>
                    <a:pt x="149" y="68"/>
                    <a:pt x="115" y="80"/>
                  </a:cubicBezTo>
                  <a:cubicBezTo>
                    <a:pt x="91" y="89"/>
                    <a:pt x="79" y="98"/>
                    <a:pt x="80" y="107"/>
                  </a:cubicBezTo>
                  <a:cubicBezTo>
                    <a:pt x="81" y="114"/>
                    <a:pt x="96" y="120"/>
                    <a:pt x="122" y="125"/>
                  </a:cubicBezTo>
                  <a:cubicBezTo>
                    <a:pt x="157" y="132"/>
                    <a:pt x="193" y="135"/>
                    <a:pt x="229" y="136"/>
                  </a:cubicBezTo>
                  <a:cubicBezTo>
                    <a:pt x="252" y="136"/>
                    <a:pt x="277" y="135"/>
                    <a:pt x="304" y="133"/>
                  </a:cubicBezTo>
                  <a:lnTo>
                    <a:pt x="389" y="127"/>
                  </a:lnTo>
                  <a:cubicBezTo>
                    <a:pt x="405" y="126"/>
                    <a:pt x="418" y="126"/>
                    <a:pt x="433" y="126"/>
                  </a:cubicBezTo>
                  <a:cubicBezTo>
                    <a:pt x="448" y="127"/>
                    <a:pt x="464" y="128"/>
                    <a:pt x="481" y="129"/>
                  </a:cubicBezTo>
                  <a:lnTo>
                    <a:pt x="535" y="133"/>
                  </a:lnTo>
                  <a:lnTo>
                    <a:pt x="564" y="133"/>
                  </a:lnTo>
                  <a:lnTo>
                    <a:pt x="592" y="130"/>
                  </a:lnTo>
                  <a:lnTo>
                    <a:pt x="669" y="123"/>
                  </a:lnTo>
                  <a:lnTo>
                    <a:pt x="723" y="120"/>
                  </a:lnTo>
                  <a:cubicBezTo>
                    <a:pt x="744" y="119"/>
                    <a:pt x="768" y="118"/>
                    <a:pt x="791" y="116"/>
                  </a:cubicBezTo>
                  <a:cubicBezTo>
                    <a:pt x="816" y="113"/>
                    <a:pt x="840" y="112"/>
                    <a:pt x="866" y="111"/>
                  </a:cubicBezTo>
                  <a:cubicBezTo>
                    <a:pt x="891" y="111"/>
                    <a:pt x="920" y="112"/>
                    <a:pt x="949" y="114"/>
                  </a:cubicBezTo>
                  <a:cubicBezTo>
                    <a:pt x="979" y="116"/>
                    <a:pt x="1010" y="118"/>
                    <a:pt x="1042" y="120"/>
                  </a:cubicBezTo>
                  <a:cubicBezTo>
                    <a:pt x="1075" y="122"/>
                    <a:pt x="1108" y="124"/>
                    <a:pt x="1142" y="127"/>
                  </a:cubicBezTo>
                  <a:cubicBezTo>
                    <a:pt x="1209" y="136"/>
                    <a:pt x="1289" y="137"/>
                    <a:pt x="1340" y="160"/>
                  </a:cubicBezTo>
                  <a:cubicBezTo>
                    <a:pt x="1392" y="184"/>
                    <a:pt x="1431" y="245"/>
                    <a:pt x="1442" y="321"/>
                  </a:cubicBezTo>
                  <a:cubicBezTo>
                    <a:pt x="1446" y="340"/>
                    <a:pt x="1448" y="359"/>
                    <a:pt x="1449" y="379"/>
                  </a:cubicBezTo>
                  <a:cubicBezTo>
                    <a:pt x="1449" y="398"/>
                    <a:pt x="1448" y="416"/>
                    <a:pt x="1446" y="435"/>
                  </a:cubicBezTo>
                  <a:cubicBezTo>
                    <a:pt x="1441" y="454"/>
                    <a:pt x="1437" y="475"/>
                    <a:pt x="1432" y="495"/>
                  </a:cubicBezTo>
                  <a:cubicBezTo>
                    <a:pt x="1427" y="515"/>
                    <a:pt x="1422" y="537"/>
                    <a:pt x="1418" y="556"/>
                  </a:cubicBezTo>
                  <a:cubicBezTo>
                    <a:pt x="1408" y="594"/>
                    <a:pt x="1393" y="631"/>
                    <a:pt x="1373" y="664"/>
                  </a:cubicBezTo>
                  <a:cubicBezTo>
                    <a:pt x="1353" y="698"/>
                    <a:pt x="1327" y="728"/>
                    <a:pt x="1297" y="754"/>
                  </a:cubicBezTo>
                  <a:cubicBezTo>
                    <a:pt x="1279" y="767"/>
                    <a:pt x="1258" y="775"/>
                    <a:pt x="1237" y="780"/>
                  </a:cubicBezTo>
                  <a:cubicBezTo>
                    <a:pt x="1215" y="786"/>
                    <a:pt x="1192" y="790"/>
                    <a:pt x="1170" y="791"/>
                  </a:cubicBezTo>
                  <a:cubicBezTo>
                    <a:pt x="1158" y="792"/>
                    <a:pt x="1147" y="793"/>
                    <a:pt x="1136" y="793"/>
                  </a:cubicBezTo>
                  <a:cubicBezTo>
                    <a:pt x="1124" y="793"/>
                    <a:pt x="1113" y="792"/>
                    <a:pt x="1101" y="791"/>
                  </a:cubicBezTo>
                  <a:cubicBezTo>
                    <a:pt x="1079" y="789"/>
                    <a:pt x="1057" y="785"/>
                    <a:pt x="1036" y="778"/>
                  </a:cubicBezTo>
                  <a:lnTo>
                    <a:pt x="970" y="757"/>
                  </a:lnTo>
                  <a:cubicBezTo>
                    <a:pt x="947" y="751"/>
                    <a:pt x="926" y="745"/>
                    <a:pt x="905" y="738"/>
                  </a:cubicBezTo>
                  <a:cubicBezTo>
                    <a:pt x="863" y="723"/>
                    <a:pt x="821" y="706"/>
                    <a:pt x="782" y="689"/>
                  </a:cubicBezTo>
                  <a:cubicBezTo>
                    <a:pt x="741" y="673"/>
                    <a:pt x="703" y="654"/>
                    <a:pt x="665" y="635"/>
                  </a:cubicBezTo>
                  <a:cubicBezTo>
                    <a:pt x="627" y="614"/>
                    <a:pt x="589" y="597"/>
                    <a:pt x="555" y="577"/>
                  </a:cubicBezTo>
                  <a:cubicBezTo>
                    <a:pt x="522" y="559"/>
                    <a:pt x="491" y="538"/>
                    <a:pt x="463" y="513"/>
                  </a:cubicBezTo>
                  <a:lnTo>
                    <a:pt x="421" y="476"/>
                  </a:lnTo>
                  <a:lnTo>
                    <a:pt x="379" y="442"/>
                  </a:lnTo>
                  <a:cubicBezTo>
                    <a:pt x="353" y="420"/>
                    <a:pt x="327" y="399"/>
                    <a:pt x="304" y="377"/>
                  </a:cubicBezTo>
                  <a:lnTo>
                    <a:pt x="270" y="348"/>
                  </a:lnTo>
                  <a:lnTo>
                    <a:pt x="235" y="320"/>
                  </a:lnTo>
                  <a:cubicBezTo>
                    <a:pt x="193" y="284"/>
                    <a:pt x="156" y="252"/>
                    <a:pt x="126" y="226"/>
                  </a:cubicBezTo>
                  <a:cubicBezTo>
                    <a:pt x="103" y="205"/>
                    <a:pt x="77" y="186"/>
                    <a:pt x="50" y="169"/>
                  </a:cubicBezTo>
                  <a:cubicBezTo>
                    <a:pt x="38" y="161"/>
                    <a:pt x="27" y="157"/>
                    <a:pt x="20" y="157"/>
                  </a:cubicBezTo>
                  <a:cubicBezTo>
                    <a:pt x="16" y="157"/>
                    <a:pt x="12" y="158"/>
                    <a:pt x="10" y="160"/>
                  </a:cubicBezTo>
                  <a:cubicBezTo>
                    <a:pt x="0" y="166"/>
                    <a:pt x="1" y="181"/>
                    <a:pt x="15" y="203"/>
                  </a:cubicBezTo>
                  <a:cubicBezTo>
                    <a:pt x="31" y="231"/>
                    <a:pt x="50" y="258"/>
                    <a:pt x="73" y="281"/>
                  </a:cubicBezTo>
                  <a:lnTo>
                    <a:pt x="94" y="305"/>
                  </a:lnTo>
                  <a:cubicBezTo>
                    <a:pt x="102" y="313"/>
                    <a:pt x="110" y="323"/>
                    <a:pt x="120" y="331"/>
                  </a:cubicBezTo>
                  <a:cubicBezTo>
                    <a:pt x="139" y="350"/>
                    <a:pt x="159" y="369"/>
                    <a:pt x="182" y="387"/>
                  </a:cubicBezTo>
                  <a:lnTo>
                    <a:pt x="215" y="415"/>
                  </a:lnTo>
                  <a:cubicBezTo>
                    <a:pt x="227" y="426"/>
                    <a:pt x="239" y="436"/>
                    <a:pt x="251" y="447"/>
                  </a:cubicBezTo>
                  <a:cubicBezTo>
                    <a:pt x="276" y="468"/>
                    <a:pt x="303" y="490"/>
                    <a:pt x="332" y="512"/>
                  </a:cubicBezTo>
                  <a:cubicBezTo>
                    <a:pt x="345" y="524"/>
                    <a:pt x="360" y="534"/>
                    <a:pt x="373" y="545"/>
                  </a:cubicBezTo>
                  <a:lnTo>
                    <a:pt x="418" y="581"/>
                  </a:lnTo>
                  <a:cubicBezTo>
                    <a:pt x="450" y="607"/>
                    <a:pt x="486" y="630"/>
                    <a:pt x="524" y="649"/>
                  </a:cubicBezTo>
                  <a:lnTo>
                    <a:pt x="638" y="702"/>
                  </a:lnTo>
                  <a:cubicBezTo>
                    <a:pt x="679" y="722"/>
                    <a:pt x="721" y="737"/>
                    <a:pt x="762" y="753"/>
                  </a:cubicBezTo>
                  <a:cubicBezTo>
                    <a:pt x="805" y="770"/>
                    <a:pt x="847" y="787"/>
                    <a:pt x="893" y="801"/>
                  </a:cubicBezTo>
                  <a:cubicBezTo>
                    <a:pt x="915" y="808"/>
                    <a:pt x="939" y="814"/>
                    <a:pt x="961" y="820"/>
                  </a:cubicBezTo>
                  <a:cubicBezTo>
                    <a:pt x="984" y="826"/>
                    <a:pt x="1006" y="835"/>
                    <a:pt x="1031" y="841"/>
                  </a:cubicBezTo>
                  <a:cubicBezTo>
                    <a:pt x="1055" y="848"/>
                    <a:pt x="1082" y="853"/>
                    <a:pt x="1108" y="854"/>
                  </a:cubicBezTo>
                  <a:cubicBezTo>
                    <a:pt x="1121" y="855"/>
                    <a:pt x="1134" y="856"/>
                    <a:pt x="1147" y="856"/>
                  </a:cubicBezTo>
                  <a:cubicBezTo>
                    <a:pt x="1160" y="856"/>
                    <a:pt x="1173" y="855"/>
                    <a:pt x="1187" y="854"/>
                  </a:cubicBezTo>
                  <a:cubicBezTo>
                    <a:pt x="1214" y="853"/>
                    <a:pt x="1240" y="848"/>
                    <a:pt x="1267" y="841"/>
                  </a:cubicBezTo>
                  <a:cubicBezTo>
                    <a:pt x="1273" y="839"/>
                    <a:pt x="1280" y="837"/>
                    <a:pt x="1286" y="835"/>
                  </a:cubicBezTo>
                  <a:lnTo>
                    <a:pt x="1308" y="826"/>
                  </a:lnTo>
                  <a:cubicBezTo>
                    <a:pt x="1320" y="820"/>
                    <a:pt x="1333" y="813"/>
                    <a:pt x="1345" y="804"/>
                  </a:cubicBezTo>
                  <a:cubicBezTo>
                    <a:pt x="1365" y="788"/>
                    <a:pt x="1384" y="771"/>
                    <a:pt x="1400" y="752"/>
                  </a:cubicBezTo>
                  <a:cubicBezTo>
                    <a:pt x="1415" y="733"/>
                    <a:pt x="1428" y="715"/>
                    <a:pt x="1441" y="695"/>
                  </a:cubicBezTo>
                  <a:cubicBezTo>
                    <a:pt x="1467" y="655"/>
                    <a:pt x="1485" y="613"/>
                    <a:pt x="1498" y="567"/>
                  </a:cubicBezTo>
                  <a:cubicBezTo>
                    <a:pt x="1508" y="525"/>
                    <a:pt x="1523" y="485"/>
                    <a:pt x="1530" y="438"/>
                  </a:cubicBezTo>
                  <a:cubicBezTo>
                    <a:pt x="1534" y="416"/>
                    <a:pt x="1536" y="391"/>
                    <a:pt x="1535" y="368"/>
                  </a:cubicBezTo>
                  <a:cubicBezTo>
                    <a:pt x="1534" y="345"/>
                    <a:pt x="1533" y="323"/>
                    <a:pt x="1530" y="300"/>
                  </a:cubicBezTo>
                  <a:cubicBezTo>
                    <a:pt x="1518" y="212"/>
                    <a:pt x="1468" y="113"/>
                    <a:pt x="1380" y="73"/>
                  </a:cubicBezTo>
                  <a:cubicBezTo>
                    <a:pt x="1342" y="56"/>
                    <a:pt x="1300" y="44"/>
                    <a:pt x="1258" y="39"/>
                  </a:cubicBezTo>
                  <a:lnTo>
                    <a:pt x="1150" y="25"/>
                  </a:lnTo>
                  <a:cubicBezTo>
                    <a:pt x="1116" y="20"/>
                    <a:pt x="1082" y="16"/>
                    <a:pt x="1049" y="14"/>
                  </a:cubicBezTo>
                  <a:lnTo>
                    <a:pt x="955" y="4"/>
                  </a:lnTo>
                  <a:cubicBezTo>
                    <a:pt x="924" y="3"/>
                    <a:pt x="895" y="0"/>
                    <a:pt x="8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095638" y="798280"/>
              <a:ext cx="89464" cy="49948"/>
            </a:xfrm>
            <a:custGeom>
              <a:avLst/>
              <a:gdLst/>
              <a:ahLst/>
              <a:cxnLst/>
              <a:rect l="l" t="t" r="r" b="b"/>
              <a:pathLst>
                <a:path w="1535" h="857" extrusionOk="0">
                  <a:moveTo>
                    <a:pt x="390" y="0"/>
                  </a:moveTo>
                  <a:cubicBezTo>
                    <a:pt x="377" y="0"/>
                    <a:pt x="364" y="1"/>
                    <a:pt x="350" y="2"/>
                  </a:cubicBezTo>
                  <a:cubicBezTo>
                    <a:pt x="323" y="4"/>
                    <a:pt x="297" y="8"/>
                    <a:pt x="270" y="16"/>
                  </a:cubicBezTo>
                  <a:cubicBezTo>
                    <a:pt x="264" y="17"/>
                    <a:pt x="257" y="19"/>
                    <a:pt x="251" y="22"/>
                  </a:cubicBezTo>
                  <a:lnTo>
                    <a:pt x="229" y="31"/>
                  </a:lnTo>
                  <a:cubicBezTo>
                    <a:pt x="217" y="37"/>
                    <a:pt x="205" y="45"/>
                    <a:pt x="192" y="53"/>
                  </a:cubicBezTo>
                  <a:cubicBezTo>
                    <a:pt x="173" y="68"/>
                    <a:pt x="155" y="85"/>
                    <a:pt x="139" y="105"/>
                  </a:cubicBezTo>
                  <a:cubicBezTo>
                    <a:pt x="123" y="123"/>
                    <a:pt x="109" y="142"/>
                    <a:pt x="96" y="161"/>
                  </a:cubicBezTo>
                  <a:cubicBezTo>
                    <a:pt x="70" y="201"/>
                    <a:pt x="52" y="245"/>
                    <a:pt x="39" y="290"/>
                  </a:cubicBezTo>
                  <a:cubicBezTo>
                    <a:pt x="30" y="331"/>
                    <a:pt x="16" y="371"/>
                    <a:pt x="7" y="418"/>
                  </a:cubicBezTo>
                  <a:cubicBezTo>
                    <a:pt x="3" y="441"/>
                    <a:pt x="1" y="465"/>
                    <a:pt x="2" y="488"/>
                  </a:cubicBezTo>
                  <a:cubicBezTo>
                    <a:pt x="3" y="511"/>
                    <a:pt x="5" y="534"/>
                    <a:pt x="8" y="557"/>
                  </a:cubicBezTo>
                  <a:cubicBezTo>
                    <a:pt x="19" y="644"/>
                    <a:pt x="69" y="744"/>
                    <a:pt x="157" y="783"/>
                  </a:cubicBezTo>
                  <a:cubicBezTo>
                    <a:pt x="195" y="802"/>
                    <a:pt x="237" y="812"/>
                    <a:pt x="279" y="818"/>
                  </a:cubicBezTo>
                  <a:lnTo>
                    <a:pt x="387" y="833"/>
                  </a:lnTo>
                  <a:cubicBezTo>
                    <a:pt x="422" y="837"/>
                    <a:pt x="455" y="840"/>
                    <a:pt x="488" y="843"/>
                  </a:cubicBezTo>
                  <a:lnTo>
                    <a:pt x="583" y="852"/>
                  </a:lnTo>
                  <a:cubicBezTo>
                    <a:pt x="613" y="853"/>
                    <a:pt x="642" y="856"/>
                    <a:pt x="671" y="856"/>
                  </a:cubicBezTo>
                  <a:cubicBezTo>
                    <a:pt x="679" y="856"/>
                    <a:pt x="686" y="857"/>
                    <a:pt x="693" y="857"/>
                  </a:cubicBezTo>
                  <a:cubicBezTo>
                    <a:pt x="713" y="857"/>
                    <a:pt x="732" y="856"/>
                    <a:pt x="750" y="854"/>
                  </a:cubicBezTo>
                  <a:cubicBezTo>
                    <a:pt x="774" y="853"/>
                    <a:pt x="796" y="852"/>
                    <a:pt x="815" y="852"/>
                  </a:cubicBezTo>
                  <a:lnTo>
                    <a:pt x="874" y="850"/>
                  </a:lnTo>
                  <a:lnTo>
                    <a:pt x="952" y="843"/>
                  </a:lnTo>
                  <a:lnTo>
                    <a:pt x="979" y="841"/>
                  </a:lnTo>
                  <a:lnTo>
                    <a:pt x="1004" y="841"/>
                  </a:lnTo>
                  <a:lnTo>
                    <a:pt x="1056" y="842"/>
                  </a:lnTo>
                  <a:cubicBezTo>
                    <a:pt x="1068" y="842"/>
                    <a:pt x="1080" y="843"/>
                    <a:pt x="1091" y="843"/>
                  </a:cubicBezTo>
                  <a:cubicBezTo>
                    <a:pt x="1097" y="843"/>
                    <a:pt x="1103" y="843"/>
                    <a:pt x="1109" y="842"/>
                  </a:cubicBezTo>
                  <a:cubicBezTo>
                    <a:pt x="1126" y="841"/>
                    <a:pt x="1143" y="840"/>
                    <a:pt x="1160" y="837"/>
                  </a:cubicBezTo>
                  <a:cubicBezTo>
                    <a:pt x="1191" y="832"/>
                    <a:pt x="1220" y="826"/>
                    <a:pt x="1247" y="821"/>
                  </a:cubicBezTo>
                  <a:lnTo>
                    <a:pt x="1320" y="804"/>
                  </a:lnTo>
                  <a:cubicBezTo>
                    <a:pt x="1354" y="797"/>
                    <a:pt x="1388" y="789"/>
                    <a:pt x="1422" y="777"/>
                  </a:cubicBezTo>
                  <a:cubicBezTo>
                    <a:pt x="1446" y="767"/>
                    <a:pt x="1458" y="758"/>
                    <a:pt x="1457" y="750"/>
                  </a:cubicBezTo>
                  <a:cubicBezTo>
                    <a:pt x="1456" y="742"/>
                    <a:pt x="1441" y="736"/>
                    <a:pt x="1415" y="732"/>
                  </a:cubicBezTo>
                  <a:cubicBezTo>
                    <a:pt x="1380" y="726"/>
                    <a:pt x="1343" y="722"/>
                    <a:pt x="1308" y="721"/>
                  </a:cubicBezTo>
                  <a:cubicBezTo>
                    <a:pt x="1284" y="721"/>
                    <a:pt x="1260" y="722"/>
                    <a:pt x="1233" y="725"/>
                  </a:cubicBezTo>
                  <a:lnTo>
                    <a:pt x="1148" y="729"/>
                  </a:lnTo>
                  <a:cubicBezTo>
                    <a:pt x="1136" y="730"/>
                    <a:pt x="1126" y="730"/>
                    <a:pt x="1116" y="730"/>
                  </a:cubicBezTo>
                  <a:cubicBezTo>
                    <a:pt x="1112" y="730"/>
                    <a:pt x="1107" y="730"/>
                    <a:pt x="1103" y="730"/>
                  </a:cubicBezTo>
                  <a:cubicBezTo>
                    <a:pt x="1088" y="730"/>
                    <a:pt x="1072" y="729"/>
                    <a:pt x="1056" y="728"/>
                  </a:cubicBezTo>
                  <a:lnTo>
                    <a:pt x="1002" y="725"/>
                  </a:lnTo>
                  <a:lnTo>
                    <a:pt x="972" y="725"/>
                  </a:lnTo>
                  <a:lnTo>
                    <a:pt x="945" y="727"/>
                  </a:lnTo>
                  <a:lnTo>
                    <a:pt x="867" y="734"/>
                  </a:lnTo>
                  <a:lnTo>
                    <a:pt x="813" y="737"/>
                  </a:lnTo>
                  <a:cubicBezTo>
                    <a:pt x="792" y="739"/>
                    <a:pt x="769" y="740"/>
                    <a:pt x="745" y="742"/>
                  </a:cubicBezTo>
                  <a:cubicBezTo>
                    <a:pt x="721" y="744"/>
                    <a:pt x="696" y="745"/>
                    <a:pt x="671" y="746"/>
                  </a:cubicBezTo>
                  <a:cubicBezTo>
                    <a:pt x="645" y="746"/>
                    <a:pt x="616" y="745"/>
                    <a:pt x="586" y="743"/>
                  </a:cubicBezTo>
                  <a:cubicBezTo>
                    <a:pt x="558" y="741"/>
                    <a:pt x="527" y="739"/>
                    <a:pt x="495" y="737"/>
                  </a:cubicBezTo>
                  <a:cubicBezTo>
                    <a:pt x="462" y="735"/>
                    <a:pt x="429" y="733"/>
                    <a:pt x="395" y="730"/>
                  </a:cubicBezTo>
                  <a:cubicBezTo>
                    <a:pt x="328" y="721"/>
                    <a:pt x="247" y="720"/>
                    <a:pt x="197" y="697"/>
                  </a:cubicBezTo>
                  <a:cubicBezTo>
                    <a:pt x="145" y="673"/>
                    <a:pt x="105" y="612"/>
                    <a:pt x="95" y="536"/>
                  </a:cubicBezTo>
                  <a:cubicBezTo>
                    <a:pt x="92" y="517"/>
                    <a:pt x="89" y="498"/>
                    <a:pt x="88" y="479"/>
                  </a:cubicBezTo>
                  <a:cubicBezTo>
                    <a:pt x="87" y="459"/>
                    <a:pt x="88" y="440"/>
                    <a:pt x="92" y="422"/>
                  </a:cubicBezTo>
                  <a:cubicBezTo>
                    <a:pt x="96" y="402"/>
                    <a:pt x="100" y="383"/>
                    <a:pt x="104" y="362"/>
                  </a:cubicBezTo>
                  <a:lnTo>
                    <a:pt x="119" y="301"/>
                  </a:lnTo>
                  <a:cubicBezTo>
                    <a:pt x="129" y="263"/>
                    <a:pt x="144" y="226"/>
                    <a:pt x="164" y="193"/>
                  </a:cubicBezTo>
                  <a:cubicBezTo>
                    <a:pt x="185" y="159"/>
                    <a:pt x="210" y="129"/>
                    <a:pt x="240" y="104"/>
                  </a:cubicBezTo>
                  <a:cubicBezTo>
                    <a:pt x="257" y="91"/>
                    <a:pt x="278" y="81"/>
                    <a:pt x="299" y="77"/>
                  </a:cubicBezTo>
                  <a:cubicBezTo>
                    <a:pt x="321" y="70"/>
                    <a:pt x="344" y="66"/>
                    <a:pt x="366" y="65"/>
                  </a:cubicBezTo>
                  <a:cubicBezTo>
                    <a:pt x="377" y="64"/>
                    <a:pt x="389" y="64"/>
                    <a:pt x="400" y="64"/>
                  </a:cubicBezTo>
                  <a:cubicBezTo>
                    <a:pt x="412" y="64"/>
                    <a:pt x="423" y="64"/>
                    <a:pt x="435" y="65"/>
                  </a:cubicBezTo>
                  <a:cubicBezTo>
                    <a:pt x="457" y="67"/>
                    <a:pt x="479" y="71"/>
                    <a:pt x="500" y="79"/>
                  </a:cubicBezTo>
                  <a:lnTo>
                    <a:pt x="566" y="99"/>
                  </a:lnTo>
                  <a:cubicBezTo>
                    <a:pt x="589" y="106"/>
                    <a:pt x="610" y="112"/>
                    <a:pt x="631" y="118"/>
                  </a:cubicBezTo>
                  <a:cubicBezTo>
                    <a:pt x="673" y="133"/>
                    <a:pt x="715" y="151"/>
                    <a:pt x="754" y="168"/>
                  </a:cubicBezTo>
                  <a:cubicBezTo>
                    <a:pt x="795" y="184"/>
                    <a:pt x="833" y="202"/>
                    <a:pt x="871" y="221"/>
                  </a:cubicBezTo>
                  <a:cubicBezTo>
                    <a:pt x="909" y="242"/>
                    <a:pt x="948" y="260"/>
                    <a:pt x="981" y="279"/>
                  </a:cubicBezTo>
                  <a:cubicBezTo>
                    <a:pt x="1014" y="297"/>
                    <a:pt x="1045" y="318"/>
                    <a:pt x="1073" y="344"/>
                  </a:cubicBezTo>
                  <a:lnTo>
                    <a:pt x="1115" y="380"/>
                  </a:lnTo>
                  <a:lnTo>
                    <a:pt x="1157" y="415"/>
                  </a:lnTo>
                  <a:cubicBezTo>
                    <a:pt x="1183" y="436"/>
                    <a:pt x="1209" y="457"/>
                    <a:pt x="1232" y="479"/>
                  </a:cubicBezTo>
                  <a:lnTo>
                    <a:pt x="1266" y="509"/>
                  </a:lnTo>
                  <a:cubicBezTo>
                    <a:pt x="1278" y="518"/>
                    <a:pt x="1290" y="528"/>
                    <a:pt x="1301" y="536"/>
                  </a:cubicBezTo>
                  <a:cubicBezTo>
                    <a:pt x="1343" y="572"/>
                    <a:pt x="1381" y="604"/>
                    <a:pt x="1410" y="631"/>
                  </a:cubicBezTo>
                  <a:cubicBezTo>
                    <a:pt x="1434" y="651"/>
                    <a:pt x="1459" y="670"/>
                    <a:pt x="1486" y="687"/>
                  </a:cubicBezTo>
                  <a:cubicBezTo>
                    <a:pt x="1499" y="695"/>
                    <a:pt x="1509" y="700"/>
                    <a:pt x="1518" y="700"/>
                  </a:cubicBezTo>
                  <a:cubicBezTo>
                    <a:pt x="1521" y="700"/>
                    <a:pt x="1525" y="699"/>
                    <a:pt x="1527" y="697"/>
                  </a:cubicBezTo>
                  <a:cubicBezTo>
                    <a:pt x="1535" y="690"/>
                    <a:pt x="1534" y="675"/>
                    <a:pt x="1522" y="655"/>
                  </a:cubicBezTo>
                  <a:cubicBezTo>
                    <a:pt x="1506" y="626"/>
                    <a:pt x="1487" y="601"/>
                    <a:pt x="1464" y="576"/>
                  </a:cubicBezTo>
                  <a:cubicBezTo>
                    <a:pt x="1458" y="569"/>
                    <a:pt x="1450" y="561"/>
                    <a:pt x="1443" y="553"/>
                  </a:cubicBezTo>
                  <a:cubicBezTo>
                    <a:pt x="1435" y="544"/>
                    <a:pt x="1427" y="534"/>
                    <a:pt x="1417" y="525"/>
                  </a:cubicBezTo>
                  <a:cubicBezTo>
                    <a:pt x="1398" y="508"/>
                    <a:pt x="1378" y="488"/>
                    <a:pt x="1355" y="470"/>
                  </a:cubicBezTo>
                  <a:lnTo>
                    <a:pt x="1322" y="441"/>
                  </a:lnTo>
                  <a:lnTo>
                    <a:pt x="1286" y="410"/>
                  </a:lnTo>
                  <a:cubicBezTo>
                    <a:pt x="1262" y="389"/>
                    <a:pt x="1234" y="368"/>
                    <a:pt x="1205" y="345"/>
                  </a:cubicBezTo>
                  <a:cubicBezTo>
                    <a:pt x="1192" y="333"/>
                    <a:pt x="1177" y="324"/>
                    <a:pt x="1164" y="312"/>
                  </a:cubicBezTo>
                  <a:lnTo>
                    <a:pt x="1119" y="277"/>
                  </a:lnTo>
                  <a:cubicBezTo>
                    <a:pt x="1087" y="250"/>
                    <a:pt x="1052" y="226"/>
                    <a:pt x="1013" y="208"/>
                  </a:cubicBezTo>
                  <a:lnTo>
                    <a:pt x="899" y="155"/>
                  </a:lnTo>
                  <a:cubicBezTo>
                    <a:pt x="858" y="136"/>
                    <a:pt x="816" y="121"/>
                    <a:pt x="775" y="104"/>
                  </a:cubicBezTo>
                  <a:cubicBezTo>
                    <a:pt x="733" y="87"/>
                    <a:pt x="690" y="70"/>
                    <a:pt x="644" y="56"/>
                  </a:cubicBezTo>
                  <a:cubicBezTo>
                    <a:pt x="622" y="49"/>
                    <a:pt x="598" y="44"/>
                    <a:pt x="576" y="37"/>
                  </a:cubicBezTo>
                  <a:cubicBezTo>
                    <a:pt x="553" y="30"/>
                    <a:pt x="531" y="22"/>
                    <a:pt x="506" y="16"/>
                  </a:cubicBezTo>
                  <a:cubicBezTo>
                    <a:pt x="482" y="8"/>
                    <a:pt x="455" y="4"/>
                    <a:pt x="429" y="2"/>
                  </a:cubicBezTo>
                  <a:cubicBezTo>
                    <a:pt x="416" y="1"/>
                    <a:pt x="403" y="0"/>
                    <a:pt x="3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187608" y="765059"/>
              <a:ext cx="70638" cy="77108"/>
            </a:xfrm>
            <a:custGeom>
              <a:avLst/>
              <a:gdLst/>
              <a:ahLst/>
              <a:cxnLst/>
              <a:rect l="l" t="t" r="r" b="b"/>
              <a:pathLst>
                <a:path w="1212" h="1323" extrusionOk="0">
                  <a:moveTo>
                    <a:pt x="730" y="0"/>
                  </a:moveTo>
                  <a:cubicBezTo>
                    <a:pt x="675" y="0"/>
                    <a:pt x="619" y="14"/>
                    <a:pt x="575" y="49"/>
                  </a:cubicBezTo>
                  <a:cubicBezTo>
                    <a:pt x="542" y="76"/>
                    <a:pt x="513" y="107"/>
                    <a:pt x="489" y="142"/>
                  </a:cubicBezTo>
                  <a:lnTo>
                    <a:pt x="427" y="231"/>
                  </a:lnTo>
                  <a:cubicBezTo>
                    <a:pt x="407" y="260"/>
                    <a:pt x="389" y="289"/>
                    <a:pt x="370" y="316"/>
                  </a:cubicBezTo>
                  <a:cubicBezTo>
                    <a:pt x="353" y="344"/>
                    <a:pt x="335" y="370"/>
                    <a:pt x="319" y="397"/>
                  </a:cubicBezTo>
                  <a:cubicBezTo>
                    <a:pt x="304" y="423"/>
                    <a:pt x="288" y="447"/>
                    <a:pt x="275" y="473"/>
                  </a:cubicBezTo>
                  <a:cubicBezTo>
                    <a:pt x="261" y="498"/>
                    <a:pt x="251" y="523"/>
                    <a:pt x="241" y="544"/>
                  </a:cubicBezTo>
                  <a:cubicBezTo>
                    <a:pt x="231" y="567"/>
                    <a:pt x="222" y="586"/>
                    <a:pt x="213" y="603"/>
                  </a:cubicBezTo>
                  <a:cubicBezTo>
                    <a:pt x="204" y="623"/>
                    <a:pt x="195" y="640"/>
                    <a:pt x="188" y="656"/>
                  </a:cubicBezTo>
                  <a:cubicBezTo>
                    <a:pt x="175" y="688"/>
                    <a:pt x="164" y="713"/>
                    <a:pt x="158" y="729"/>
                  </a:cubicBezTo>
                  <a:lnTo>
                    <a:pt x="147" y="754"/>
                  </a:lnTo>
                  <a:cubicBezTo>
                    <a:pt x="144" y="761"/>
                    <a:pt x="141" y="769"/>
                    <a:pt x="136" y="776"/>
                  </a:cubicBezTo>
                  <a:cubicBezTo>
                    <a:pt x="129" y="790"/>
                    <a:pt x="120" y="806"/>
                    <a:pt x="112" y="821"/>
                  </a:cubicBezTo>
                  <a:cubicBezTo>
                    <a:pt x="104" y="837"/>
                    <a:pt x="96" y="852"/>
                    <a:pt x="88" y="869"/>
                  </a:cubicBezTo>
                  <a:cubicBezTo>
                    <a:pt x="81" y="884"/>
                    <a:pt x="75" y="900"/>
                    <a:pt x="70" y="916"/>
                  </a:cubicBezTo>
                  <a:cubicBezTo>
                    <a:pt x="59" y="946"/>
                    <a:pt x="52" y="974"/>
                    <a:pt x="44" y="1001"/>
                  </a:cubicBezTo>
                  <a:lnTo>
                    <a:pt x="26" y="1073"/>
                  </a:lnTo>
                  <a:cubicBezTo>
                    <a:pt x="16" y="1108"/>
                    <a:pt x="8" y="1142"/>
                    <a:pt x="3" y="1177"/>
                  </a:cubicBezTo>
                  <a:cubicBezTo>
                    <a:pt x="1" y="1203"/>
                    <a:pt x="3" y="1218"/>
                    <a:pt x="11" y="1220"/>
                  </a:cubicBezTo>
                  <a:cubicBezTo>
                    <a:pt x="12" y="1220"/>
                    <a:pt x="13" y="1220"/>
                    <a:pt x="14" y="1220"/>
                  </a:cubicBezTo>
                  <a:cubicBezTo>
                    <a:pt x="22" y="1220"/>
                    <a:pt x="32" y="1210"/>
                    <a:pt x="47" y="1192"/>
                  </a:cubicBezTo>
                  <a:cubicBezTo>
                    <a:pt x="68" y="1163"/>
                    <a:pt x="88" y="1133"/>
                    <a:pt x="105" y="1101"/>
                  </a:cubicBezTo>
                  <a:cubicBezTo>
                    <a:pt x="116" y="1080"/>
                    <a:pt x="126" y="1058"/>
                    <a:pt x="136" y="1034"/>
                  </a:cubicBezTo>
                  <a:cubicBezTo>
                    <a:pt x="148" y="1008"/>
                    <a:pt x="159" y="982"/>
                    <a:pt x="172" y="955"/>
                  </a:cubicBezTo>
                  <a:cubicBezTo>
                    <a:pt x="177" y="940"/>
                    <a:pt x="183" y="928"/>
                    <a:pt x="191" y="915"/>
                  </a:cubicBezTo>
                  <a:cubicBezTo>
                    <a:pt x="197" y="901"/>
                    <a:pt x="206" y="888"/>
                    <a:pt x="215" y="873"/>
                  </a:cubicBezTo>
                  <a:lnTo>
                    <a:pt x="242" y="827"/>
                  </a:lnTo>
                  <a:cubicBezTo>
                    <a:pt x="246" y="818"/>
                    <a:pt x="251" y="809"/>
                    <a:pt x="255" y="801"/>
                  </a:cubicBezTo>
                  <a:lnTo>
                    <a:pt x="267" y="774"/>
                  </a:lnTo>
                  <a:cubicBezTo>
                    <a:pt x="273" y="757"/>
                    <a:pt x="283" y="732"/>
                    <a:pt x="296" y="701"/>
                  </a:cubicBezTo>
                  <a:cubicBezTo>
                    <a:pt x="302" y="686"/>
                    <a:pt x="310" y="670"/>
                    <a:pt x="317" y="652"/>
                  </a:cubicBezTo>
                  <a:cubicBezTo>
                    <a:pt x="326" y="633"/>
                    <a:pt x="336" y="611"/>
                    <a:pt x="345" y="590"/>
                  </a:cubicBezTo>
                  <a:cubicBezTo>
                    <a:pt x="353" y="568"/>
                    <a:pt x="364" y="544"/>
                    <a:pt x="375" y="522"/>
                  </a:cubicBezTo>
                  <a:cubicBezTo>
                    <a:pt x="385" y="499"/>
                    <a:pt x="399" y="475"/>
                    <a:pt x="415" y="448"/>
                  </a:cubicBezTo>
                  <a:cubicBezTo>
                    <a:pt x="430" y="422"/>
                    <a:pt x="445" y="396"/>
                    <a:pt x="462" y="369"/>
                  </a:cubicBezTo>
                  <a:cubicBezTo>
                    <a:pt x="478" y="341"/>
                    <a:pt x="497" y="312"/>
                    <a:pt x="515" y="283"/>
                  </a:cubicBezTo>
                  <a:cubicBezTo>
                    <a:pt x="553" y="228"/>
                    <a:pt x="591" y="156"/>
                    <a:pt x="636" y="123"/>
                  </a:cubicBezTo>
                  <a:cubicBezTo>
                    <a:pt x="662" y="101"/>
                    <a:pt x="699" y="90"/>
                    <a:pt x="739" y="90"/>
                  </a:cubicBezTo>
                  <a:cubicBezTo>
                    <a:pt x="766" y="90"/>
                    <a:pt x="795" y="95"/>
                    <a:pt x="824" y="105"/>
                  </a:cubicBezTo>
                  <a:cubicBezTo>
                    <a:pt x="843" y="110"/>
                    <a:pt x="860" y="118"/>
                    <a:pt x="877" y="126"/>
                  </a:cubicBezTo>
                  <a:cubicBezTo>
                    <a:pt x="895" y="134"/>
                    <a:pt x="911" y="143"/>
                    <a:pt x="927" y="155"/>
                  </a:cubicBezTo>
                  <a:cubicBezTo>
                    <a:pt x="943" y="167"/>
                    <a:pt x="958" y="180"/>
                    <a:pt x="973" y="193"/>
                  </a:cubicBezTo>
                  <a:lnTo>
                    <a:pt x="1022" y="234"/>
                  </a:lnTo>
                  <a:cubicBezTo>
                    <a:pt x="1051" y="260"/>
                    <a:pt x="1077" y="290"/>
                    <a:pt x="1097" y="323"/>
                  </a:cubicBezTo>
                  <a:cubicBezTo>
                    <a:pt x="1119" y="357"/>
                    <a:pt x="1134" y="393"/>
                    <a:pt x="1142" y="432"/>
                  </a:cubicBezTo>
                  <a:cubicBezTo>
                    <a:pt x="1146" y="453"/>
                    <a:pt x="1144" y="476"/>
                    <a:pt x="1139" y="497"/>
                  </a:cubicBezTo>
                  <a:cubicBezTo>
                    <a:pt x="1135" y="520"/>
                    <a:pt x="1127" y="541"/>
                    <a:pt x="1119" y="562"/>
                  </a:cubicBezTo>
                  <a:cubicBezTo>
                    <a:pt x="1109" y="583"/>
                    <a:pt x="1098" y="603"/>
                    <a:pt x="1087" y="623"/>
                  </a:cubicBezTo>
                  <a:cubicBezTo>
                    <a:pt x="1075" y="641"/>
                    <a:pt x="1060" y="659"/>
                    <a:pt x="1045" y="675"/>
                  </a:cubicBezTo>
                  <a:lnTo>
                    <a:pt x="996" y="724"/>
                  </a:lnTo>
                  <a:cubicBezTo>
                    <a:pt x="980" y="741"/>
                    <a:pt x="965" y="757"/>
                    <a:pt x="949" y="773"/>
                  </a:cubicBezTo>
                  <a:cubicBezTo>
                    <a:pt x="917" y="804"/>
                    <a:pt x="883" y="833"/>
                    <a:pt x="848" y="861"/>
                  </a:cubicBezTo>
                  <a:cubicBezTo>
                    <a:pt x="816" y="888"/>
                    <a:pt x="783" y="915"/>
                    <a:pt x="748" y="940"/>
                  </a:cubicBezTo>
                  <a:cubicBezTo>
                    <a:pt x="713" y="964"/>
                    <a:pt x="679" y="990"/>
                    <a:pt x="647" y="1011"/>
                  </a:cubicBezTo>
                  <a:cubicBezTo>
                    <a:pt x="616" y="1033"/>
                    <a:pt x="583" y="1050"/>
                    <a:pt x="548" y="1063"/>
                  </a:cubicBezTo>
                  <a:lnTo>
                    <a:pt x="496" y="1084"/>
                  </a:lnTo>
                  <a:lnTo>
                    <a:pt x="446" y="1105"/>
                  </a:lnTo>
                  <a:cubicBezTo>
                    <a:pt x="414" y="1119"/>
                    <a:pt x="384" y="1132"/>
                    <a:pt x="354" y="1143"/>
                  </a:cubicBezTo>
                  <a:lnTo>
                    <a:pt x="313" y="1160"/>
                  </a:lnTo>
                  <a:lnTo>
                    <a:pt x="272" y="1177"/>
                  </a:lnTo>
                  <a:cubicBezTo>
                    <a:pt x="221" y="1199"/>
                    <a:pt x="176" y="1218"/>
                    <a:pt x="138" y="1232"/>
                  </a:cubicBezTo>
                  <a:cubicBezTo>
                    <a:pt x="110" y="1243"/>
                    <a:pt x="81" y="1257"/>
                    <a:pt x="53" y="1273"/>
                  </a:cubicBezTo>
                  <a:cubicBezTo>
                    <a:pt x="35" y="1285"/>
                    <a:pt x="25" y="1295"/>
                    <a:pt x="26" y="1305"/>
                  </a:cubicBezTo>
                  <a:cubicBezTo>
                    <a:pt x="28" y="1316"/>
                    <a:pt x="42" y="1322"/>
                    <a:pt x="66" y="1322"/>
                  </a:cubicBezTo>
                  <a:cubicBezTo>
                    <a:pt x="99" y="1321"/>
                    <a:pt x="131" y="1316"/>
                    <a:pt x="162" y="1306"/>
                  </a:cubicBezTo>
                  <a:lnTo>
                    <a:pt x="193" y="1299"/>
                  </a:lnTo>
                  <a:cubicBezTo>
                    <a:pt x="205" y="1296"/>
                    <a:pt x="218" y="1292"/>
                    <a:pt x="229" y="1288"/>
                  </a:cubicBezTo>
                  <a:cubicBezTo>
                    <a:pt x="254" y="1280"/>
                    <a:pt x="280" y="1270"/>
                    <a:pt x="306" y="1259"/>
                  </a:cubicBezTo>
                  <a:lnTo>
                    <a:pt x="347" y="1242"/>
                  </a:lnTo>
                  <a:lnTo>
                    <a:pt x="391" y="1225"/>
                  </a:lnTo>
                  <a:cubicBezTo>
                    <a:pt x="422" y="1212"/>
                    <a:pt x="453" y="1198"/>
                    <a:pt x="486" y="1183"/>
                  </a:cubicBezTo>
                  <a:cubicBezTo>
                    <a:pt x="503" y="1175"/>
                    <a:pt x="518" y="1167"/>
                    <a:pt x="534" y="1160"/>
                  </a:cubicBezTo>
                  <a:lnTo>
                    <a:pt x="586" y="1137"/>
                  </a:lnTo>
                  <a:cubicBezTo>
                    <a:pt x="625" y="1120"/>
                    <a:pt x="661" y="1099"/>
                    <a:pt x="695" y="1074"/>
                  </a:cubicBezTo>
                  <a:lnTo>
                    <a:pt x="796" y="996"/>
                  </a:lnTo>
                  <a:cubicBezTo>
                    <a:pt x="832" y="970"/>
                    <a:pt x="864" y="940"/>
                    <a:pt x="899" y="910"/>
                  </a:cubicBezTo>
                  <a:cubicBezTo>
                    <a:pt x="932" y="880"/>
                    <a:pt x="966" y="850"/>
                    <a:pt x="1000" y="816"/>
                  </a:cubicBezTo>
                  <a:cubicBezTo>
                    <a:pt x="1016" y="799"/>
                    <a:pt x="1032" y="780"/>
                    <a:pt x="1048" y="763"/>
                  </a:cubicBezTo>
                  <a:cubicBezTo>
                    <a:pt x="1064" y="747"/>
                    <a:pt x="1081" y="730"/>
                    <a:pt x="1098" y="712"/>
                  </a:cubicBezTo>
                  <a:cubicBezTo>
                    <a:pt x="1117" y="693"/>
                    <a:pt x="1133" y="671"/>
                    <a:pt x="1147" y="649"/>
                  </a:cubicBezTo>
                  <a:cubicBezTo>
                    <a:pt x="1161" y="626"/>
                    <a:pt x="1172" y="603"/>
                    <a:pt x="1182" y="579"/>
                  </a:cubicBezTo>
                  <a:cubicBezTo>
                    <a:pt x="1193" y="554"/>
                    <a:pt x="1201" y="528"/>
                    <a:pt x="1206" y="501"/>
                  </a:cubicBezTo>
                  <a:cubicBezTo>
                    <a:pt x="1209" y="495"/>
                    <a:pt x="1210" y="489"/>
                    <a:pt x="1211" y="481"/>
                  </a:cubicBezTo>
                  <a:lnTo>
                    <a:pt x="1212" y="459"/>
                  </a:lnTo>
                  <a:cubicBezTo>
                    <a:pt x="1212" y="445"/>
                    <a:pt x="1211" y="430"/>
                    <a:pt x="1210" y="415"/>
                  </a:cubicBezTo>
                  <a:cubicBezTo>
                    <a:pt x="1204" y="390"/>
                    <a:pt x="1198" y="367"/>
                    <a:pt x="1188" y="343"/>
                  </a:cubicBezTo>
                  <a:cubicBezTo>
                    <a:pt x="1179" y="322"/>
                    <a:pt x="1168" y="300"/>
                    <a:pt x="1157" y="279"/>
                  </a:cubicBezTo>
                  <a:cubicBezTo>
                    <a:pt x="1133" y="239"/>
                    <a:pt x="1103" y="202"/>
                    <a:pt x="1069" y="171"/>
                  </a:cubicBezTo>
                  <a:cubicBezTo>
                    <a:pt x="1036" y="142"/>
                    <a:pt x="1008" y="112"/>
                    <a:pt x="969" y="83"/>
                  </a:cubicBezTo>
                  <a:cubicBezTo>
                    <a:pt x="951" y="68"/>
                    <a:pt x="931" y="57"/>
                    <a:pt x="909" y="47"/>
                  </a:cubicBezTo>
                  <a:cubicBezTo>
                    <a:pt x="888" y="36"/>
                    <a:pt x="868" y="28"/>
                    <a:pt x="846" y="20"/>
                  </a:cubicBezTo>
                  <a:cubicBezTo>
                    <a:pt x="811" y="8"/>
                    <a:pt x="771" y="0"/>
                    <a:pt x="7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114114" y="840651"/>
              <a:ext cx="70638" cy="77166"/>
            </a:xfrm>
            <a:custGeom>
              <a:avLst/>
              <a:gdLst/>
              <a:ahLst/>
              <a:cxnLst/>
              <a:rect l="l" t="t" r="r" b="b"/>
              <a:pathLst>
                <a:path w="1212" h="1324" extrusionOk="0">
                  <a:moveTo>
                    <a:pt x="1146" y="1"/>
                  </a:moveTo>
                  <a:cubicBezTo>
                    <a:pt x="1113" y="3"/>
                    <a:pt x="1081" y="8"/>
                    <a:pt x="1050" y="17"/>
                  </a:cubicBezTo>
                  <a:lnTo>
                    <a:pt x="1019" y="25"/>
                  </a:lnTo>
                  <a:cubicBezTo>
                    <a:pt x="1007" y="28"/>
                    <a:pt x="995" y="31"/>
                    <a:pt x="983" y="35"/>
                  </a:cubicBezTo>
                  <a:cubicBezTo>
                    <a:pt x="958" y="44"/>
                    <a:pt x="932" y="53"/>
                    <a:pt x="906" y="65"/>
                  </a:cubicBezTo>
                  <a:lnTo>
                    <a:pt x="866" y="81"/>
                  </a:lnTo>
                  <a:lnTo>
                    <a:pt x="821" y="99"/>
                  </a:lnTo>
                  <a:cubicBezTo>
                    <a:pt x="790" y="111"/>
                    <a:pt x="759" y="126"/>
                    <a:pt x="726" y="141"/>
                  </a:cubicBezTo>
                  <a:cubicBezTo>
                    <a:pt x="709" y="148"/>
                    <a:pt x="694" y="157"/>
                    <a:pt x="678" y="163"/>
                  </a:cubicBezTo>
                  <a:lnTo>
                    <a:pt x="625" y="187"/>
                  </a:lnTo>
                  <a:cubicBezTo>
                    <a:pt x="587" y="203"/>
                    <a:pt x="551" y="224"/>
                    <a:pt x="516" y="250"/>
                  </a:cubicBezTo>
                  <a:lnTo>
                    <a:pt x="416" y="327"/>
                  </a:lnTo>
                  <a:cubicBezTo>
                    <a:pt x="380" y="355"/>
                    <a:pt x="348" y="386"/>
                    <a:pt x="313" y="415"/>
                  </a:cubicBezTo>
                  <a:cubicBezTo>
                    <a:pt x="280" y="443"/>
                    <a:pt x="246" y="473"/>
                    <a:pt x="212" y="508"/>
                  </a:cubicBezTo>
                  <a:cubicBezTo>
                    <a:pt x="196" y="525"/>
                    <a:pt x="180" y="543"/>
                    <a:pt x="164" y="560"/>
                  </a:cubicBezTo>
                  <a:cubicBezTo>
                    <a:pt x="148" y="576"/>
                    <a:pt x="131" y="593"/>
                    <a:pt x="113" y="611"/>
                  </a:cubicBezTo>
                  <a:cubicBezTo>
                    <a:pt x="95" y="631"/>
                    <a:pt x="79" y="652"/>
                    <a:pt x="65" y="674"/>
                  </a:cubicBezTo>
                  <a:cubicBezTo>
                    <a:pt x="51" y="697"/>
                    <a:pt x="40" y="720"/>
                    <a:pt x="30" y="744"/>
                  </a:cubicBezTo>
                  <a:cubicBezTo>
                    <a:pt x="19" y="768"/>
                    <a:pt x="11" y="795"/>
                    <a:pt x="5" y="822"/>
                  </a:cubicBezTo>
                  <a:cubicBezTo>
                    <a:pt x="3" y="828"/>
                    <a:pt x="2" y="835"/>
                    <a:pt x="2" y="842"/>
                  </a:cubicBezTo>
                  <a:lnTo>
                    <a:pt x="0" y="865"/>
                  </a:lnTo>
                  <a:cubicBezTo>
                    <a:pt x="0" y="879"/>
                    <a:pt x="1" y="893"/>
                    <a:pt x="3" y="908"/>
                  </a:cubicBezTo>
                  <a:cubicBezTo>
                    <a:pt x="8" y="933"/>
                    <a:pt x="14" y="957"/>
                    <a:pt x="25" y="980"/>
                  </a:cubicBezTo>
                  <a:cubicBezTo>
                    <a:pt x="33" y="1001"/>
                    <a:pt x="44" y="1023"/>
                    <a:pt x="56" y="1044"/>
                  </a:cubicBezTo>
                  <a:cubicBezTo>
                    <a:pt x="79" y="1084"/>
                    <a:pt x="109" y="1121"/>
                    <a:pt x="143" y="1152"/>
                  </a:cubicBezTo>
                  <a:cubicBezTo>
                    <a:pt x="175" y="1181"/>
                    <a:pt x="204" y="1211"/>
                    <a:pt x="243" y="1240"/>
                  </a:cubicBezTo>
                  <a:cubicBezTo>
                    <a:pt x="261" y="1254"/>
                    <a:pt x="281" y="1267"/>
                    <a:pt x="303" y="1276"/>
                  </a:cubicBezTo>
                  <a:cubicBezTo>
                    <a:pt x="324" y="1287"/>
                    <a:pt x="344" y="1295"/>
                    <a:pt x="367" y="1303"/>
                  </a:cubicBezTo>
                  <a:cubicBezTo>
                    <a:pt x="402" y="1316"/>
                    <a:pt x="441" y="1323"/>
                    <a:pt x="481" y="1323"/>
                  </a:cubicBezTo>
                  <a:cubicBezTo>
                    <a:pt x="537" y="1323"/>
                    <a:pt x="593" y="1309"/>
                    <a:pt x="637" y="1274"/>
                  </a:cubicBezTo>
                  <a:cubicBezTo>
                    <a:pt x="670" y="1248"/>
                    <a:pt x="699" y="1217"/>
                    <a:pt x="723" y="1182"/>
                  </a:cubicBezTo>
                  <a:cubicBezTo>
                    <a:pt x="744" y="1151"/>
                    <a:pt x="766" y="1121"/>
                    <a:pt x="785" y="1092"/>
                  </a:cubicBezTo>
                  <a:cubicBezTo>
                    <a:pt x="805" y="1063"/>
                    <a:pt x="823" y="1035"/>
                    <a:pt x="841" y="1007"/>
                  </a:cubicBezTo>
                  <a:lnTo>
                    <a:pt x="893" y="927"/>
                  </a:lnTo>
                  <a:cubicBezTo>
                    <a:pt x="908" y="900"/>
                    <a:pt x="924" y="877"/>
                    <a:pt x="937" y="851"/>
                  </a:cubicBezTo>
                  <a:cubicBezTo>
                    <a:pt x="950" y="825"/>
                    <a:pt x="961" y="802"/>
                    <a:pt x="971" y="779"/>
                  </a:cubicBezTo>
                  <a:cubicBezTo>
                    <a:pt x="980" y="758"/>
                    <a:pt x="990" y="738"/>
                    <a:pt x="999" y="720"/>
                  </a:cubicBezTo>
                  <a:lnTo>
                    <a:pt x="1024" y="667"/>
                  </a:lnTo>
                  <a:lnTo>
                    <a:pt x="1054" y="595"/>
                  </a:lnTo>
                  <a:lnTo>
                    <a:pt x="1065" y="571"/>
                  </a:lnTo>
                  <a:lnTo>
                    <a:pt x="1076" y="548"/>
                  </a:lnTo>
                  <a:lnTo>
                    <a:pt x="1100" y="502"/>
                  </a:lnTo>
                  <a:cubicBezTo>
                    <a:pt x="1108" y="487"/>
                    <a:pt x="1117" y="471"/>
                    <a:pt x="1124" y="455"/>
                  </a:cubicBezTo>
                  <a:cubicBezTo>
                    <a:pt x="1131" y="439"/>
                    <a:pt x="1138" y="423"/>
                    <a:pt x="1142" y="407"/>
                  </a:cubicBezTo>
                  <a:cubicBezTo>
                    <a:pt x="1153" y="377"/>
                    <a:pt x="1161" y="349"/>
                    <a:pt x="1167" y="323"/>
                  </a:cubicBezTo>
                  <a:cubicBezTo>
                    <a:pt x="1174" y="297"/>
                    <a:pt x="1180" y="270"/>
                    <a:pt x="1186" y="251"/>
                  </a:cubicBezTo>
                  <a:cubicBezTo>
                    <a:pt x="1196" y="217"/>
                    <a:pt x="1204" y="182"/>
                    <a:pt x="1209" y="146"/>
                  </a:cubicBezTo>
                  <a:cubicBezTo>
                    <a:pt x="1211" y="121"/>
                    <a:pt x="1209" y="106"/>
                    <a:pt x="1201" y="103"/>
                  </a:cubicBezTo>
                  <a:cubicBezTo>
                    <a:pt x="1200" y="103"/>
                    <a:pt x="1199" y="103"/>
                    <a:pt x="1198" y="103"/>
                  </a:cubicBezTo>
                  <a:cubicBezTo>
                    <a:pt x="1190" y="103"/>
                    <a:pt x="1180" y="114"/>
                    <a:pt x="1165" y="132"/>
                  </a:cubicBezTo>
                  <a:cubicBezTo>
                    <a:pt x="1144" y="161"/>
                    <a:pt x="1124" y="191"/>
                    <a:pt x="1107" y="223"/>
                  </a:cubicBezTo>
                  <a:cubicBezTo>
                    <a:pt x="1096" y="244"/>
                    <a:pt x="1086" y="265"/>
                    <a:pt x="1076" y="289"/>
                  </a:cubicBezTo>
                  <a:cubicBezTo>
                    <a:pt x="1065" y="315"/>
                    <a:pt x="1053" y="342"/>
                    <a:pt x="1040" y="369"/>
                  </a:cubicBezTo>
                  <a:cubicBezTo>
                    <a:pt x="1035" y="382"/>
                    <a:pt x="1029" y="395"/>
                    <a:pt x="1021" y="408"/>
                  </a:cubicBezTo>
                  <a:cubicBezTo>
                    <a:pt x="1015" y="422"/>
                    <a:pt x="1006" y="435"/>
                    <a:pt x="998" y="450"/>
                  </a:cubicBezTo>
                  <a:cubicBezTo>
                    <a:pt x="989" y="465"/>
                    <a:pt x="979" y="481"/>
                    <a:pt x="971" y="496"/>
                  </a:cubicBezTo>
                  <a:cubicBezTo>
                    <a:pt x="965" y="504"/>
                    <a:pt x="961" y="513"/>
                    <a:pt x="957" y="523"/>
                  </a:cubicBezTo>
                  <a:lnTo>
                    <a:pt x="946" y="549"/>
                  </a:lnTo>
                  <a:lnTo>
                    <a:pt x="917" y="621"/>
                  </a:lnTo>
                  <a:cubicBezTo>
                    <a:pt x="910" y="636"/>
                    <a:pt x="903" y="653"/>
                    <a:pt x="895" y="670"/>
                  </a:cubicBezTo>
                  <a:cubicBezTo>
                    <a:pt x="886" y="689"/>
                    <a:pt x="877" y="711"/>
                    <a:pt x="867" y="733"/>
                  </a:cubicBezTo>
                  <a:cubicBezTo>
                    <a:pt x="859" y="756"/>
                    <a:pt x="848" y="778"/>
                    <a:pt x="837" y="800"/>
                  </a:cubicBezTo>
                  <a:cubicBezTo>
                    <a:pt x="826" y="823"/>
                    <a:pt x="813" y="849"/>
                    <a:pt x="797" y="874"/>
                  </a:cubicBezTo>
                  <a:cubicBezTo>
                    <a:pt x="782" y="900"/>
                    <a:pt x="766" y="927"/>
                    <a:pt x="749" y="953"/>
                  </a:cubicBezTo>
                  <a:cubicBezTo>
                    <a:pt x="733" y="981"/>
                    <a:pt x="716" y="1010"/>
                    <a:pt x="697" y="1039"/>
                  </a:cubicBezTo>
                  <a:cubicBezTo>
                    <a:pt x="659" y="1094"/>
                    <a:pt x="621" y="1166"/>
                    <a:pt x="577" y="1199"/>
                  </a:cubicBezTo>
                  <a:cubicBezTo>
                    <a:pt x="550" y="1221"/>
                    <a:pt x="514" y="1232"/>
                    <a:pt x="473" y="1232"/>
                  </a:cubicBezTo>
                  <a:cubicBezTo>
                    <a:pt x="446" y="1232"/>
                    <a:pt x="417" y="1227"/>
                    <a:pt x="388" y="1217"/>
                  </a:cubicBezTo>
                  <a:cubicBezTo>
                    <a:pt x="370" y="1212"/>
                    <a:pt x="352" y="1205"/>
                    <a:pt x="335" y="1197"/>
                  </a:cubicBezTo>
                  <a:cubicBezTo>
                    <a:pt x="317" y="1189"/>
                    <a:pt x="300" y="1179"/>
                    <a:pt x="286" y="1168"/>
                  </a:cubicBezTo>
                  <a:cubicBezTo>
                    <a:pt x="268" y="1156"/>
                    <a:pt x="253" y="1143"/>
                    <a:pt x="238" y="1130"/>
                  </a:cubicBezTo>
                  <a:lnTo>
                    <a:pt x="190" y="1088"/>
                  </a:lnTo>
                  <a:cubicBezTo>
                    <a:pt x="160" y="1062"/>
                    <a:pt x="135" y="1032"/>
                    <a:pt x="114" y="999"/>
                  </a:cubicBezTo>
                  <a:cubicBezTo>
                    <a:pt x="94" y="966"/>
                    <a:pt x="79" y="929"/>
                    <a:pt x="71" y="890"/>
                  </a:cubicBezTo>
                  <a:cubicBezTo>
                    <a:pt x="66" y="869"/>
                    <a:pt x="67" y="846"/>
                    <a:pt x="73" y="825"/>
                  </a:cubicBezTo>
                  <a:cubicBezTo>
                    <a:pt x="78" y="803"/>
                    <a:pt x="85" y="781"/>
                    <a:pt x="94" y="760"/>
                  </a:cubicBezTo>
                  <a:cubicBezTo>
                    <a:pt x="103" y="740"/>
                    <a:pt x="113" y="719"/>
                    <a:pt x="125" y="700"/>
                  </a:cubicBezTo>
                  <a:cubicBezTo>
                    <a:pt x="138" y="681"/>
                    <a:pt x="152" y="664"/>
                    <a:pt x="167" y="648"/>
                  </a:cubicBezTo>
                  <a:cubicBezTo>
                    <a:pt x="184" y="631"/>
                    <a:pt x="199" y="616"/>
                    <a:pt x="216" y="598"/>
                  </a:cubicBezTo>
                  <a:cubicBezTo>
                    <a:pt x="232" y="581"/>
                    <a:pt x="247" y="565"/>
                    <a:pt x="263" y="549"/>
                  </a:cubicBezTo>
                  <a:cubicBezTo>
                    <a:pt x="295" y="519"/>
                    <a:pt x="329" y="489"/>
                    <a:pt x="364" y="462"/>
                  </a:cubicBezTo>
                  <a:cubicBezTo>
                    <a:pt x="396" y="434"/>
                    <a:pt x="429" y="407"/>
                    <a:pt x="464" y="382"/>
                  </a:cubicBezTo>
                  <a:cubicBezTo>
                    <a:pt x="499" y="359"/>
                    <a:pt x="532" y="332"/>
                    <a:pt x="565" y="311"/>
                  </a:cubicBezTo>
                  <a:cubicBezTo>
                    <a:pt x="596" y="289"/>
                    <a:pt x="630" y="272"/>
                    <a:pt x="664" y="260"/>
                  </a:cubicBezTo>
                  <a:lnTo>
                    <a:pt x="716" y="239"/>
                  </a:lnTo>
                  <a:lnTo>
                    <a:pt x="767" y="217"/>
                  </a:lnTo>
                  <a:cubicBezTo>
                    <a:pt x="798" y="203"/>
                    <a:pt x="829" y="190"/>
                    <a:pt x="857" y="179"/>
                  </a:cubicBezTo>
                  <a:lnTo>
                    <a:pt x="900" y="162"/>
                  </a:lnTo>
                  <a:lnTo>
                    <a:pt x="941" y="145"/>
                  </a:lnTo>
                  <a:cubicBezTo>
                    <a:pt x="991" y="123"/>
                    <a:pt x="1037" y="105"/>
                    <a:pt x="1074" y="91"/>
                  </a:cubicBezTo>
                  <a:cubicBezTo>
                    <a:pt x="1103" y="79"/>
                    <a:pt x="1132" y="65"/>
                    <a:pt x="1159" y="49"/>
                  </a:cubicBezTo>
                  <a:cubicBezTo>
                    <a:pt x="1178" y="37"/>
                    <a:pt x="1188" y="28"/>
                    <a:pt x="1186" y="17"/>
                  </a:cubicBezTo>
                  <a:cubicBezTo>
                    <a:pt x="1185" y="6"/>
                    <a:pt x="1171" y="1"/>
                    <a:pt x="11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094997" y="846363"/>
              <a:ext cx="12939" cy="29433"/>
            </a:xfrm>
            <a:custGeom>
              <a:avLst/>
              <a:gdLst/>
              <a:ahLst/>
              <a:cxnLst/>
              <a:rect l="l" t="t" r="r" b="b"/>
              <a:pathLst>
                <a:path w="222" h="505" extrusionOk="0">
                  <a:moveTo>
                    <a:pt x="37" y="0"/>
                  </a:moveTo>
                  <a:cubicBezTo>
                    <a:pt x="35" y="0"/>
                    <a:pt x="32" y="1"/>
                    <a:pt x="30" y="1"/>
                  </a:cubicBezTo>
                  <a:cubicBezTo>
                    <a:pt x="17" y="4"/>
                    <a:pt x="2" y="24"/>
                    <a:pt x="10" y="27"/>
                  </a:cubicBezTo>
                  <a:cubicBezTo>
                    <a:pt x="22" y="35"/>
                    <a:pt x="24" y="47"/>
                    <a:pt x="19" y="54"/>
                  </a:cubicBezTo>
                  <a:cubicBezTo>
                    <a:pt x="1" y="77"/>
                    <a:pt x="21" y="98"/>
                    <a:pt x="12" y="121"/>
                  </a:cubicBezTo>
                  <a:lnTo>
                    <a:pt x="13" y="119"/>
                  </a:lnTo>
                  <a:lnTo>
                    <a:pt x="13" y="119"/>
                  </a:lnTo>
                  <a:cubicBezTo>
                    <a:pt x="19" y="128"/>
                    <a:pt x="5" y="141"/>
                    <a:pt x="23" y="149"/>
                  </a:cubicBezTo>
                  <a:cubicBezTo>
                    <a:pt x="24" y="149"/>
                    <a:pt x="23" y="151"/>
                    <a:pt x="22" y="152"/>
                  </a:cubicBezTo>
                  <a:cubicBezTo>
                    <a:pt x="13" y="158"/>
                    <a:pt x="18" y="164"/>
                    <a:pt x="23" y="168"/>
                  </a:cubicBezTo>
                  <a:cubicBezTo>
                    <a:pt x="30" y="173"/>
                    <a:pt x="31" y="183"/>
                    <a:pt x="26" y="189"/>
                  </a:cubicBezTo>
                  <a:cubicBezTo>
                    <a:pt x="21" y="197"/>
                    <a:pt x="20" y="202"/>
                    <a:pt x="28" y="208"/>
                  </a:cubicBezTo>
                  <a:cubicBezTo>
                    <a:pt x="31" y="209"/>
                    <a:pt x="32" y="212"/>
                    <a:pt x="31" y="215"/>
                  </a:cubicBezTo>
                  <a:cubicBezTo>
                    <a:pt x="21" y="233"/>
                    <a:pt x="30" y="250"/>
                    <a:pt x="30" y="268"/>
                  </a:cubicBezTo>
                  <a:cubicBezTo>
                    <a:pt x="30" y="279"/>
                    <a:pt x="47" y="284"/>
                    <a:pt x="41" y="296"/>
                  </a:cubicBezTo>
                  <a:cubicBezTo>
                    <a:pt x="50" y="298"/>
                    <a:pt x="55" y="308"/>
                    <a:pt x="51" y="317"/>
                  </a:cubicBezTo>
                  <a:cubicBezTo>
                    <a:pt x="46" y="337"/>
                    <a:pt x="60" y="351"/>
                    <a:pt x="66" y="367"/>
                  </a:cubicBezTo>
                  <a:cubicBezTo>
                    <a:pt x="68" y="375"/>
                    <a:pt x="77" y="383"/>
                    <a:pt x="74" y="391"/>
                  </a:cubicBezTo>
                  <a:cubicBezTo>
                    <a:pt x="67" y="408"/>
                    <a:pt x="84" y="415"/>
                    <a:pt x="88" y="428"/>
                  </a:cubicBezTo>
                  <a:cubicBezTo>
                    <a:pt x="91" y="438"/>
                    <a:pt x="98" y="447"/>
                    <a:pt x="107" y="454"/>
                  </a:cubicBezTo>
                  <a:cubicBezTo>
                    <a:pt x="116" y="462"/>
                    <a:pt x="108" y="479"/>
                    <a:pt x="120" y="489"/>
                  </a:cubicBezTo>
                  <a:cubicBezTo>
                    <a:pt x="134" y="499"/>
                    <a:pt x="152" y="505"/>
                    <a:pt x="170" y="505"/>
                  </a:cubicBezTo>
                  <a:cubicBezTo>
                    <a:pt x="172" y="505"/>
                    <a:pt x="174" y="505"/>
                    <a:pt x="175" y="505"/>
                  </a:cubicBezTo>
                  <a:cubicBezTo>
                    <a:pt x="178" y="505"/>
                    <a:pt x="183" y="505"/>
                    <a:pt x="186" y="504"/>
                  </a:cubicBezTo>
                  <a:cubicBezTo>
                    <a:pt x="205" y="494"/>
                    <a:pt x="221" y="465"/>
                    <a:pt x="208" y="462"/>
                  </a:cubicBezTo>
                  <a:cubicBezTo>
                    <a:pt x="196" y="460"/>
                    <a:pt x="206" y="445"/>
                    <a:pt x="189" y="445"/>
                  </a:cubicBezTo>
                  <a:cubicBezTo>
                    <a:pt x="188" y="445"/>
                    <a:pt x="188" y="445"/>
                    <a:pt x="187" y="445"/>
                  </a:cubicBezTo>
                  <a:cubicBezTo>
                    <a:pt x="187" y="445"/>
                    <a:pt x="187" y="444"/>
                    <a:pt x="187" y="444"/>
                  </a:cubicBezTo>
                  <a:cubicBezTo>
                    <a:pt x="193" y="431"/>
                    <a:pt x="190" y="425"/>
                    <a:pt x="175" y="422"/>
                  </a:cubicBezTo>
                  <a:cubicBezTo>
                    <a:pt x="173" y="422"/>
                    <a:pt x="172" y="420"/>
                    <a:pt x="171" y="419"/>
                  </a:cubicBezTo>
                  <a:cubicBezTo>
                    <a:pt x="169" y="411"/>
                    <a:pt x="171" y="400"/>
                    <a:pt x="166" y="392"/>
                  </a:cubicBezTo>
                  <a:cubicBezTo>
                    <a:pt x="165" y="390"/>
                    <a:pt x="170" y="388"/>
                    <a:pt x="172" y="387"/>
                  </a:cubicBezTo>
                  <a:cubicBezTo>
                    <a:pt x="177" y="377"/>
                    <a:pt x="179" y="369"/>
                    <a:pt x="165" y="367"/>
                  </a:cubicBezTo>
                  <a:cubicBezTo>
                    <a:pt x="168" y="355"/>
                    <a:pt x="160" y="349"/>
                    <a:pt x="148" y="343"/>
                  </a:cubicBezTo>
                  <a:cubicBezTo>
                    <a:pt x="146" y="343"/>
                    <a:pt x="148" y="341"/>
                    <a:pt x="148" y="339"/>
                  </a:cubicBezTo>
                  <a:cubicBezTo>
                    <a:pt x="148" y="335"/>
                    <a:pt x="144" y="333"/>
                    <a:pt x="143" y="329"/>
                  </a:cubicBezTo>
                  <a:cubicBezTo>
                    <a:pt x="140" y="321"/>
                    <a:pt x="128" y="314"/>
                    <a:pt x="130" y="306"/>
                  </a:cubicBezTo>
                  <a:cubicBezTo>
                    <a:pt x="132" y="290"/>
                    <a:pt x="137" y="274"/>
                    <a:pt x="123" y="263"/>
                  </a:cubicBezTo>
                  <a:cubicBezTo>
                    <a:pt x="109" y="252"/>
                    <a:pt x="129" y="233"/>
                    <a:pt x="112" y="221"/>
                  </a:cubicBezTo>
                  <a:cubicBezTo>
                    <a:pt x="112" y="221"/>
                    <a:pt x="112" y="220"/>
                    <a:pt x="113" y="219"/>
                  </a:cubicBezTo>
                  <a:cubicBezTo>
                    <a:pt x="124" y="211"/>
                    <a:pt x="120" y="204"/>
                    <a:pt x="111" y="199"/>
                  </a:cubicBezTo>
                  <a:cubicBezTo>
                    <a:pt x="105" y="196"/>
                    <a:pt x="106" y="186"/>
                    <a:pt x="112" y="184"/>
                  </a:cubicBezTo>
                  <a:cubicBezTo>
                    <a:pt x="132" y="175"/>
                    <a:pt x="128" y="167"/>
                    <a:pt x="122" y="162"/>
                  </a:cubicBezTo>
                  <a:cubicBezTo>
                    <a:pt x="114" y="157"/>
                    <a:pt x="112" y="153"/>
                    <a:pt x="113" y="148"/>
                  </a:cubicBezTo>
                  <a:cubicBezTo>
                    <a:pt x="113" y="144"/>
                    <a:pt x="110" y="140"/>
                    <a:pt x="109" y="137"/>
                  </a:cubicBezTo>
                  <a:cubicBezTo>
                    <a:pt x="106" y="127"/>
                    <a:pt x="113" y="116"/>
                    <a:pt x="100" y="107"/>
                  </a:cubicBezTo>
                  <a:cubicBezTo>
                    <a:pt x="99" y="107"/>
                    <a:pt x="101" y="106"/>
                    <a:pt x="101" y="105"/>
                  </a:cubicBezTo>
                  <a:cubicBezTo>
                    <a:pt x="110" y="96"/>
                    <a:pt x="108" y="88"/>
                    <a:pt x="111" y="79"/>
                  </a:cubicBezTo>
                  <a:cubicBezTo>
                    <a:pt x="115" y="69"/>
                    <a:pt x="103" y="58"/>
                    <a:pt x="106" y="47"/>
                  </a:cubicBezTo>
                  <a:cubicBezTo>
                    <a:pt x="112" y="29"/>
                    <a:pt x="91" y="17"/>
                    <a:pt x="59" y="8"/>
                  </a:cubicBezTo>
                  <a:cubicBezTo>
                    <a:pt x="52" y="3"/>
                    <a:pt x="45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3113239" y="770712"/>
              <a:ext cx="20865" cy="22497"/>
            </a:xfrm>
            <a:custGeom>
              <a:avLst/>
              <a:gdLst/>
              <a:ahLst/>
              <a:cxnLst/>
              <a:rect l="l" t="t" r="r" b="b"/>
              <a:pathLst>
                <a:path w="358" h="386" extrusionOk="0">
                  <a:moveTo>
                    <a:pt x="315" y="0"/>
                  </a:moveTo>
                  <a:cubicBezTo>
                    <a:pt x="311" y="0"/>
                    <a:pt x="308" y="2"/>
                    <a:pt x="308" y="6"/>
                  </a:cubicBezTo>
                  <a:cubicBezTo>
                    <a:pt x="307" y="18"/>
                    <a:pt x="290" y="11"/>
                    <a:pt x="295" y="30"/>
                  </a:cubicBezTo>
                  <a:lnTo>
                    <a:pt x="293" y="30"/>
                  </a:lnTo>
                  <a:cubicBezTo>
                    <a:pt x="290" y="29"/>
                    <a:pt x="287" y="28"/>
                    <a:pt x="285" y="28"/>
                  </a:cubicBezTo>
                  <a:cubicBezTo>
                    <a:pt x="278" y="28"/>
                    <a:pt x="274" y="34"/>
                    <a:pt x="276" y="45"/>
                  </a:cubicBezTo>
                  <a:cubicBezTo>
                    <a:pt x="276" y="47"/>
                    <a:pt x="275" y="48"/>
                    <a:pt x="274" y="49"/>
                  </a:cubicBezTo>
                  <a:cubicBezTo>
                    <a:pt x="266" y="54"/>
                    <a:pt x="256" y="54"/>
                    <a:pt x="250" y="62"/>
                  </a:cubicBezTo>
                  <a:cubicBezTo>
                    <a:pt x="250" y="63"/>
                    <a:pt x="250" y="63"/>
                    <a:pt x="249" y="63"/>
                  </a:cubicBezTo>
                  <a:cubicBezTo>
                    <a:pt x="247" y="63"/>
                    <a:pt x="246" y="59"/>
                    <a:pt x="244" y="57"/>
                  </a:cubicBezTo>
                  <a:cubicBezTo>
                    <a:pt x="242" y="57"/>
                    <a:pt x="239" y="57"/>
                    <a:pt x="237" y="57"/>
                  </a:cubicBezTo>
                  <a:cubicBezTo>
                    <a:pt x="230" y="57"/>
                    <a:pt x="224" y="59"/>
                    <a:pt x="227" y="71"/>
                  </a:cubicBezTo>
                  <a:cubicBezTo>
                    <a:pt x="215" y="72"/>
                    <a:pt x="212" y="80"/>
                    <a:pt x="212" y="94"/>
                  </a:cubicBezTo>
                  <a:cubicBezTo>
                    <a:pt x="212" y="95"/>
                    <a:pt x="210" y="95"/>
                    <a:pt x="209" y="95"/>
                  </a:cubicBezTo>
                  <a:cubicBezTo>
                    <a:pt x="204" y="96"/>
                    <a:pt x="204" y="102"/>
                    <a:pt x="201" y="104"/>
                  </a:cubicBezTo>
                  <a:cubicBezTo>
                    <a:pt x="195" y="109"/>
                    <a:pt x="195" y="122"/>
                    <a:pt x="186" y="125"/>
                  </a:cubicBezTo>
                  <a:cubicBezTo>
                    <a:pt x="171" y="130"/>
                    <a:pt x="156" y="132"/>
                    <a:pt x="154" y="151"/>
                  </a:cubicBezTo>
                  <a:cubicBezTo>
                    <a:pt x="153" y="167"/>
                    <a:pt x="126" y="163"/>
                    <a:pt x="127" y="182"/>
                  </a:cubicBezTo>
                  <a:cubicBezTo>
                    <a:pt x="127" y="183"/>
                    <a:pt x="126" y="183"/>
                    <a:pt x="125" y="183"/>
                  </a:cubicBezTo>
                  <a:cubicBezTo>
                    <a:pt x="123" y="182"/>
                    <a:pt x="121" y="182"/>
                    <a:pt x="119" y="182"/>
                  </a:cubicBezTo>
                  <a:cubicBezTo>
                    <a:pt x="112" y="182"/>
                    <a:pt x="111" y="188"/>
                    <a:pt x="112" y="196"/>
                  </a:cubicBezTo>
                  <a:cubicBezTo>
                    <a:pt x="113" y="202"/>
                    <a:pt x="109" y="206"/>
                    <a:pt x="104" y="206"/>
                  </a:cubicBezTo>
                  <a:cubicBezTo>
                    <a:pt x="103" y="206"/>
                    <a:pt x="101" y="206"/>
                    <a:pt x="100" y="204"/>
                  </a:cubicBezTo>
                  <a:cubicBezTo>
                    <a:pt x="93" y="202"/>
                    <a:pt x="89" y="200"/>
                    <a:pt x="85" y="200"/>
                  </a:cubicBezTo>
                  <a:cubicBezTo>
                    <a:pt x="78" y="200"/>
                    <a:pt x="77" y="205"/>
                    <a:pt x="78" y="212"/>
                  </a:cubicBezTo>
                  <a:cubicBezTo>
                    <a:pt x="79" y="221"/>
                    <a:pt x="76" y="226"/>
                    <a:pt x="74" y="228"/>
                  </a:cubicBezTo>
                  <a:cubicBezTo>
                    <a:pt x="71" y="231"/>
                    <a:pt x="71" y="235"/>
                    <a:pt x="69" y="239"/>
                  </a:cubicBezTo>
                  <a:cubicBezTo>
                    <a:pt x="64" y="247"/>
                    <a:pt x="51" y="250"/>
                    <a:pt x="56" y="266"/>
                  </a:cubicBezTo>
                  <a:lnTo>
                    <a:pt x="54" y="266"/>
                  </a:lnTo>
                  <a:cubicBezTo>
                    <a:pt x="42" y="268"/>
                    <a:pt x="39" y="275"/>
                    <a:pt x="30" y="279"/>
                  </a:cubicBezTo>
                  <a:cubicBezTo>
                    <a:pt x="19" y="286"/>
                    <a:pt x="25" y="302"/>
                    <a:pt x="16" y="308"/>
                  </a:cubicBezTo>
                  <a:cubicBezTo>
                    <a:pt x="0" y="321"/>
                    <a:pt x="13" y="341"/>
                    <a:pt x="36" y="366"/>
                  </a:cubicBezTo>
                  <a:cubicBezTo>
                    <a:pt x="41" y="374"/>
                    <a:pt x="49" y="381"/>
                    <a:pt x="59" y="384"/>
                  </a:cubicBezTo>
                  <a:cubicBezTo>
                    <a:pt x="62" y="385"/>
                    <a:pt x="66" y="386"/>
                    <a:pt x="69" y="386"/>
                  </a:cubicBezTo>
                  <a:cubicBezTo>
                    <a:pt x="80" y="386"/>
                    <a:pt x="90" y="381"/>
                    <a:pt x="88" y="377"/>
                  </a:cubicBezTo>
                  <a:cubicBezTo>
                    <a:pt x="79" y="364"/>
                    <a:pt x="84" y="354"/>
                    <a:pt x="91" y="353"/>
                  </a:cubicBezTo>
                  <a:cubicBezTo>
                    <a:pt x="116" y="348"/>
                    <a:pt x="111" y="322"/>
                    <a:pt x="132" y="315"/>
                  </a:cubicBezTo>
                  <a:lnTo>
                    <a:pt x="132" y="317"/>
                  </a:lnTo>
                  <a:cubicBezTo>
                    <a:pt x="132" y="306"/>
                    <a:pt x="149" y="308"/>
                    <a:pt x="140" y="291"/>
                  </a:cubicBezTo>
                  <a:cubicBezTo>
                    <a:pt x="139" y="290"/>
                    <a:pt x="141" y="290"/>
                    <a:pt x="143" y="290"/>
                  </a:cubicBezTo>
                  <a:cubicBezTo>
                    <a:pt x="145" y="291"/>
                    <a:pt x="147" y="291"/>
                    <a:pt x="148" y="291"/>
                  </a:cubicBezTo>
                  <a:cubicBezTo>
                    <a:pt x="154" y="291"/>
                    <a:pt x="153" y="286"/>
                    <a:pt x="152" y="280"/>
                  </a:cubicBezTo>
                  <a:cubicBezTo>
                    <a:pt x="151" y="271"/>
                    <a:pt x="157" y="268"/>
                    <a:pt x="164" y="266"/>
                  </a:cubicBezTo>
                  <a:cubicBezTo>
                    <a:pt x="171" y="266"/>
                    <a:pt x="175" y="264"/>
                    <a:pt x="173" y="256"/>
                  </a:cubicBezTo>
                  <a:cubicBezTo>
                    <a:pt x="172" y="253"/>
                    <a:pt x="174" y="249"/>
                    <a:pt x="177" y="249"/>
                  </a:cubicBezTo>
                  <a:cubicBezTo>
                    <a:pt x="195" y="247"/>
                    <a:pt x="200" y="233"/>
                    <a:pt x="213" y="226"/>
                  </a:cubicBezTo>
                  <a:cubicBezTo>
                    <a:pt x="220" y="222"/>
                    <a:pt x="214" y="206"/>
                    <a:pt x="227" y="206"/>
                  </a:cubicBezTo>
                  <a:cubicBezTo>
                    <a:pt x="222" y="194"/>
                    <a:pt x="229" y="190"/>
                    <a:pt x="236" y="188"/>
                  </a:cubicBezTo>
                  <a:cubicBezTo>
                    <a:pt x="253" y="186"/>
                    <a:pt x="258" y="170"/>
                    <a:pt x="267" y="161"/>
                  </a:cubicBezTo>
                  <a:cubicBezTo>
                    <a:pt x="273" y="155"/>
                    <a:pt x="276" y="147"/>
                    <a:pt x="284" y="147"/>
                  </a:cubicBezTo>
                  <a:cubicBezTo>
                    <a:pt x="285" y="147"/>
                    <a:pt x="286" y="147"/>
                    <a:pt x="287" y="147"/>
                  </a:cubicBezTo>
                  <a:cubicBezTo>
                    <a:pt x="299" y="147"/>
                    <a:pt x="300" y="132"/>
                    <a:pt x="308" y="126"/>
                  </a:cubicBezTo>
                  <a:cubicBezTo>
                    <a:pt x="315" y="121"/>
                    <a:pt x="321" y="114"/>
                    <a:pt x="324" y="105"/>
                  </a:cubicBezTo>
                  <a:cubicBezTo>
                    <a:pt x="327" y="93"/>
                    <a:pt x="344" y="100"/>
                    <a:pt x="350" y="88"/>
                  </a:cubicBezTo>
                  <a:cubicBezTo>
                    <a:pt x="356" y="71"/>
                    <a:pt x="357" y="53"/>
                    <a:pt x="354" y="34"/>
                  </a:cubicBezTo>
                  <a:cubicBezTo>
                    <a:pt x="353" y="30"/>
                    <a:pt x="352" y="27"/>
                    <a:pt x="351" y="23"/>
                  </a:cubicBezTo>
                  <a:cubicBezTo>
                    <a:pt x="343" y="10"/>
                    <a:pt x="325" y="0"/>
                    <a:pt x="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3191338" y="750255"/>
              <a:ext cx="26402" cy="7985"/>
            </a:xfrm>
            <a:custGeom>
              <a:avLst/>
              <a:gdLst/>
              <a:ahLst/>
              <a:cxnLst/>
              <a:rect l="l" t="t" r="r" b="b"/>
              <a:pathLst>
                <a:path w="453" h="137" extrusionOk="0">
                  <a:moveTo>
                    <a:pt x="39" y="1"/>
                  </a:moveTo>
                  <a:cubicBezTo>
                    <a:pt x="38" y="1"/>
                    <a:pt x="37" y="1"/>
                    <a:pt x="36" y="2"/>
                  </a:cubicBezTo>
                  <a:cubicBezTo>
                    <a:pt x="32" y="3"/>
                    <a:pt x="29" y="4"/>
                    <a:pt x="25" y="6"/>
                  </a:cubicBezTo>
                  <a:cubicBezTo>
                    <a:pt x="21" y="7"/>
                    <a:pt x="19" y="10"/>
                    <a:pt x="16" y="11"/>
                  </a:cubicBezTo>
                  <a:cubicBezTo>
                    <a:pt x="10" y="13"/>
                    <a:pt x="6" y="13"/>
                    <a:pt x="3" y="19"/>
                  </a:cubicBezTo>
                  <a:cubicBezTo>
                    <a:pt x="1" y="24"/>
                    <a:pt x="1" y="32"/>
                    <a:pt x="3" y="38"/>
                  </a:cubicBezTo>
                  <a:cubicBezTo>
                    <a:pt x="5" y="47"/>
                    <a:pt x="8" y="55"/>
                    <a:pt x="12" y="64"/>
                  </a:cubicBezTo>
                  <a:cubicBezTo>
                    <a:pt x="18" y="73"/>
                    <a:pt x="24" y="84"/>
                    <a:pt x="32" y="94"/>
                  </a:cubicBezTo>
                  <a:cubicBezTo>
                    <a:pt x="35" y="97"/>
                    <a:pt x="38" y="99"/>
                    <a:pt x="41" y="102"/>
                  </a:cubicBezTo>
                  <a:cubicBezTo>
                    <a:pt x="45" y="104"/>
                    <a:pt x="49" y="106"/>
                    <a:pt x="52" y="109"/>
                  </a:cubicBezTo>
                  <a:cubicBezTo>
                    <a:pt x="54" y="110"/>
                    <a:pt x="56" y="111"/>
                    <a:pt x="58" y="113"/>
                  </a:cubicBezTo>
                  <a:lnTo>
                    <a:pt x="64" y="120"/>
                  </a:lnTo>
                  <a:cubicBezTo>
                    <a:pt x="66" y="122"/>
                    <a:pt x="68" y="125"/>
                    <a:pt x="71" y="127"/>
                  </a:cubicBezTo>
                  <a:cubicBezTo>
                    <a:pt x="71" y="128"/>
                    <a:pt x="73" y="129"/>
                    <a:pt x="74" y="129"/>
                  </a:cubicBezTo>
                  <a:lnTo>
                    <a:pt x="78" y="129"/>
                  </a:lnTo>
                  <a:cubicBezTo>
                    <a:pt x="80" y="128"/>
                    <a:pt x="83" y="127"/>
                    <a:pt x="85" y="126"/>
                  </a:cubicBezTo>
                  <a:cubicBezTo>
                    <a:pt x="87" y="125"/>
                    <a:pt x="88" y="124"/>
                    <a:pt x="91" y="124"/>
                  </a:cubicBezTo>
                  <a:cubicBezTo>
                    <a:pt x="94" y="122"/>
                    <a:pt x="96" y="121"/>
                    <a:pt x="98" y="119"/>
                  </a:cubicBezTo>
                  <a:cubicBezTo>
                    <a:pt x="100" y="117"/>
                    <a:pt x="102" y="116"/>
                    <a:pt x="105" y="114"/>
                  </a:cubicBezTo>
                  <a:cubicBezTo>
                    <a:pt x="109" y="114"/>
                    <a:pt x="112" y="113"/>
                    <a:pt x="115" y="113"/>
                  </a:cubicBezTo>
                  <a:lnTo>
                    <a:pt x="125" y="113"/>
                  </a:lnTo>
                  <a:lnTo>
                    <a:pt x="135" y="110"/>
                  </a:lnTo>
                  <a:cubicBezTo>
                    <a:pt x="144" y="109"/>
                    <a:pt x="151" y="105"/>
                    <a:pt x="160" y="102"/>
                  </a:cubicBezTo>
                  <a:cubicBezTo>
                    <a:pt x="170" y="98"/>
                    <a:pt x="179" y="95"/>
                    <a:pt x="189" y="91"/>
                  </a:cubicBezTo>
                  <a:lnTo>
                    <a:pt x="196" y="89"/>
                  </a:lnTo>
                  <a:cubicBezTo>
                    <a:pt x="197" y="89"/>
                    <a:pt x="198" y="89"/>
                    <a:pt x="199" y="89"/>
                  </a:cubicBezTo>
                  <a:cubicBezTo>
                    <a:pt x="200" y="89"/>
                    <a:pt x="202" y="89"/>
                    <a:pt x="203" y="90"/>
                  </a:cubicBezTo>
                  <a:lnTo>
                    <a:pt x="209" y="96"/>
                  </a:lnTo>
                  <a:cubicBezTo>
                    <a:pt x="211" y="97"/>
                    <a:pt x="215" y="97"/>
                    <a:pt x="217" y="97"/>
                  </a:cubicBezTo>
                  <a:lnTo>
                    <a:pt x="232" y="97"/>
                  </a:lnTo>
                  <a:cubicBezTo>
                    <a:pt x="232" y="97"/>
                    <a:pt x="232" y="97"/>
                    <a:pt x="232" y="97"/>
                  </a:cubicBezTo>
                  <a:cubicBezTo>
                    <a:pt x="238" y="97"/>
                    <a:pt x="245" y="88"/>
                    <a:pt x="251" y="84"/>
                  </a:cubicBezTo>
                  <a:cubicBezTo>
                    <a:pt x="252" y="82"/>
                    <a:pt x="255" y="81"/>
                    <a:pt x="257" y="81"/>
                  </a:cubicBezTo>
                  <a:cubicBezTo>
                    <a:pt x="258" y="81"/>
                    <a:pt x="259" y="82"/>
                    <a:pt x="259" y="82"/>
                  </a:cubicBezTo>
                  <a:lnTo>
                    <a:pt x="268" y="83"/>
                  </a:lnTo>
                  <a:lnTo>
                    <a:pt x="277" y="84"/>
                  </a:lnTo>
                  <a:cubicBezTo>
                    <a:pt x="279" y="85"/>
                    <a:pt x="282" y="87"/>
                    <a:pt x="283" y="90"/>
                  </a:cubicBezTo>
                  <a:cubicBezTo>
                    <a:pt x="284" y="94"/>
                    <a:pt x="286" y="96"/>
                    <a:pt x="289" y="97"/>
                  </a:cubicBezTo>
                  <a:cubicBezTo>
                    <a:pt x="293" y="98"/>
                    <a:pt x="295" y="98"/>
                    <a:pt x="298" y="98"/>
                  </a:cubicBezTo>
                  <a:lnTo>
                    <a:pt x="314" y="100"/>
                  </a:lnTo>
                  <a:cubicBezTo>
                    <a:pt x="317" y="100"/>
                    <a:pt x="319" y="99"/>
                    <a:pt x="322" y="99"/>
                  </a:cubicBezTo>
                  <a:cubicBezTo>
                    <a:pt x="325" y="99"/>
                    <a:pt x="328" y="100"/>
                    <a:pt x="331" y="100"/>
                  </a:cubicBezTo>
                  <a:cubicBezTo>
                    <a:pt x="333" y="101"/>
                    <a:pt x="335" y="101"/>
                    <a:pt x="337" y="101"/>
                  </a:cubicBezTo>
                  <a:cubicBezTo>
                    <a:pt x="341" y="101"/>
                    <a:pt x="344" y="101"/>
                    <a:pt x="347" y="100"/>
                  </a:cubicBezTo>
                  <a:cubicBezTo>
                    <a:pt x="352" y="100"/>
                    <a:pt x="355" y="104"/>
                    <a:pt x="357" y="111"/>
                  </a:cubicBezTo>
                  <a:cubicBezTo>
                    <a:pt x="358" y="113"/>
                    <a:pt x="359" y="115"/>
                    <a:pt x="361" y="118"/>
                  </a:cubicBezTo>
                  <a:cubicBezTo>
                    <a:pt x="362" y="119"/>
                    <a:pt x="364" y="121"/>
                    <a:pt x="365" y="122"/>
                  </a:cubicBezTo>
                  <a:cubicBezTo>
                    <a:pt x="368" y="126"/>
                    <a:pt x="372" y="128"/>
                    <a:pt x="375" y="130"/>
                  </a:cubicBezTo>
                  <a:lnTo>
                    <a:pt x="379" y="134"/>
                  </a:lnTo>
                  <a:cubicBezTo>
                    <a:pt x="380" y="134"/>
                    <a:pt x="382" y="135"/>
                    <a:pt x="385" y="135"/>
                  </a:cubicBezTo>
                  <a:cubicBezTo>
                    <a:pt x="392" y="135"/>
                    <a:pt x="398" y="136"/>
                    <a:pt x="405" y="136"/>
                  </a:cubicBezTo>
                  <a:cubicBezTo>
                    <a:pt x="411" y="134"/>
                    <a:pt x="418" y="132"/>
                    <a:pt x="424" y="128"/>
                  </a:cubicBezTo>
                  <a:cubicBezTo>
                    <a:pt x="430" y="122"/>
                    <a:pt x="437" y="117"/>
                    <a:pt x="441" y="110"/>
                  </a:cubicBezTo>
                  <a:cubicBezTo>
                    <a:pt x="447" y="103"/>
                    <a:pt x="451" y="95"/>
                    <a:pt x="452" y="86"/>
                  </a:cubicBezTo>
                  <a:cubicBezTo>
                    <a:pt x="453" y="81"/>
                    <a:pt x="451" y="75"/>
                    <a:pt x="447" y="71"/>
                  </a:cubicBezTo>
                  <a:lnTo>
                    <a:pt x="444" y="67"/>
                  </a:lnTo>
                  <a:cubicBezTo>
                    <a:pt x="443" y="66"/>
                    <a:pt x="442" y="65"/>
                    <a:pt x="440" y="64"/>
                  </a:cubicBezTo>
                  <a:cubicBezTo>
                    <a:pt x="437" y="62"/>
                    <a:pt x="434" y="60"/>
                    <a:pt x="429" y="59"/>
                  </a:cubicBezTo>
                  <a:cubicBezTo>
                    <a:pt x="427" y="59"/>
                    <a:pt x="425" y="58"/>
                    <a:pt x="424" y="58"/>
                  </a:cubicBezTo>
                  <a:lnTo>
                    <a:pt x="419" y="54"/>
                  </a:lnTo>
                  <a:lnTo>
                    <a:pt x="406" y="47"/>
                  </a:lnTo>
                  <a:cubicBezTo>
                    <a:pt x="404" y="46"/>
                    <a:pt x="402" y="44"/>
                    <a:pt x="401" y="43"/>
                  </a:cubicBezTo>
                  <a:cubicBezTo>
                    <a:pt x="398" y="41"/>
                    <a:pt x="396" y="39"/>
                    <a:pt x="395" y="37"/>
                  </a:cubicBezTo>
                  <a:cubicBezTo>
                    <a:pt x="393" y="33"/>
                    <a:pt x="388" y="30"/>
                    <a:pt x="383" y="30"/>
                  </a:cubicBezTo>
                  <a:cubicBezTo>
                    <a:pt x="382" y="30"/>
                    <a:pt x="381" y="30"/>
                    <a:pt x="379" y="31"/>
                  </a:cubicBezTo>
                  <a:cubicBezTo>
                    <a:pt x="373" y="33"/>
                    <a:pt x="365" y="34"/>
                    <a:pt x="359" y="34"/>
                  </a:cubicBezTo>
                  <a:cubicBezTo>
                    <a:pt x="352" y="34"/>
                    <a:pt x="345" y="35"/>
                    <a:pt x="339" y="36"/>
                  </a:cubicBezTo>
                  <a:lnTo>
                    <a:pt x="319" y="37"/>
                  </a:lnTo>
                  <a:cubicBezTo>
                    <a:pt x="317" y="37"/>
                    <a:pt x="315" y="37"/>
                    <a:pt x="312" y="37"/>
                  </a:cubicBezTo>
                  <a:cubicBezTo>
                    <a:pt x="311" y="37"/>
                    <a:pt x="310" y="37"/>
                    <a:pt x="310" y="37"/>
                  </a:cubicBezTo>
                  <a:cubicBezTo>
                    <a:pt x="306" y="35"/>
                    <a:pt x="304" y="33"/>
                    <a:pt x="302" y="29"/>
                  </a:cubicBezTo>
                  <a:cubicBezTo>
                    <a:pt x="300" y="26"/>
                    <a:pt x="298" y="24"/>
                    <a:pt x="295" y="24"/>
                  </a:cubicBezTo>
                  <a:lnTo>
                    <a:pt x="285" y="21"/>
                  </a:lnTo>
                  <a:lnTo>
                    <a:pt x="277" y="18"/>
                  </a:lnTo>
                  <a:lnTo>
                    <a:pt x="271" y="18"/>
                  </a:lnTo>
                  <a:cubicBezTo>
                    <a:pt x="269" y="18"/>
                    <a:pt x="267" y="18"/>
                    <a:pt x="266" y="19"/>
                  </a:cubicBezTo>
                  <a:lnTo>
                    <a:pt x="255" y="24"/>
                  </a:lnTo>
                  <a:cubicBezTo>
                    <a:pt x="254" y="25"/>
                    <a:pt x="253" y="26"/>
                    <a:pt x="251" y="26"/>
                  </a:cubicBezTo>
                  <a:cubicBezTo>
                    <a:pt x="250" y="26"/>
                    <a:pt x="248" y="25"/>
                    <a:pt x="247" y="24"/>
                  </a:cubicBezTo>
                  <a:lnTo>
                    <a:pt x="231" y="19"/>
                  </a:lnTo>
                  <a:cubicBezTo>
                    <a:pt x="225" y="19"/>
                    <a:pt x="221" y="12"/>
                    <a:pt x="217" y="7"/>
                  </a:cubicBezTo>
                  <a:cubicBezTo>
                    <a:pt x="215" y="5"/>
                    <a:pt x="211" y="4"/>
                    <a:pt x="208" y="4"/>
                  </a:cubicBezTo>
                  <a:lnTo>
                    <a:pt x="200" y="4"/>
                  </a:lnTo>
                  <a:cubicBezTo>
                    <a:pt x="189" y="4"/>
                    <a:pt x="178" y="5"/>
                    <a:pt x="167" y="7"/>
                  </a:cubicBezTo>
                  <a:lnTo>
                    <a:pt x="139" y="6"/>
                  </a:lnTo>
                  <a:lnTo>
                    <a:pt x="125" y="6"/>
                  </a:lnTo>
                  <a:lnTo>
                    <a:pt x="113" y="4"/>
                  </a:lnTo>
                  <a:cubicBezTo>
                    <a:pt x="109" y="3"/>
                    <a:pt x="104" y="3"/>
                    <a:pt x="101" y="3"/>
                  </a:cubicBezTo>
                  <a:cubicBezTo>
                    <a:pt x="97" y="4"/>
                    <a:pt x="94" y="5"/>
                    <a:pt x="91" y="6"/>
                  </a:cubicBezTo>
                  <a:cubicBezTo>
                    <a:pt x="88" y="7"/>
                    <a:pt x="85" y="8"/>
                    <a:pt x="82" y="8"/>
                  </a:cubicBezTo>
                  <a:cubicBezTo>
                    <a:pt x="80" y="8"/>
                    <a:pt x="77" y="8"/>
                    <a:pt x="74" y="9"/>
                  </a:cubicBezTo>
                  <a:cubicBezTo>
                    <a:pt x="71" y="10"/>
                    <a:pt x="68" y="11"/>
                    <a:pt x="65" y="12"/>
                  </a:cubicBezTo>
                  <a:lnTo>
                    <a:pt x="62" y="12"/>
                  </a:lnTo>
                  <a:cubicBezTo>
                    <a:pt x="61" y="12"/>
                    <a:pt x="58" y="11"/>
                    <a:pt x="58" y="11"/>
                  </a:cubicBezTo>
                  <a:cubicBezTo>
                    <a:pt x="55" y="9"/>
                    <a:pt x="53" y="8"/>
                    <a:pt x="51" y="6"/>
                  </a:cubicBezTo>
                  <a:cubicBezTo>
                    <a:pt x="48" y="4"/>
                    <a:pt x="46" y="3"/>
                    <a:pt x="42" y="2"/>
                  </a:cubicBezTo>
                  <a:cubicBezTo>
                    <a:pt x="41" y="1"/>
                    <a:pt x="40" y="1"/>
                    <a:pt x="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3260752" y="799096"/>
              <a:ext cx="15445" cy="24071"/>
            </a:xfrm>
            <a:custGeom>
              <a:avLst/>
              <a:gdLst/>
              <a:ahLst/>
              <a:cxnLst/>
              <a:rect l="l" t="t" r="r" b="b"/>
              <a:pathLst>
                <a:path w="265" h="413" extrusionOk="0">
                  <a:moveTo>
                    <a:pt x="78" y="0"/>
                  </a:moveTo>
                  <a:cubicBezTo>
                    <a:pt x="69" y="0"/>
                    <a:pt x="56" y="3"/>
                    <a:pt x="41" y="7"/>
                  </a:cubicBezTo>
                  <a:cubicBezTo>
                    <a:pt x="32" y="8"/>
                    <a:pt x="22" y="13"/>
                    <a:pt x="15" y="19"/>
                  </a:cubicBezTo>
                  <a:cubicBezTo>
                    <a:pt x="5" y="29"/>
                    <a:pt x="1" y="48"/>
                    <a:pt x="8" y="48"/>
                  </a:cubicBezTo>
                  <a:cubicBezTo>
                    <a:pt x="10" y="48"/>
                    <a:pt x="12" y="47"/>
                    <a:pt x="13" y="47"/>
                  </a:cubicBezTo>
                  <a:cubicBezTo>
                    <a:pt x="24" y="47"/>
                    <a:pt x="29" y="54"/>
                    <a:pt x="27" y="61"/>
                  </a:cubicBezTo>
                  <a:cubicBezTo>
                    <a:pt x="20" y="85"/>
                    <a:pt x="44" y="92"/>
                    <a:pt x="42" y="112"/>
                  </a:cubicBezTo>
                  <a:cubicBezTo>
                    <a:pt x="51" y="116"/>
                    <a:pt x="44" y="129"/>
                    <a:pt x="57" y="129"/>
                  </a:cubicBezTo>
                  <a:cubicBezTo>
                    <a:pt x="58" y="129"/>
                    <a:pt x="59" y="129"/>
                    <a:pt x="61" y="129"/>
                  </a:cubicBezTo>
                  <a:cubicBezTo>
                    <a:pt x="63" y="129"/>
                    <a:pt x="62" y="131"/>
                    <a:pt x="61" y="133"/>
                  </a:cubicBezTo>
                  <a:cubicBezTo>
                    <a:pt x="54" y="141"/>
                    <a:pt x="58" y="142"/>
                    <a:pt x="66" y="145"/>
                  </a:cubicBezTo>
                  <a:cubicBezTo>
                    <a:pt x="74" y="147"/>
                    <a:pt x="74" y="154"/>
                    <a:pt x="72" y="160"/>
                  </a:cubicBezTo>
                  <a:cubicBezTo>
                    <a:pt x="70" y="166"/>
                    <a:pt x="70" y="172"/>
                    <a:pt x="79" y="173"/>
                  </a:cubicBezTo>
                  <a:cubicBezTo>
                    <a:pt x="81" y="173"/>
                    <a:pt x="82" y="175"/>
                    <a:pt x="82" y="178"/>
                  </a:cubicBezTo>
                  <a:cubicBezTo>
                    <a:pt x="77" y="195"/>
                    <a:pt x="87" y="205"/>
                    <a:pt x="88" y="220"/>
                  </a:cubicBezTo>
                  <a:cubicBezTo>
                    <a:pt x="89" y="227"/>
                    <a:pt x="105" y="228"/>
                    <a:pt x="101" y="239"/>
                  </a:cubicBezTo>
                  <a:cubicBezTo>
                    <a:pt x="112" y="241"/>
                    <a:pt x="114" y="248"/>
                    <a:pt x="112" y="254"/>
                  </a:cubicBezTo>
                  <a:cubicBezTo>
                    <a:pt x="106" y="271"/>
                    <a:pt x="120" y="280"/>
                    <a:pt x="126" y="293"/>
                  </a:cubicBezTo>
                  <a:cubicBezTo>
                    <a:pt x="128" y="299"/>
                    <a:pt x="135" y="305"/>
                    <a:pt x="131" y="312"/>
                  </a:cubicBezTo>
                  <a:cubicBezTo>
                    <a:pt x="124" y="326"/>
                    <a:pt x="139" y="331"/>
                    <a:pt x="142" y="341"/>
                  </a:cubicBezTo>
                  <a:cubicBezTo>
                    <a:pt x="144" y="349"/>
                    <a:pt x="148" y="357"/>
                    <a:pt x="156" y="362"/>
                  </a:cubicBezTo>
                  <a:cubicBezTo>
                    <a:pt x="164" y="370"/>
                    <a:pt x="152" y="382"/>
                    <a:pt x="162" y="391"/>
                  </a:cubicBezTo>
                  <a:cubicBezTo>
                    <a:pt x="176" y="403"/>
                    <a:pt x="192" y="410"/>
                    <a:pt x="210" y="412"/>
                  </a:cubicBezTo>
                  <a:cubicBezTo>
                    <a:pt x="213" y="412"/>
                    <a:pt x="215" y="413"/>
                    <a:pt x="218" y="413"/>
                  </a:cubicBezTo>
                  <a:cubicBezTo>
                    <a:pt x="219" y="413"/>
                    <a:pt x="221" y="413"/>
                    <a:pt x="222" y="412"/>
                  </a:cubicBezTo>
                  <a:cubicBezTo>
                    <a:pt x="242" y="409"/>
                    <a:pt x="265" y="386"/>
                    <a:pt x="254" y="380"/>
                  </a:cubicBezTo>
                  <a:cubicBezTo>
                    <a:pt x="242" y="376"/>
                    <a:pt x="254" y="363"/>
                    <a:pt x="236" y="361"/>
                  </a:cubicBezTo>
                  <a:cubicBezTo>
                    <a:pt x="236" y="361"/>
                    <a:pt x="236" y="361"/>
                    <a:pt x="236" y="360"/>
                  </a:cubicBezTo>
                  <a:cubicBezTo>
                    <a:pt x="244" y="350"/>
                    <a:pt x="242" y="343"/>
                    <a:pt x="227" y="340"/>
                  </a:cubicBezTo>
                  <a:cubicBezTo>
                    <a:pt x="226" y="340"/>
                    <a:pt x="225" y="339"/>
                    <a:pt x="224" y="336"/>
                  </a:cubicBezTo>
                  <a:cubicBezTo>
                    <a:pt x="223" y="328"/>
                    <a:pt x="227" y="319"/>
                    <a:pt x="222" y="312"/>
                  </a:cubicBezTo>
                  <a:cubicBezTo>
                    <a:pt x="221" y="310"/>
                    <a:pt x="226" y="309"/>
                    <a:pt x="228" y="308"/>
                  </a:cubicBezTo>
                  <a:cubicBezTo>
                    <a:pt x="235" y="298"/>
                    <a:pt x="238" y="290"/>
                    <a:pt x="223" y="288"/>
                  </a:cubicBezTo>
                  <a:cubicBezTo>
                    <a:pt x="226" y="278"/>
                    <a:pt x="219" y="271"/>
                    <a:pt x="207" y="267"/>
                  </a:cubicBezTo>
                  <a:cubicBezTo>
                    <a:pt x="206" y="266"/>
                    <a:pt x="207" y="265"/>
                    <a:pt x="207" y="263"/>
                  </a:cubicBezTo>
                  <a:cubicBezTo>
                    <a:pt x="208" y="259"/>
                    <a:pt x="203" y="257"/>
                    <a:pt x="203" y="254"/>
                  </a:cubicBezTo>
                  <a:cubicBezTo>
                    <a:pt x="199" y="247"/>
                    <a:pt x="188" y="242"/>
                    <a:pt x="189" y="234"/>
                  </a:cubicBezTo>
                  <a:cubicBezTo>
                    <a:pt x="191" y="219"/>
                    <a:pt x="195" y="205"/>
                    <a:pt x="178" y="196"/>
                  </a:cubicBezTo>
                  <a:cubicBezTo>
                    <a:pt x="164" y="189"/>
                    <a:pt x="180" y="168"/>
                    <a:pt x="162" y="161"/>
                  </a:cubicBezTo>
                  <a:cubicBezTo>
                    <a:pt x="161" y="161"/>
                    <a:pt x="161" y="160"/>
                    <a:pt x="162" y="159"/>
                  </a:cubicBezTo>
                  <a:cubicBezTo>
                    <a:pt x="171" y="148"/>
                    <a:pt x="165" y="144"/>
                    <a:pt x="156" y="142"/>
                  </a:cubicBezTo>
                  <a:cubicBezTo>
                    <a:pt x="149" y="140"/>
                    <a:pt x="148" y="132"/>
                    <a:pt x="154" y="128"/>
                  </a:cubicBezTo>
                  <a:cubicBezTo>
                    <a:pt x="170" y="114"/>
                    <a:pt x="165" y="109"/>
                    <a:pt x="157" y="106"/>
                  </a:cubicBezTo>
                  <a:cubicBezTo>
                    <a:pt x="149" y="103"/>
                    <a:pt x="145" y="99"/>
                    <a:pt x="144" y="96"/>
                  </a:cubicBezTo>
                  <a:cubicBezTo>
                    <a:pt x="144" y="93"/>
                    <a:pt x="140" y="91"/>
                    <a:pt x="137" y="87"/>
                  </a:cubicBezTo>
                  <a:cubicBezTo>
                    <a:pt x="132" y="80"/>
                    <a:pt x="134" y="68"/>
                    <a:pt x="119" y="66"/>
                  </a:cubicBezTo>
                  <a:cubicBezTo>
                    <a:pt x="118" y="66"/>
                    <a:pt x="120" y="64"/>
                    <a:pt x="120" y="64"/>
                  </a:cubicBezTo>
                  <a:cubicBezTo>
                    <a:pt x="125" y="53"/>
                    <a:pt x="118" y="47"/>
                    <a:pt x="118" y="38"/>
                  </a:cubicBezTo>
                  <a:cubicBezTo>
                    <a:pt x="118" y="26"/>
                    <a:pt x="102" y="24"/>
                    <a:pt x="100" y="15"/>
                  </a:cubicBezTo>
                  <a:cubicBezTo>
                    <a:pt x="98" y="4"/>
                    <a:pt x="90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234700" y="893105"/>
              <a:ext cx="25236" cy="23488"/>
            </a:xfrm>
            <a:custGeom>
              <a:avLst/>
              <a:gdLst/>
              <a:ahLst/>
              <a:cxnLst/>
              <a:rect l="l" t="t" r="r" b="b"/>
              <a:pathLst>
                <a:path w="433" h="403" extrusionOk="0">
                  <a:moveTo>
                    <a:pt x="390" y="1"/>
                  </a:moveTo>
                  <a:cubicBezTo>
                    <a:pt x="384" y="1"/>
                    <a:pt x="379" y="2"/>
                    <a:pt x="375" y="2"/>
                  </a:cubicBezTo>
                  <a:cubicBezTo>
                    <a:pt x="365" y="2"/>
                    <a:pt x="358" y="5"/>
                    <a:pt x="361" y="12"/>
                  </a:cubicBezTo>
                  <a:cubicBezTo>
                    <a:pt x="365" y="23"/>
                    <a:pt x="347" y="23"/>
                    <a:pt x="358" y="39"/>
                  </a:cubicBezTo>
                  <a:lnTo>
                    <a:pt x="356" y="39"/>
                  </a:lnTo>
                  <a:cubicBezTo>
                    <a:pt x="355" y="39"/>
                    <a:pt x="354" y="39"/>
                    <a:pt x="353" y="39"/>
                  </a:cubicBezTo>
                  <a:cubicBezTo>
                    <a:pt x="341" y="39"/>
                    <a:pt x="338" y="46"/>
                    <a:pt x="343" y="60"/>
                  </a:cubicBezTo>
                  <a:cubicBezTo>
                    <a:pt x="343" y="61"/>
                    <a:pt x="343" y="63"/>
                    <a:pt x="342" y="64"/>
                  </a:cubicBezTo>
                  <a:cubicBezTo>
                    <a:pt x="335" y="72"/>
                    <a:pt x="325" y="74"/>
                    <a:pt x="319" y="82"/>
                  </a:cubicBezTo>
                  <a:cubicBezTo>
                    <a:pt x="319" y="83"/>
                    <a:pt x="319" y="83"/>
                    <a:pt x="318" y="83"/>
                  </a:cubicBezTo>
                  <a:cubicBezTo>
                    <a:pt x="317" y="83"/>
                    <a:pt x="314" y="80"/>
                    <a:pt x="312" y="79"/>
                  </a:cubicBezTo>
                  <a:cubicBezTo>
                    <a:pt x="301" y="79"/>
                    <a:pt x="292" y="80"/>
                    <a:pt x="296" y="95"/>
                  </a:cubicBezTo>
                  <a:cubicBezTo>
                    <a:pt x="284" y="98"/>
                    <a:pt x="282" y="108"/>
                    <a:pt x="282" y="122"/>
                  </a:cubicBezTo>
                  <a:cubicBezTo>
                    <a:pt x="282" y="124"/>
                    <a:pt x="280" y="124"/>
                    <a:pt x="278" y="124"/>
                  </a:cubicBezTo>
                  <a:cubicBezTo>
                    <a:pt x="273" y="125"/>
                    <a:pt x="273" y="130"/>
                    <a:pt x="271" y="132"/>
                  </a:cubicBezTo>
                  <a:cubicBezTo>
                    <a:pt x="264" y="139"/>
                    <a:pt x="263" y="153"/>
                    <a:pt x="253" y="156"/>
                  </a:cubicBezTo>
                  <a:cubicBezTo>
                    <a:pt x="237" y="161"/>
                    <a:pt x="221" y="165"/>
                    <a:pt x="217" y="185"/>
                  </a:cubicBezTo>
                  <a:cubicBezTo>
                    <a:pt x="214" y="203"/>
                    <a:pt x="186" y="196"/>
                    <a:pt x="184" y="216"/>
                  </a:cubicBezTo>
                  <a:lnTo>
                    <a:pt x="181" y="216"/>
                  </a:lnTo>
                  <a:cubicBezTo>
                    <a:pt x="179" y="215"/>
                    <a:pt x="176" y="215"/>
                    <a:pt x="174" y="215"/>
                  </a:cubicBezTo>
                  <a:cubicBezTo>
                    <a:pt x="166" y="215"/>
                    <a:pt x="164" y="221"/>
                    <a:pt x="164" y="230"/>
                  </a:cubicBezTo>
                  <a:cubicBezTo>
                    <a:pt x="164" y="234"/>
                    <a:pt x="159" y="237"/>
                    <a:pt x="155" y="237"/>
                  </a:cubicBezTo>
                  <a:cubicBezTo>
                    <a:pt x="153" y="237"/>
                    <a:pt x="152" y="237"/>
                    <a:pt x="150" y="236"/>
                  </a:cubicBezTo>
                  <a:cubicBezTo>
                    <a:pt x="143" y="231"/>
                    <a:pt x="138" y="229"/>
                    <a:pt x="135" y="229"/>
                  </a:cubicBezTo>
                  <a:cubicBezTo>
                    <a:pt x="129" y="229"/>
                    <a:pt x="127" y="233"/>
                    <a:pt x="126" y="239"/>
                  </a:cubicBezTo>
                  <a:cubicBezTo>
                    <a:pt x="125" y="247"/>
                    <a:pt x="121" y="252"/>
                    <a:pt x="117" y="253"/>
                  </a:cubicBezTo>
                  <a:cubicBezTo>
                    <a:pt x="114" y="254"/>
                    <a:pt x="112" y="259"/>
                    <a:pt x="109" y="262"/>
                  </a:cubicBezTo>
                  <a:cubicBezTo>
                    <a:pt x="101" y="269"/>
                    <a:pt x="88" y="267"/>
                    <a:pt x="86" y="283"/>
                  </a:cubicBezTo>
                  <a:cubicBezTo>
                    <a:pt x="86" y="283"/>
                    <a:pt x="86" y="284"/>
                    <a:pt x="86" y="284"/>
                  </a:cubicBezTo>
                  <a:cubicBezTo>
                    <a:pt x="86" y="284"/>
                    <a:pt x="85" y="282"/>
                    <a:pt x="84" y="282"/>
                  </a:cubicBezTo>
                  <a:cubicBezTo>
                    <a:pt x="81" y="281"/>
                    <a:pt x="79" y="281"/>
                    <a:pt x="77" y="281"/>
                  </a:cubicBezTo>
                  <a:cubicBezTo>
                    <a:pt x="69" y="281"/>
                    <a:pt x="64" y="284"/>
                    <a:pt x="57" y="284"/>
                  </a:cubicBezTo>
                  <a:cubicBezTo>
                    <a:pt x="46" y="284"/>
                    <a:pt x="41" y="300"/>
                    <a:pt x="31" y="300"/>
                  </a:cubicBezTo>
                  <a:cubicBezTo>
                    <a:pt x="11" y="300"/>
                    <a:pt x="8" y="323"/>
                    <a:pt x="5" y="357"/>
                  </a:cubicBezTo>
                  <a:cubicBezTo>
                    <a:pt x="1" y="366"/>
                    <a:pt x="1" y="376"/>
                    <a:pt x="5" y="386"/>
                  </a:cubicBezTo>
                  <a:cubicBezTo>
                    <a:pt x="9" y="395"/>
                    <a:pt x="23" y="402"/>
                    <a:pt x="32" y="402"/>
                  </a:cubicBezTo>
                  <a:cubicBezTo>
                    <a:pt x="35" y="402"/>
                    <a:pt x="38" y="401"/>
                    <a:pt x="38" y="399"/>
                  </a:cubicBezTo>
                  <a:cubicBezTo>
                    <a:pt x="44" y="385"/>
                    <a:pt x="52" y="379"/>
                    <a:pt x="61" y="379"/>
                  </a:cubicBezTo>
                  <a:cubicBezTo>
                    <a:pt x="62" y="379"/>
                    <a:pt x="64" y="379"/>
                    <a:pt x="65" y="379"/>
                  </a:cubicBezTo>
                  <a:cubicBezTo>
                    <a:pt x="69" y="381"/>
                    <a:pt x="73" y="381"/>
                    <a:pt x="76" y="381"/>
                  </a:cubicBezTo>
                  <a:cubicBezTo>
                    <a:pt x="100" y="381"/>
                    <a:pt x="113" y="359"/>
                    <a:pt x="137" y="358"/>
                  </a:cubicBezTo>
                  <a:cubicBezTo>
                    <a:pt x="143" y="346"/>
                    <a:pt x="162" y="353"/>
                    <a:pt x="161" y="332"/>
                  </a:cubicBezTo>
                  <a:cubicBezTo>
                    <a:pt x="161" y="332"/>
                    <a:pt x="162" y="332"/>
                    <a:pt x="162" y="332"/>
                  </a:cubicBezTo>
                  <a:cubicBezTo>
                    <a:pt x="163" y="332"/>
                    <a:pt x="164" y="332"/>
                    <a:pt x="165" y="332"/>
                  </a:cubicBezTo>
                  <a:cubicBezTo>
                    <a:pt x="168" y="333"/>
                    <a:pt x="169" y="334"/>
                    <a:pt x="171" y="334"/>
                  </a:cubicBezTo>
                  <a:cubicBezTo>
                    <a:pt x="176" y="334"/>
                    <a:pt x="179" y="329"/>
                    <a:pt x="180" y="323"/>
                  </a:cubicBezTo>
                  <a:cubicBezTo>
                    <a:pt x="182" y="315"/>
                    <a:pt x="189" y="310"/>
                    <a:pt x="197" y="310"/>
                  </a:cubicBezTo>
                  <a:cubicBezTo>
                    <a:pt x="198" y="310"/>
                    <a:pt x="199" y="310"/>
                    <a:pt x="200" y="310"/>
                  </a:cubicBezTo>
                  <a:cubicBezTo>
                    <a:pt x="207" y="310"/>
                    <a:pt x="215" y="308"/>
                    <a:pt x="215" y="298"/>
                  </a:cubicBezTo>
                  <a:cubicBezTo>
                    <a:pt x="214" y="295"/>
                    <a:pt x="217" y="292"/>
                    <a:pt x="220" y="292"/>
                  </a:cubicBezTo>
                  <a:cubicBezTo>
                    <a:pt x="241" y="291"/>
                    <a:pt x="252" y="274"/>
                    <a:pt x="268" y="265"/>
                  </a:cubicBezTo>
                  <a:cubicBezTo>
                    <a:pt x="278" y="260"/>
                    <a:pt x="274" y="242"/>
                    <a:pt x="288" y="242"/>
                  </a:cubicBezTo>
                  <a:cubicBezTo>
                    <a:pt x="286" y="232"/>
                    <a:pt x="292" y="223"/>
                    <a:pt x="301" y="221"/>
                  </a:cubicBezTo>
                  <a:cubicBezTo>
                    <a:pt x="322" y="217"/>
                    <a:pt x="328" y="199"/>
                    <a:pt x="341" y="186"/>
                  </a:cubicBezTo>
                  <a:cubicBezTo>
                    <a:pt x="346" y="180"/>
                    <a:pt x="350" y="169"/>
                    <a:pt x="360" y="168"/>
                  </a:cubicBezTo>
                  <a:cubicBezTo>
                    <a:pt x="378" y="166"/>
                    <a:pt x="378" y="146"/>
                    <a:pt x="388" y="137"/>
                  </a:cubicBezTo>
                  <a:cubicBezTo>
                    <a:pt x="396" y="128"/>
                    <a:pt x="402" y="118"/>
                    <a:pt x="404" y="106"/>
                  </a:cubicBezTo>
                  <a:cubicBezTo>
                    <a:pt x="407" y="92"/>
                    <a:pt x="426" y="90"/>
                    <a:pt x="429" y="74"/>
                  </a:cubicBezTo>
                  <a:cubicBezTo>
                    <a:pt x="433" y="53"/>
                    <a:pt x="427" y="32"/>
                    <a:pt x="416" y="16"/>
                  </a:cubicBezTo>
                  <a:cubicBezTo>
                    <a:pt x="413" y="13"/>
                    <a:pt x="411" y="10"/>
                    <a:pt x="408" y="6"/>
                  </a:cubicBezTo>
                  <a:cubicBezTo>
                    <a:pt x="404" y="2"/>
                    <a:pt x="397" y="1"/>
                    <a:pt x="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156194" y="917409"/>
              <a:ext cx="14629" cy="8043"/>
            </a:xfrm>
            <a:custGeom>
              <a:avLst/>
              <a:gdLst/>
              <a:ahLst/>
              <a:cxnLst/>
              <a:rect l="l" t="t" r="r" b="b"/>
              <a:pathLst>
                <a:path w="251" h="138" extrusionOk="0">
                  <a:moveTo>
                    <a:pt x="51" y="0"/>
                  </a:moveTo>
                  <a:cubicBezTo>
                    <a:pt x="50" y="0"/>
                    <a:pt x="49" y="0"/>
                    <a:pt x="48" y="1"/>
                  </a:cubicBezTo>
                  <a:cubicBezTo>
                    <a:pt x="46" y="1"/>
                    <a:pt x="45" y="2"/>
                    <a:pt x="44" y="2"/>
                  </a:cubicBezTo>
                  <a:cubicBezTo>
                    <a:pt x="43" y="2"/>
                    <a:pt x="43" y="2"/>
                    <a:pt x="42" y="2"/>
                  </a:cubicBezTo>
                  <a:cubicBezTo>
                    <a:pt x="41" y="1"/>
                    <a:pt x="39" y="0"/>
                    <a:pt x="37" y="0"/>
                  </a:cubicBezTo>
                  <a:cubicBezTo>
                    <a:pt x="36" y="0"/>
                    <a:pt x="35" y="1"/>
                    <a:pt x="34" y="2"/>
                  </a:cubicBezTo>
                  <a:cubicBezTo>
                    <a:pt x="29" y="6"/>
                    <a:pt x="25" y="11"/>
                    <a:pt x="22" y="17"/>
                  </a:cubicBezTo>
                  <a:cubicBezTo>
                    <a:pt x="18" y="24"/>
                    <a:pt x="14" y="33"/>
                    <a:pt x="11" y="42"/>
                  </a:cubicBezTo>
                  <a:cubicBezTo>
                    <a:pt x="7" y="51"/>
                    <a:pt x="4" y="63"/>
                    <a:pt x="1" y="74"/>
                  </a:cubicBezTo>
                  <a:cubicBezTo>
                    <a:pt x="1" y="78"/>
                    <a:pt x="1" y="81"/>
                    <a:pt x="1" y="85"/>
                  </a:cubicBezTo>
                  <a:cubicBezTo>
                    <a:pt x="1" y="89"/>
                    <a:pt x="2" y="93"/>
                    <a:pt x="3" y="96"/>
                  </a:cubicBezTo>
                  <a:cubicBezTo>
                    <a:pt x="3" y="98"/>
                    <a:pt x="3" y="99"/>
                    <a:pt x="3" y="101"/>
                  </a:cubicBezTo>
                  <a:lnTo>
                    <a:pt x="3" y="111"/>
                  </a:lnTo>
                  <a:cubicBezTo>
                    <a:pt x="3" y="113"/>
                    <a:pt x="3" y="116"/>
                    <a:pt x="3" y="120"/>
                  </a:cubicBezTo>
                  <a:cubicBezTo>
                    <a:pt x="3" y="121"/>
                    <a:pt x="3" y="122"/>
                    <a:pt x="4" y="123"/>
                  </a:cubicBezTo>
                  <a:cubicBezTo>
                    <a:pt x="4" y="124"/>
                    <a:pt x="5" y="124"/>
                    <a:pt x="6" y="124"/>
                  </a:cubicBezTo>
                  <a:cubicBezTo>
                    <a:pt x="7" y="124"/>
                    <a:pt x="8" y="125"/>
                    <a:pt x="9" y="125"/>
                  </a:cubicBezTo>
                  <a:cubicBezTo>
                    <a:pt x="10" y="125"/>
                    <a:pt x="11" y="124"/>
                    <a:pt x="13" y="124"/>
                  </a:cubicBezTo>
                  <a:lnTo>
                    <a:pt x="17" y="124"/>
                  </a:lnTo>
                  <a:cubicBezTo>
                    <a:pt x="18" y="124"/>
                    <a:pt x="19" y="125"/>
                    <a:pt x="20" y="125"/>
                  </a:cubicBezTo>
                  <a:cubicBezTo>
                    <a:pt x="21" y="125"/>
                    <a:pt x="22" y="124"/>
                    <a:pt x="23" y="124"/>
                  </a:cubicBezTo>
                  <a:cubicBezTo>
                    <a:pt x="25" y="123"/>
                    <a:pt x="27" y="123"/>
                    <a:pt x="31" y="122"/>
                  </a:cubicBezTo>
                  <a:cubicBezTo>
                    <a:pt x="33" y="123"/>
                    <a:pt x="35" y="124"/>
                    <a:pt x="36" y="124"/>
                  </a:cubicBezTo>
                  <a:lnTo>
                    <a:pt x="44" y="127"/>
                  </a:lnTo>
                  <a:lnTo>
                    <a:pt x="51" y="127"/>
                  </a:lnTo>
                  <a:cubicBezTo>
                    <a:pt x="57" y="127"/>
                    <a:pt x="64" y="127"/>
                    <a:pt x="70" y="126"/>
                  </a:cubicBezTo>
                  <a:cubicBezTo>
                    <a:pt x="78" y="124"/>
                    <a:pt x="85" y="121"/>
                    <a:pt x="92" y="120"/>
                  </a:cubicBezTo>
                  <a:lnTo>
                    <a:pt x="97" y="119"/>
                  </a:lnTo>
                  <a:cubicBezTo>
                    <a:pt x="98" y="118"/>
                    <a:pt x="98" y="118"/>
                    <a:pt x="98" y="118"/>
                  </a:cubicBezTo>
                  <a:cubicBezTo>
                    <a:pt x="100" y="118"/>
                    <a:pt x="100" y="119"/>
                    <a:pt x="101" y="121"/>
                  </a:cubicBezTo>
                  <a:lnTo>
                    <a:pt x="104" y="125"/>
                  </a:lnTo>
                  <a:cubicBezTo>
                    <a:pt x="106" y="127"/>
                    <a:pt x="108" y="127"/>
                    <a:pt x="109" y="127"/>
                  </a:cubicBezTo>
                  <a:lnTo>
                    <a:pt x="118" y="128"/>
                  </a:lnTo>
                  <a:cubicBezTo>
                    <a:pt x="119" y="128"/>
                    <a:pt x="119" y="128"/>
                    <a:pt x="119" y="128"/>
                  </a:cubicBezTo>
                  <a:cubicBezTo>
                    <a:pt x="122" y="128"/>
                    <a:pt x="130" y="118"/>
                    <a:pt x="133" y="115"/>
                  </a:cubicBezTo>
                  <a:cubicBezTo>
                    <a:pt x="137" y="113"/>
                    <a:pt x="138" y="113"/>
                    <a:pt x="140" y="113"/>
                  </a:cubicBezTo>
                  <a:lnTo>
                    <a:pt x="145" y="113"/>
                  </a:lnTo>
                  <a:lnTo>
                    <a:pt x="149" y="114"/>
                  </a:lnTo>
                  <a:cubicBezTo>
                    <a:pt x="152" y="115"/>
                    <a:pt x="153" y="117"/>
                    <a:pt x="154" y="120"/>
                  </a:cubicBezTo>
                  <a:cubicBezTo>
                    <a:pt x="154" y="122"/>
                    <a:pt x="155" y="124"/>
                    <a:pt x="157" y="125"/>
                  </a:cubicBezTo>
                  <a:cubicBezTo>
                    <a:pt x="157" y="125"/>
                    <a:pt x="158" y="125"/>
                    <a:pt x="158" y="125"/>
                  </a:cubicBezTo>
                  <a:cubicBezTo>
                    <a:pt x="159" y="125"/>
                    <a:pt x="161" y="125"/>
                    <a:pt x="162" y="125"/>
                  </a:cubicBezTo>
                  <a:lnTo>
                    <a:pt x="173" y="124"/>
                  </a:lnTo>
                  <a:cubicBezTo>
                    <a:pt x="176" y="123"/>
                    <a:pt x="179" y="120"/>
                    <a:pt x="181" y="120"/>
                  </a:cubicBezTo>
                  <a:cubicBezTo>
                    <a:pt x="182" y="120"/>
                    <a:pt x="182" y="121"/>
                    <a:pt x="183" y="121"/>
                  </a:cubicBezTo>
                  <a:cubicBezTo>
                    <a:pt x="183" y="121"/>
                    <a:pt x="184" y="121"/>
                    <a:pt x="184" y="121"/>
                  </a:cubicBezTo>
                  <a:cubicBezTo>
                    <a:pt x="187" y="121"/>
                    <a:pt x="191" y="119"/>
                    <a:pt x="193" y="117"/>
                  </a:cubicBezTo>
                  <a:cubicBezTo>
                    <a:pt x="194" y="117"/>
                    <a:pt x="195" y="117"/>
                    <a:pt x="195" y="117"/>
                  </a:cubicBezTo>
                  <a:cubicBezTo>
                    <a:pt x="197" y="117"/>
                    <a:pt x="199" y="120"/>
                    <a:pt x="200" y="124"/>
                  </a:cubicBezTo>
                  <a:cubicBezTo>
                    <a:pt x="200" y="126"/>
                    <a:pt x="201" y="128"/>
                    <a:pt x="202" y="129"/>
                  </a:cubicBezTo>
                  <a:cubicBezTo>
                    <a:pt x="203" y="131"/>
                    <a:pt x="204" y="131"/>
                    <a:pt x="205" y="132"/>
                  </a:cubicBezTo>
                  <a:lnTo>
                    <a:pt x="211" y="137"/>
                  </a:lnTo>
                  <a:lnTo>
                    <a:pt x="215" y="138"/>
                  </a:lnTo>
                  <a:cubicBezTo>
                    <a:pt x="216" y="138"/>
                    <a:pt x="217" y="138"/>
                    <a:pt x="218" y="137"/>
                  </a:cubicBezTo>
                  <a:lnTo>
                    <a:pt x="230" y="130"/>
                  </a:lnTo>
                  <a:cubicBezTo>
                    <a:pt x="234" y="125"/>
                    <a:pt x="238" y="121"/>
                    <a:pt x="240" y="114"/>
                  </a:cubicBezTo>
                  <a:cubicBezTo>
                    <a:pt x="243" y="107"/>
                    <a:pt x="247" y="98"/>
                    <a:pt x="249" y="91"/>
                  </a:cubicBezTo>
                  <a:cubicBezTo>
                    <a:pt x="250" y="82"/>
                    <a:pt x="251" y="75"/>
                    <a:pt x="251" y="66"/>
                  </a:cubicBezTo>
                  <a:cubicBezTo>
                    <a:pt x="251" y="62"/>
                    <a:pt x="250" y="58"/>
                    <a:pt x="247" y="55"/>
                  </a:cubicBezTo>
                  <a:lnTo>
                    <a:pt x="246" y="53"/>
                  </a:lnTo>
                  <a:cubicBezTo>
                    <a:pt x="245" y="52"/>
                    <a:pt x="245" y="51"/>
                    <a:pt x="243" y="51"/>
                  </a:cubicBezTo>
                  <a:cubicBezTo>
                    <a:pt x="241" y="51"/>
                    <a:pt x="239" y="51"/>
                    <a:pt x="238" y="52"/>
                  </a:cubicBezTo>
                  <a:lnTo>
                    <a:pt x="235" y="52"/>
                  </a:lnTo>
                  <a:lnTo>
                    <a:pt x="233" y="51"/>
                  </a:lnTo>
                  <a:lnTo>
                    <a:pt x="226" y="49"/>
                  </a:lnTo>
                  <a:cubicBezTo>
                    <a:pt x="225" y="49"/>
                    <a:pt x="224" y="49"/>
                    <a:pt x="223" y="48"/>
                  </a:cubicBezTo>
                  <a:cubicBezTo>
                    <a:pt x="222" y="47"/>
                    <a:pt x="221" y="46"/>
                    <a:pt x="221" y="44"/>
                  </a:cubicBezTo>
                  <a:cubicBezTo>
                    <a:pt x="220" y="42"/>
                    <a:pt x="219" y="41"/>
                    <a:pt x="217" y="41"/>
                  </a:cubicBezTo>
                  <a:cubicBezTo>
                    <a:pt x="216" y="41"/>
                    <a:pt x="214" y="42"/>
                    <a:pt x="212" y="43"/>
                  </a:cubicBezTo>
                  <a:cubicBezTo>
                    <a:pt x="209" y="46"/>
                    <a:pt x="205" y="50"/>
                    <a:pt x="202" y="51"/>
                  </a:cubicBezTo>
                  <a:cubicBezTo>
                    <a:pt x="199" y="52"/>
                    <a:pt x="194" y="58"/>
                    <a:pt x="191" y="59"/>
                  </a:cubicBezTo>
                  <a:lnTo>
                    <a:pt x="180" y="64"/>
                  </a:lnTo>
                  <a:cubicBezTo>
                    <a:pt x="178" y="64"/>
                    <a:pt x="176" y="65"/>
                    <a:pt x="175" y="65"/>
                  </a:cubicBezTo>
                  <a:cubicBezTo>
                    <a:pt x="174" y="63"/>
                    <a:pt x="173" y="61"/>
                    <a:pt x="172" y="59"/>
                  </a:cubicBezTo>
                  <a:cubicBezTo>
                    <a:pt x="172" y="57"/>
                    <a:pt x="171" y="54"/>
                    <a:pt x="169" y="54"/>
                  </a:cubicBezTo>
                  <a:lnTo>
                    <a:pt x="164" y="53"/>
                  </a:lnTo>
                  <a:lnTo>
                    <a:pt x="160" y="51"/>
                  </a:lnTo>
                  <a:lnTo>
                    <a:pt x="158" y="51"/>
                  </a:lnTo>
                  <a:cubicBezTo>
                    <a:pt x="156" y="52"/>
                    <a:pt x="155" y="52"/>
                    <a:pt x="154" y="53"/>
                  </a:cubicBezTo>
                  <a:lnTo>
                    <a:pt x="147" y="60"/>
                  </a:lnTo>
                  <a:cubicBezTo>
                    <a:pt x="146" y="60"/>
                    <a:pt x="145" y="61"/>
                    <a:pt x="145" y="61"/>
                  </a:cubicBezTo>
                  <a:cubicBezTo>
                    <a:pt x="144" y="61"/>
                    <a:pt x="143" y="60"/>
                    <a:pt x="143" y="60"/>
                  </a:cubicBezTo>
                  <a:lnTo>
                    <a:pt x="135" y="54"/>
                  </a:lnTo>
                  <a:cubicBezTo>
                    <a:pt x="133" y="53"/>
                    <a:pt x="132" y="47"/>
                    <a:pt x="131" y="43"/>
                  </a:cubicBezTo>
                  <a:cubicBezTo>
                    <a:pt x="130" y="40"/>
                    <a:pt x="129" y="39"/>
                    <a:pt x="128" y="39"/>
                  </a:cubicBezTo>
                  <a:lnTo>
                    <a:pt x="124" y="39"/>
                  </a:lnTo>
                  <a:cubicBezTo>
                    <a:pt x="120" y="39"/>
                    <a:pt x="116" y="38"/>
                    <a:pt x="112" y="38"/>
                  </a:cubicBezTo>
                  <a:cubicBezTo>
                    <a:pt x="110" y="38"/>
                    <a:pt x="108" y="38"/>
                    <a:pt x="107" y="38"/>
                  </a:cubicBezTo>
                  <a:cubicBezTo>
                    <a:pt x="102" y="36"/>
                    <a:pt x="98" y="35"/>
                    <a:pt x="94" y="33"/>
                  </a:cubicBezTo>
                  <a:lnTo>
                    <a:pt x="87" y="30"/>
                  </a:lnTo>
                  <a:lnTo>
                    <a:pt x="83" y="26"/>
                  </a:lnTo>
                  <a:cubicBezTo>
                    <a:pt x="81" y="23"/>
                    <a:pt x="80" y="21"/>
                    <a:pt x="79" y="21"/>
                  </a:cubicBezTo>
                  <a:lnTo>
                    <a:pt x="72" y="21"/>
                  </a:lnTo>
                  <a:cubicBezTo>
                    <a:pt x="72" y="22"/>
                    <a:pt x="71" y="22"/>
                    <a:pt x="70" y="22"/>
                  </a:cubicBezTo>
                  <a:cubicBezTo>
                    <a:pt x="69" y="22"/>
                    <a:pt x="69" y="22"/>
                    <a:pt x="68" y="21"/>
                  </a:cubicBezTo>
                  <a:cubicBezTo>
                    <a:pt x="67" y="20"/>
                    <a:pt x="66" y="20"/>
                    <a:pt x="65" y="20"/>
                  </a:cubicBezTo>
                  <a:lnTo>
                    <a:pt x="60" y="20"/>
                  </a:lnTo>
                  <a:lnTo>
                    <a:pt x="57" y="19"/>
                  </a:lnTo>
                  <a:cubicBezTo>
                    <a:pt x="57" y="18"/>
                    <a:pt x="56" y="18"/>
                    <a:pt x="56" y="17"/>
                  </a:cubicBezTo>
                  <a:cubicBezTo>
                    <a:pt x="56" y="15"/>
                    <a:pt x="56" y="13"/>
                    <a:pt x="56" y="9"/>
                  </a:cubicBezTo>
                  <a:cubicBezTo>
                    <a:pt x="57" y="7"/>
                    <a:pt x="57" y="5"/>
                    <a:pt x="56" y="3"/>
                  </a:cubicBezTo>
                  <a:cubicBezTo>
                    <a:pt x="56" y="1"/>
                    <a:pt x="55" y="1"/>
                    <a:pt x="54" y="1"/>
                  </a:cubicBezTo>
                  <a:cubicBezTo>
                    <a:pt x="53" y="0"/>
                    <a:pt x="52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023484" y="934020"/>
              <a:ext cx="60381" cy="14629"/>
            </a:xfrm>
            <a:custGeom>
              <a:avLst/>
              <a:gdLst/>
              <a:ahLst/>
              <a:cxnLst/>
              <a:rect l="l" t="t" r="r" b="b"/>
              <a:pathLst>
                <a:path w="1036" h="251" extrusionOk="0">
                  <a:moveTo>
                    <a:pt x="33" y="0"/>
                  </a:moveTo>
                  <a:cubicBezTo>
                    <a:pt x="15" y="0"/>
                    <a:pt x="1" y="26"/>
                    <a:pt x="21" y="36"/>
                  </a:cubicBezTo>
                  <a:cubicBezTo>
                    <a:pt x="102" y="72"/>
                    <a:pt x="178" y="114"/>
                    <a:pt x="264" y="141"/>
                  </a:cubicBezTo>
                  <a:cubicBezTo>
                    <a:pt x="345" y="167"/>
                    <a:pt x="428" y="187"/>
                    <a:pt x="513" y="202"/>
                  </a:cubicBezTo>
                  <a:cubicBezTo>
                    <a:pt x="597" y="217"/>
                    <a:pt x="684" y="227"/>
                    <a:pt x="769" y="235"/>
                  </a:cubicBezTo>
                  <a:cubicBezTo>
                    <a:pt x="808" y="239"/>
                    <a:pt x="860" y="250"/>
                    <a:pt x="909" y="250"/>
                  </a:cubicBezTo>
                  <a:cubicBezTo>
                    <a:pt x="957" y="250"/>
                    <a:pt x="1001" y="240"/>
                    <a:pt x="1025" y="202"/>
                  </a:cubicBezTo>
                  <a:cubicBezTo>
                    <a:pt x="1036" y="182"/>
                    <a:pt x="1036" y="159"/>
                    <a:pt x="1025" y="139"/>
                  </a:cubicBezTo>
                  <a:cubicBezTo>
                    <a:pt x="1000" y="94"/>
                    <a:pt x="962" y="92"/>
                    <a:pt x="916" y="90"/>
                  </a:cubicBezTo>
                  <a:cubicBezTo>
                    <a:pt x="873" y="89"/>
                    <a:pt x="830" y="87"/>
                    <a:pt x="787" y="84"/>
                  </a:cubicBezTo>
                  <a:cubicBezTo>
                    <a:pt x="706" y="78"/>
                    <a:pt x="624" y="70"/>
                    <a:pt x="543" y="59"/>
                  </a:cubicBezTo>
                  <a:cubicBezTo>
                    <a:pt x="461" y="47"/>
                    <a:pt x="379" y="37"/>
                    <a:pt x="298" y="26"/>
                  </a:cubicBezTo>
                  <a:cubicBezTo>
                    <a:pt x="210" y="15"/>
                    <a:pt x="123" y="14"/>
                    <a:pt x="36" y="0"/>
                  </a:cubicBezTo>
                  <a:cubicBezTo>
                    <a:pt x="35" y="0"/>
                    <a:pt x="34" y="0"/>
                    <a:pt x="33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3016665" y="916418"/>
              <a:ext cx="46043" cy="12006"/>
            </a:xfrm>
            <a:custGeom>
              <a:avLst/>
              <a:gdLst/>
              <a:ahLst/>
              <a:cxnLst/>
              <a:rect l="l" t="t" r="r" b="b"/>
              <a:pathLst>
                <a:path w="790" h="206" extrusionOk="0">
                  <a:moveTo>
                    <a:pt x="55" y="0"/>
                  </a:moveTo>
                  <a:cubicBezTo>
                    <a:pt x="20" y="0"/>
                    <a:pt x="0" y="46"/>
                    <a:pt x="35" y="65"/>
                  </a:cubicBezTo>
                  <a:cubicBezTo>
                    <a:pt x="135" y="125"/>
                    <a:pt x="246" y="165"/>
                    <a:pt x="360" y="186"/>
                  </a:cubicBezTo>
                  <a:cubicBezTo>
                    <a:pt x="418" y="196"/>
                    <a:pt x="477" y="202"/>
                    <a:pt x="537" y="204"/>
                  </a:cubicBezTo>
                  <a:cubicBezTo>
                    <a:pt x="558" y="204"/>
                    <a:pt x="583" y="206"/>
                    <a:pt x="607" y="206"/>
                  </a:cubicBezTo>
                  <a:cubicBezTo>
                    <a:pt x="652" y="206"/>
                    <a:pt x="697" y="202"/>
                    <a:pt x="731" y="183"/>
                  </a:cubicBezTo>
                  <a:cubicBezTo>
                    <a:pt x="789" y="149"/>
                    <a:pt x="773" y="63"/>
                    <a:pt x="713" y="45"/>
                  </a:cubicBezTo>
                  <a:cubicBezTo>
                    <a:pt x="701" y="41"/>
                    <a:pt x="688" y="39"/>
                    <a:pt x="676" y="39"/>
                  </a:cubicBezTo>
                  <a:cubicBezTo>
                    <a:pt x="658" y="39"/>
                    <a:pt x="640" y="42"/>
                    <a:pt x="621" y="44"/>
                  </a:cubicBezTo>
                  <a:cubicBezTo>
                    <a:pt x="592" y="45"/>
                    <a:pt x="565" y="46"/>
                    <a:pt x="537" y="46"/>
                  </a:cubicBezTo>
                  <a:cubicBezTo>
                    <a:pt x="484" y="46"/>
                    <a:pt x="432" y="46"/>
                    <a:pt x="380" y="43"/>
                  </a:cubicBezTo>
                  <a:cubicBezTo>
                    <a:pt x="273" y="35"/>
                    <a:pt x="167" y="21"/>
                    <a:pt x="62" y="1"/>
                  </a:cubicBezTo>
                  <a:cubicBezTo>
                    <a:pt x="59" y="0"/>
                    <a:pt x="57" y="0"/>
                    <a:pt x="55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081126" y="720997"/>
              <a:ext cx="19233" cy="5595"/>
            </a:xfrm>
            <a:custGeom>
              <a:avLst/>
              <a:gdLst/>
              <a:ahLst/>
              <a:cxnLst/>
              <a:rect l="l" t="t" r="r" b="b"/>
              <a:pathLst>
                <a:path w="330" h="96" extrusionOk="0">
                  <a:moveTo>
                    <a:pt x="151" y="0"/>
                  </a:moveTo>
                  <a:cubicBezTo>
                    <a:pt x="127" y="0"/>
                    <a:pt x="102" y="2"/>
                    <a:pt x="78" y="8"/>
                  </a:cubicBezTo>
                  <a:cubicBezTo>
                    <a:pt x="56" y="13"/>
                    <a:pt x="35" y="20"/>
                    <a:pt x="14" y="31"/>
                  </a:cubicBezTo>
                  <a:cubicBezTo>
                    <a:pt x="1" y="40"/>
                    <a:pt x="4" y="60"/>
                    <a:pt x="19" y="64"/>
                  </a:cubicBezTo>
                  <a:cubicBezTo>
                    <a:pt x="43" y="69"/>
                    <a:pt x="67" y="75"/>
                    <a:pt x="92" y="77"/>
                  </a:cubicBezTo>
                  <a:cubicBezTo>
                    <a:pt x="116" y="79"/>
                    <a:pt x="138" y="81"/>
                    <a:pt x="162" y="82"/>
                  </a:cubicBezTo>
                  <a:cubicBezTo>
                    <a:pt x="185" y="84"/>
                    <a:pt x="208" y="86"/>
                    <a:pt x="230" y="88"/>
                  </a:cubicBezTo>
                  <a:cubicBezTo>
                    <a:pt x="245" y="90"/>
                    <a:pt x="264" y="95"/>
                    <a:pt x="282" y="95"/>
                  </a:cubicBezTo>
                  <a:cubicBezTo>
                    <a:pt x="295" y="95"/>
                    <a:pt x="307" y="92"/>
                    <a:pt x="316" y="81"/>
                  </a:cubicBezTo>
                  <a:cubicBezTo>
                    <a:pt x="326" y="72"/>
                    <a:pt x="330" y="57"/>
                    <a:pt x="326" y="44"/>
                  </a:cubicBezTo>
                  <a:lnTo>
                    <a:pt x="326" y="42"/>
                  </a:lnTo>
                  <a:cubicBezTo>
                    <a:pt x="321" y="27"/>
                    <a:pt x="310" y="15"/>
                    <a:pt x="296" y="11"/>
                  </a:cubicBezTo>
                  <a:cubicBezTo>
                    <a:pt x="248" y="4"/>
                    <a:pt x="199" y="0"/>
                    <a:pt x="151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3096804" y="739648"/>
              <a:ext cx="466" cy="58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7" y="1"/>
                    <a:pt x="4" y="1"/>
                    <a:pt x="1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3309710" y="702172"/>
              <a:ext cx="100770" cy="39516"/>
            </a:xfrm>
            <a:custGeom>
              <a:avLst/>
              <a:gdLst/>
              <a:ahLst/>
              <a:cxnLst/>
              <a:rect l="l" t="t" r="r" b="b"/>
              <a:pathLst>
                <a:path w="1729" h="678" extrusionOk="0">
                  <a:moveTo>
                    <a:pt x="1237" y="110"/>
                  </a:moveTo>
                  <a:cubicBezTo>
                    <a:pt x="1245" y="110"/>
                    <a:pt x="1253" y="111"/>
                    <a:pt x="1261" y="113"/>
                  </a:cubicBezTo>
                  <a:cubicBezTo>
                    <a:pt x="1337" y="130"/>
                    <a:pt x="1346" y="214"/>
                    <a:pt x="1329" y="278"/>
                  </a:cubicBezTo>
                  <a:cubicBezTo>
                    <a:pt x="1328" y="281"/>
                    <a:pt x="1325" y="286"/>
                    <a:pt x="1324" y="289"/>
                  </a:cubicBezTo>
                  <a:cubicBezTo>
                    <a:pt x="1271" y="279"/>
                    <a:pt x="1223" y="257"/>
                    <a:pt x="1188" y="214"/>
                  </a:cubicBezTo>
                  <a:cubicBezTo>
                    <a:pt x="1141" y="157"/>
                    <a:pt x="1181" y="110"/>
                    <a:pt x="1237" y="110"/>
                  </a:cubicBezTo>
                  <a:close/>
                  <a:moveTo>
                    <a:pt x="230" y="275"/>
                  </a:moveTo>
                  <a:cubicBezTo>
                    <a:pt x="233" y="275"/>
                    <a:pt x="237" y="280"/>
                    <a:pt x="241" y="293"/>
                  </a:cubicBezTo>
                  <a:cubicBezTo>
                    <a:pt x="254" y="332"/>
                    <a:pt x="254" y="374"/>
                    <a:pt x="240" y="413"/>
                  </a:cubicBezTo>
                  <a:cubicBezTo>
                    <a:pt x="230" y="396"/>
                    <a:pt x="222" y="377"/>
                    <a:pt x="218" y="356"/>
                  </a:cubicBezTo>
                  <a:cubicBezTo>
                    <a:pt x="215" y="339"/>
                    <a:pt x="219" y="275"/>
                    <a:pt x="230" y="275"/>
                  </a:cubicBezTo>
                  <a:close/>
                  <a:moveTo>
                    <a:pt x="754" y="175"/>
                  </a:moveTo>
                  <a:cubicBezTo>
                    <a:pt x="820" y="175"/>
                    <a:pt x="834" y="296"/>
                    <a:pt x="809" y="349"/>
                  </a:cubicBezTo>
                  <a:cubicBezTo>
                    <a:pt x="794" y="379"/>
                    <a:pt x="775" y="407"/>
                    <a:pt x="751" y="431"/>
                  </a:cubicBezTo>
                  <a:cubicBezTo>
                    <a:pt x="744" y="426"/>
                    <a:pt x="738" y="419"/>
                    <a:pt x="731" y="413"/>
                  </a:cubicBezTo>
                  <a:cubicBezTo>
                    <a:pt x="676" y="358"/>
                    <a:pt x="623" y="246"/>
                    <a:pt x="709" y="191"/>
                  </a:cubicBezTo>
                  <a:cubicBezTo>
                    <a:pt x="726" y="180"/>
                    <a:pt x="741" y="175"/>
                    <a:pt x="754" y="175"/>
                  </a:cubicBezTo>
                  <a:close/>
                  <a:moveTo>
                    <a:pt x="1245" y="1"/>
                  </a:moveTo>
                  <a:cubicBezTo>
                    <a:pt x="1134" y="1"/>
                    <a:pt x="1025" y="81"/>
                    <a:pt x="1066" y="212"/>
                  </a:cubicBezTo>
                  <a:cubicBezTo>
                    <a:pt x="1096" y="308"/>
                    <a:pt x="1176" y="362"/>
                    <a:pt x="1272" y="386"/>
                  </a:cubicBezTo>
                  <a:cubicBezTo>
                    <a:pt x="1204" y="466"/>
                    <a:pt x="1092" y="508"/>
                    <a:pt x="982" y="508"/>
                  </a:cubicBezTo>
                  <a:cubicBezTo>
                    <a:pt x="934" y="508"/>
                    <a:pt x="886" y="500"/>
                    <a:pt x="842" y="484"/>
                  </a:cubicBezTo>
                  <a:cubicBezTo>
                    <a:pt x="890" y="432"/>
                    <a:pt x="919" y="366"/>
                    <a:pt x="927" y="296"/>
                  </a:cubicBezTo>
                  <a:cubicBezTo>
                    <a:pt x="936" y="174"/>
                    <a:pt x="841" y="81"/>
                    <a:pt x="740" y="81"/>
                  </a:cubicBezTo>
                  <a:cubicBezTo>
                    <a:pt x="691" y="81"/>
                    <a:pt x="641" y="103"/>
                    <a:pt x="601" y="154"/>
                  </a:cubicBezTo>
                  <a:cubicBezTo>
                    <a:pt x="510" y="271"/>
                    <a:pt x="566" y="408"/>
                    <a:pt x="662" y="502"/>
                  </a:cubicBezTo>
                  <a:cubicBezTo>
                    <a:pt x="603" y="536"/>
                    <a:pt x="536" y="555"/>
                    <a:pt x="468" y="555"/>
                  </a:cubicBezTo>
                  <a:cubicBezTo>
                    <a:pt x="463" y="555"/>
                    <a:pt x="457" y="555"/>
                    <a:pt x="452" y="555"/>
                  </a:cubicBezTo>
                  <a:cubicBezTo>
                    <a:pt x="389" y="550"/>
                    <a:pt x="330" y="522"/>
                    <a:pt x="286" y="477"/>
                  </a:cubicBezTo>
                  <a:cubicBezTo>
                    <a:pt x="315" y="420"/>
                    <a:pt x="328" y="357"/>
                    <a:pt x="324" y="294"/>
                  </a:cubicBezTo>
                  <a:cubicBezTo>
                    <a:pt x="320" y="239"/>
                    <a:pt x="298" y="178"/>
                    <a:pt x="240" y="178"/>
                  </a:cubicBezTo>
                  <a:cubicBezTo>
                    <a:pt x="233" y="178"/>
                    <a:pt x="226" y="178"/>
                    <a:pt x="219" y="180"/>
                  </a:cubicBezTo>
                  <a:cubicBezTo>
                    <a:pt x="135" y="198"/>
                    <a:pt x="111" y="298"/>
                    <a:pt x="121" y="370"/>
                  </a:cubicBezTo>
                  <a:cubicBezTo>
                    <a:pt x="127" y="424"/>
                    <a:pt x="150" y="475"/>
                    <a:pt x="183" y="518"/>
                  </a:cubicBezTo>
                  <a:cubicBezTo>
                    <a:pt x="139" y="570"/>
                    <a:pt x="82" y="612"/>
                    <a:pt x="29" y="629"/>
                  </a:cubicBezTo>
                  <a:cubicBezTo>
                    <a:pt x="0" y="638"/>
                    <a:pt x="10" y="677"/>
                    <a:pt x="35" y="677"/>
                  </a:cubicBezTo>
                  <a:cubicBezTo>
                    <a:pt x="38" y="677"/>
                    <a:pt x="40" y="677"/>
                    <a:pt x="43" y="676"/>
                  </a:cubicBezTo>
                  <a:cubicBezTo>
                    <a:pt x="113" y="658"/>
                    <a:pt x="177" y="618"/>
                    <a:pt x="227" y="564"/>
                  </a:cubicBezTo>
                  <a:cubicBezTo>
                    <a:pt x="298" y="625"/>
                    <a:pt x="387" y="658"/>
                    <a:pt x="479" y="658"/>
                  </a:cubicBezTo>
                  <a:cubicBezTo>
                    <a:pt x="496" y="658"/>
                    <a:pt x="514" y="657"/>
                    <a:pt x="531" y="655"/>
                  </a:cubicBezTo>
                  <a:cubicBezTo>
                    <a:pt x="609" y="642"/>
                    <a:pt x="683" y="613"/>
                    <a:pt x="747" y="568"/>
                  </a:cubicBezTo>
                  <a:cubicBezTo>
                    <a:pt x="761" y="577"/>
                    <a:pt x="776" y="584"/>
                    <a:pt x="792" y="591"/>
                  </a:cubicBezTo>
                  <a:cubicBezTo>
                    <a:pt x="856" y="619"/>
                    <a:pt x="924" y="632"/>
                    <a:pt x="991" y="632"/>
                  </a:cubicBezTo>
                  <a:cubicBezTo>
                    <a:pt x="1098" y="632"/>
                    <a:pt x="1205" y="598"/>
                    <a:pt x="1293" y="532"/>
                  </a:cubicBezTo>
                  <a:cubicBezTo>
                    <a:pt x="1338" y="496"/>
                    <a:pt x="1376" y="453"/>
                    <a:pt x="1404" y="403"/>
                  </a:cubicBezTo>
                  <a:cubicBezTo>
                    <a:pt x="1507" y="403"/>
                    <a:pt x="1612" y="381"/>
                    <a:pt x="1683" y="347"/>
                  </a:cubicBezTo>
                  <a:cubicBezTo>
                    <a:pt x="1728" y="322"/>
                    <a:pt x="1703" y="251"/>
                    <a:pt x="1657" y="251"/>
                  </a:cubicBezTo>
                  <a:cubicBezTo>
                    <a:pt x="1652" y="251"/>
                    <a:pt x="1648" y="251"/>
                    <a:pt x="1643" y="253"/>
                  </a:cubicBezTo>
                  <a:cubicBezTo>
                    <a:pt x="1579" y="274"/>
                    <a:pt x="1514" y="288"/>
                    <a:pt x="1446" y="294"/>
                  </a:cubicBezTo>
                  <a:cubicBezTo>
                    <a:pt x="1468" y="209"/>
                    <a:pt x="1456" y="119"/>
                    <a:pt x="1385" y="53"/>
                  </a:cubicBezTo>
                  <a:cubicBezTo>
                    <a:pt x="1347" y="17"/>
                    <a:pt x="1296" y="1"/>
                    <a:pt x="1245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15"/>
          <p:cNvGrpSpPr/>
          <p:nvPr/>
        </p:nvGrpSpPr>
        <p:grpSpPr>
          <a:xfrm rot="-1124362">
            <a:off x="8028578" y="2821872"/>
            <a:ext cx="870406" cy="811148"/>
            <a:chOff x="5033850" y="1307125"/>
            <a:chExt cx="285075" cy="265675"/>
          </a:xfrm>
        </p:grpSpPr>
        <p:sp>
          <p:nvSpPr>
            <p:cNvPr id="79" name="Google Shape;79;p15"/>
            <p:cNvSpPr/>
            <p:nvPr/>
          </p:nvSpPr>
          <p:spPr>
            <a:xfrm>
              <a:off x="5033850" y="1380925"/>
              <a:ext cx="285075" cy="191875"/>
            </a:xfrm>
            <a:custGeom>
              <a:avLst/>
              <a:gdLst/>
              <a:ahLst/>
              <a:cxnLst/>
              <a:rect l="l" t="t" r="r" b="b"/>
              <a:pathLst>
                <a:path w="11403" h="7675" extrusionOk="0">
                  <a:moveTo>
                    <a:pt x="9330" y="0"/>
                  </a:moveTo>
                  <a:lnTo>
                    <a:pt x="1886" y="103"/>
                  </a:lnTo>
                  <a:cubicBezTo>
                    <a:pt x="1886" y="103"/>
                    <a:pt x="944" y="307"/>
                    <a:pt x="472" y="2251"/>
                  </a:cubicBezTo>
                  <a:cubicBezTo>
                    <a:pt x="1" y="4196"/>
                    <a:pt x="96" y="6242"/>
                    <a:pt x="96" y="6242"/>
                  </a:cubicBezTo>
                  <a:cubicBezTo>
                    <a:pt x="96" y="6242"/>
                    <a:pt x="1693" y="7675"/>
                    <a:pt x="5655" y="7675"/>
                  </a:cubicBezTo>
                  <a:cubicBezTo>
                    <a:pt x="9895" y="7675"/>
                    <a:pt x="11403" y="6652"/>
                    <a:pt x="11403" y="6652"/>
                  </a:cubicBezTo>
                  <a:cubicBezTo>
                    <a:pt x="11403" y="6652"/>
                    <a:pt x="11403" y="3070"/>
                    <a:pt x="10931" y="1842"/>
                  </a:cubicBezTo>
                  <a:cubicBezTo>
                    <a:pt x="10461" y="614"/>
                    <a:pt x="9895" y="0"/>
                    <a:pt x="93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069325" y="1307125"/>
              <a:ext cx="206275" cy="83975"/>
            </a:xfrm>
            <a:custGeom>
              <a:avLst/>
              <a:gdLst/>
              <a:ahLst/>
              <a:cxnLst/>
              <a:rect l="l" t="t" r="r" b="b"/>
              <a:pathLst>
                <a:path w="8251" h="3359" extrusionOk="0">
                  <a:moveTo>
                    <a:pt x="6425" y="1"/>
                  </a:moveTo>
                  <a:cubicBezTo>
                    <a:pt x="6412" y="1"/>
                    <a:pt x="6399" y="1"/>
                    <a:pt x="6388" y="2"/>
                  </a:cubicBezTo>
                  <a:cubicBezTo>
                    <a:pt x="6027" y="33"/>
                    <a:pt x="6824" y="577"/>
                    <a:pt x="5779" y="973"/>
                  </a:cubicBezTo>
                  <a:cubicBezTo>
                    <a:pt x="5646" y="1024"/>
                    <a:pt x="5509" y="1045"/>
                    <a:pt x="5368" y="1045"/>
                  </a:cubicBezTo>
                  <a:cubicBezTo>
                    <a:pt x="4644" y="1045"/>
                    <a:pt x="3810" y="486"/>
                    <a:pt x="2802" y="486"/>
                  </a:cubicBezTo>
                  <a:cubicBezTo>
                    <a:pt x="2465" y="486"/>
                    <a:pt x="2109" y="549"/>
                    <a:pt x="1730" y="716"/>
                  </a:cubicBezTo>
                  <a:cubicBezTo>
                    <a:pt x="1" y="1479"/>
                    <a:pt x="2032" y="3137"/>
                    <a:pt x="2032" y="3137"/>
                  </a:cubicBezTo>
                  <a:cubicBezTo>
                    <a:pt x="2851" y="3289"/>
                    <a:pt x="3573" y="3358"/>
                    <a:pt x="4206" y="3358"/>
                  </a:cubicBezTo>
                  <a:cubicBezTo>
                    <a:pt x="6170" y="3358"/>
                    <a:pt x="7265" y="2687"/>
                    <a:pt x="7698" y="1724"/>
                  </a:cubicBezTo>
                  <a:cubicBezTo>
                    <a:pt x="8251" y="489"/>
                    <a:pt x="6841" y="1"/>
                    <a:pt x="64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105625" y="1328600"/>
              <a:ext cx="127075" cy="24275"/>
            </a:xfrm>
            <a:custGeom>
              <a:avLst/>
              <a:gdLst/>
              <a:ahLst/>
              <a:cxnLst/>
              <a:rect l="l" t="t" r="r" b="b"/>
              <a:pathLst>
                <a:path w="5083" h="971" extrusionOk="0">
                  <a:moveTo>
                    <a:pt x="1195" y="0"/>
                  </a:moveTo>
                  <a:cubicBezTo>
                    <a:pt x="983" y="0"/>
                    <a:pt x="775" y="37"/>
                    <a:pt x="574" y="130"/>
                  </a:cubicBezTo>
                  <a:cubicBezTo>
                    <a:pt x="277" y="268"/>
                    <a:pt x="0" y="587"/>
                    <a:pt x="120" y="933"/>
                  </a:cubicBezTo>
                  <a:cubicBezTo>
                    <a:pt x="129" y="959"/>
                    <a:pt x="150" y="971"/>
                    <a:pt x="172" y="971"/>
                  </a:cubicBezTo>
                  <a:cubicBezTo>
                    <a:pt x="203" y="971"/>
                    <a:pt x="235" y="945"/>
                    <a:pt x="225" y="904"/>
                  </a:cubicBezTo>
                  <a:lnTo>
                    <a:pt x="226" y="903"/>
                  </a:lnTo>
                  <a:cubicBezTo>
                    <a:pt x="138" y="542"/>
                    <a:pt x="510" y="308"/>
                    <a:pt x="814" y="251"/>
                  </a:cubicBezTo>
                  <a:cubicBezTo>
                    <a:pt x="907" y="233"/>
                    <a:pt x="1000" y="226"/>
                    <a:pt x="1093" y="226"/>
                  </a:cubicBezTo>
                  <a:cubicBezTo>
                    <a:pt x="1368" y="226"/>
                    <a:pt x="1641" y="294"/>
                    <a:pt x="1905" y="376"/>
                  </a:cubicBezTo>
                  <a:cubicBezTo>
                    <a:pt x="2489" y="558"/>
                    <a:pt x="3080" y="734"/>
                    <a:pt x="3688" y="734"/>
                  </a:cubicBezTo>
                  <a:cubicBezTo>
                    <a:pt x="3843" y="734"/>
                    <a:pt x="4000" y="723"/>
                    <a:pt x="4158" y="697"/>
                  </a:cubicBezTo>
                  <a:cubicBezTo>
                    <a:pt x="4349" y="666"/>
                    <a:pt x="4535" y="611"/>
                    <a:pt x="4713" y="534"/>
                  </a:cubicBezTo>
                  <a:cubicBezTo>
                    <a:pt x="4805" y="498"/>
                    <a:pt x="4892" y="452"/>
                    <a:pt x="4975" y="397"/>
                  </a:cubicBezTo>
                  <a:cubicBezTo>
                    <a:pt x="5062" y="337"/>
                    <a:pt x="5083" y="278"/>
                    <a:pt x="5076" y="176"/>
                  </a:cubicBezTo>
                  <a:cubicBezTo>
                    <a:pt x="5076" y="153"/>
                    <a:pt x="5060" y="131"/>
                    <a:pt x="5037" y="124"/>
                  </a:cubicBezTo>
                  <a:cubicBezTo>
                    <a:pt x="4995" y="111"/>
                    <a:pt x="4962" y="102"/>
                    <a:pt x="4929" y="102"/>
                  </a:cubicBezTo>
                  <a:cubicBezTo>
                    <a:pt x="4896" y="102"/>
                    <a:pt x="4862" y="111"/>
                    <a:pt x="4820" y="133"/>
                  </a:cubicBezTo>
                  <a:cubicBezTo>
                    <a:pt x="4738" y="176"/>
                    <a:pt x="4662" y="225"/>
                    <a:pt x="4576" y="262"/>
                  </a:cubicBezTo>
                  <a:cubicBezTo>
                    <a:pt x="4405" y="333"/>
                    <a:pt x="4225" y="383"/>
                    <a:pt x="4041" y="409"/>
                  </a:cubicBezTo>
                  <a:cubicBezTo>
                    <a:pt x="3906" y="429"/>
                    <a:pt x="3769" y="438"/>
                    <a:pt x="3632" y="438"/>
                  </a:cubicBezTo>
                  <a:cubicBezTo>
                    <a:pt x="3369" y="438"/>
                    <a:pt x="3104" y="405"/>
                    <a:pt x="2848" y="355"/>
                  </a:cubicBezTo>
                  <a:cubicBezTo>
                    <a:pt x="2325" y="249"/>
                    <a:pt x="1749" y="0"/>
                    <a:pt x="1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234050" y="1314075"/>
              <a:ext cx="8375" cy="14300"/>
            </a:xfrm>
            <a:custGeom>
              <a:avLst/>
              <a:gdLst/>
              <a:ahLst/>
              <a:cxnLst/>
              <a:rect l="l" t="t" r="r" b="b"/>
              <a:pathLst>
                <a:path w="335" h="572" extrusionOk="0">
                  <a:moveTo>
                    <a:pt x="63" y="223"/>
                  </a:moveTo>
                  <a:cubicBezTo>
                    <a:pt x="64" y="224"/>
                    <a:pt x="65" y="225"/>
                    <a:pt x="66" y="227"/>
                  </a:cubicBezTo>
                  <a:lnTo>
                    <a:pt x="66" y="227"/>
                  </a:lnTo>
                  <a:cubicBezTo>
                    <a:pt x="65" y="225"/>
                    <a:pt x="64" y="224"/>
                    <a:pt x="63" y="223"/>
                  </a:cubicBezTo>
                  <a:close/>
                  <a:moveTo>
                    <a:pt x="74" y="235"/>
                  </a:moveTo>
                  <a:lnTo>
                    <a:pt x="74" y="235"/>
                  </a:lnTo>
                  <a:cubicBezTo>
                    <a:pt x="75" y="237"/>
                    <a:pt x="77" y="239"/>
                    <a:pt x="78" y="241"/>
                  </a:cubicBezTo>
                  <a:lnTo>
                    <a:pt x="78" y="241"/>
                  </a:lnTo>
                  <a:cubicBezTo>
                    <a:pt x="77" y="240"/>
                    <a:pt x="75" y="238"/>
                    <a:pt x="74" y="236"/>
                  </a:cubicBezTo>
                  <a:lnTo>
                    <a:pt x="74" y="236"/>
                  </a:lnTo>
                  <a:cubicBezTo>
                    <a:pt x="74" y="236"/>
                    <a:pt x="74" y="236"/>
                    <a:pt x="74" y="235"/>
                  </a:cubicBezTo>
                  <a:close/>
                  <a:moveTo>
                    <a:pt x="121" y="0"/>
                  </a:moveTo>
                  <a:cubicBezTo>
                    <a:pt x="75" y="0"/>
                    <a:pt x="32" y="27"/>
                    <a:pt x="12" y="71"/>
                  </a:cubicBezTo>
                  <a:cubicBezTo>
                    <a:pt x="0" y="99"/>
                    <a:pt x="0" y="131"/>
                    <a:pt x="13" y="159"/>
                  </a:cubicBezTo>
                  <a:cubicBezTo>
                    <a:pt x="21" y="176"/>
                    <a:pt x="32" y="188"/>
                    <a:pt x="44" y="199"/>
                  </a:cubicBezTo>
                  <a:lnTo>
                    <a:pt x="44" y="199"/>
                  </a:lnTo>
                  <a:cubicBezTo>
                    <a:pt x="51" y="208"/>
                    <a:pt x="58" y="217"/>
                    <a:pt x="66" y="225"/>
                  </a:cubicBezTo>
                  <a:lnTo>
                    <a:pt x="66" y="225"/>
                  </a:lnTo>
                  <a:cubicBezTo>
                    <a:pt x="68" y="228"/>
                    <a:pt x="70" y="230"/>
                    <a:pt x="72" y="233"/>
                  </a:cubicBezTo>
                  <a:lnTo>
                    <a:pt x="72" y="233"/>
                  </a:lnTo>
                  <a:cubicBezTo>
                    <a:pt x="72" y="233"/>
                    <a:pt x="72" y="233"/>
                    <a:pt x="72" y="234"/>
                  </a:cubicBezTo>
                  <a:lnTo>
                    <a:pt x="72" y="234"/>
                  </a:lnTo>
                  <a:cubicBezTo>
                    <a:pt x="70" y="231"/>
                    <a:pt x="68" y="229"/>
                    <a:pt x="66" y="227"/>
                  </a:cubicBezTo>
                  <a:lnTo>
                    <a:pt x="66" y="227"/>
                  </a:lnTo>
                  <a:cubicBezTo>
                    <a:pt x="69" y="230"/>
                    <a:pt x="71" y="233"/>
                    <a:pt x="73" y="237"/>
                  </a:cubicBezTo>
                  <a:lnTo>
                    <a:pt x="73" y="237"/>
                  </a:lnTo>
                  <a:cubicBezTo>
                    <a:pt x="77" y="247"/>
                    <a:pt x="79" y="257"/>
                    <a:pt x="82" y="268"/>
                  </a:cubicBezTo>
                  <a:lnTo>
                    <a:pt x="82" y="268"/>
                  </a:lnTo>
                  <a:cubicBezTo>
                    <a:pt x="82" y="277"/>
                    <a:pt x="82" y="287"/>
                    <a:pt x="82" y="297"/>
                  </a:cubicBezTo>
                  <a:lnTo>
                    <a:pt x="82" y="297"/>
                  </a:lnTo>
                  <a:cubicBezTo>
                    <a:pt x="78" y="315"/>
                    <a:pt x="72" y="334"/>
                    <a:pt x="66" y="352"/>
                  </a:cubicBezTo>
                  <a:lnTo>
                    <a:pt x="66" y="352"/>
                  </a:lnTo>
                  <a:cubicBezTo>
                    <a:pt x="46" y="391"/>
                    <a:pt x="14" y="428"/>
                    <a:pt x="17" y="476"/>
                  </a:cubicBezTo>
                  <a:cubicBezTo>
                    <a:pt x="21" y="515"/>
                    <a:pt x="45" y="560"/>
                    <a:pt x="88" y="568"/>
                  </a:cubicBezTo>
                  <a:lnTo>
                    <a:pt x="89" y="568"/>
                  </a:lnTo>
                  <a:cubicBezTo>
                    <a:pt x="99" y="570"/>
                    <a:pt x="109" y="572"/>
                    <a:pt x="119" y="572"/>
                  </a:cubicBezTo>
                  <a:cubicBezTo>
                    <a:pt x="140" y="572"/>
                    <a:pt x="161" y="566"/>
                    <a:pt x="181" y="556"/>
                  </a:cubicBezTo>
                  <a:cubicBezTo>
                    <a:pt x="196" y="549"/>
                    <a:pt x="210" y="538"/>
                    <a:pt x="223" y="527"/>
                  </a:cubicBezTo>
                  <a:cubicBezTo>
                    <a:pt x="243" y="507"/>
                    <a:pt x="261" y="485"/>
                    <a:pt x="276" y="461"/>
                  </a:cubicBezTo>
                  <a:cubicBezTo>
                    <a:pt x="310" y="412"/>
                    <a:pt x="324" y="354"/>
                    <a:pt x="330" y="295"/>
                  </a:cubicBezTo>
                  <a:cubicBezTo>
                    <a:pt x="335" y="247"/>
                    <a:pt x="328" y="199"/>
                    <a:pt x="311" y="153"/>
                  </a:cubicBezTo>
                  <a:cubicBezTo>
                    <a:pt x="285" y="84"/>
                    <a:pt x="230" y="9"/>
                    <a:pt x="150" y="4"/>
                  </a:cubicBezTo>
                  <a:lnTo>
                    <a:pt x="150" y="4"/>
                  </a:lnTo>
                  <a:cubicBezTo>
                    <a:pt x="141" y="1"/>
                    <a:pt x="131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5252050" y="1332375"/>
              <a:ext cx="7775" cy="6050"/>
            </a:xfrm>
            <a:custGeom>
              <a:avLst/>
              <a:gdLst/>
              <a:ahLst/>
              <a:cxnLst/>
              <a:rect l="l" t="t" r="r" b="b"/>
              <a:pathLst>
                <a:path w="311" h="242" extrusionOk="0">
                  <a:moveTo>
                    <a:pt x="156" y="1"/>
                  </a:moveTo>
                  <a:cubicBezTo>
                    <a:pt x="1" y="1"/>
                    <a:pt x="1" y="241"/>
                    <a:pt x="156" y="241"/>
                  </a:cubicBezTo>
                  <a:cubicBezTo>
                    <a:pt x="311" y="241"/>
                    <a:pt x="311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5248900" y="1342525"/>
              <a:ext cx="6500" cy="6825"/>
            </a:xfrm>
            <a:custGeom>
              <a:avLst/>
              <a:gdLst/>
              <a:ahLst/>
              <a:cxnLst/>
              <a:rect l="l" t="t" r="r" b="b"/>
              <a:pathLst>
                <a:path w="260" h="273" extrusionOk="0">
                  <a:moveTo>
                    <a:pt x="130" y="1"/>
                  </a:moveTo>
                  <a:lnTo>
                    <a:pt x="99" y="5"/>
                  </a:lnTo>
                  <a:lnTo>
                    <a:pt x="71" y="17"/>
                  </a:lnTo>
                  <a:cubicBezTo>
                    <a:pt x="57" y="24"/>
                    <a:pt x="47" y="35"/>
                    <a:pt x="38" y="48"/>
                  </a:cubicBezTo>
                  <a:cubicBezTo>
                    <a:pt x="27" y="59"/>
                    <a:pt x="21" y="72"/>
                    <a:pt x="17" y="87"/>
                  </a:cubicBezTo>
                  <a:cubicBezTo>
                    <a:pt x="15" y="92"/>
                    <a:pt x="13" y="96"/>
                    <a:pt x="11" y="100"/>
                  </a:cubicBezTo>
                  <a:lnTo>
                    <a:pt x="8" y="107"/>
                  </a:lnTo>
                  <a:lnTo>
                    <a:pt x="7" y="111"/>
                  </a:lnTo>
                  <a:cubicBezTo>
                    <a:pt x="2" y="127"/>
                    <a:pt x="1" y="145"/>
                    <a:pt x="5" y="161"/>
                  </a:cubicBezTo>
                  <a:cubicBezTo>
                    <a:pt x="5" y="178"/>
                    <a:pt x="10" y="194"/>
                    <a:pt x="20" y="209"/>
                  </a:cubicBezTo>
                  <a:lnTo>
                    <a:pt x="21" y="210"/>
                  </a:lnTo>
                  <a:cubicBezTo>
                    <a:pt x="45" y="252"/>
                    <a:pt x="87" y="273"/>
                    <a:pt x="130" y="273"/>
                  </a:cubicBezTo>
                  <a:cubicBezTo>
                    <a:pt x="172" y="273"/>
                    <a:pt x="214" y="252"/>
                    <a:pt x="239" y="210"/>
                  </a:cubicBezTo>
                  <a:lnTo>
                    <a:pt x="240" y="209"/>
                  </a:lnTo>
                  <a:lnTo>
                    <a:pt x="253" y="178"/>
                  </a:lnTo>
                  <a:cubicBezTo>
                    <a:pt x="259" y="156"/>
                    <a:pt x="259" y="132"/>
                    <a:pt x="253" y="111"/>
                  </a:cubicBezTo>
                  <a:lnTo>
                    <a:pt x="252" y="107"/>
                  </a:lnTo>
                  <a:lnTo>
                    <a:pt x="250" y="100"/>
                  </a:lnTo>
                  <a:cubicBezTo>
                    <a:pt x="248" y="96"/>
                    <a:pt x="245" y="92"/>
                    <a:pt x="243" y="87"/>
                  </a:cubicBezTo>
                  <a:cubicBezTo>
                    <a:pt x="240" y="78"/>
                    <a:pt x="236" y="68"/>
                    <a:pt x="232" y="60"/>
                  </a:cubicBezTo>
                  <a:cubicBezTo>
                    <a:pt x="225" y="46"/>
                    <a:pt x="214" y="35"/>
                    <a:pt x="202" y="26"/>
                  </a:cubicBezTo>
                  <a:cubicBezTo>
                    <a:pt x="194" y="19"/>
                    <a:pt x="186" y="14"/>
                    <a:pt x="176" y="12"/>
                  </a:cubicBezTo>
                  <a:cubicBezTo>
                    <a:pt x="162" y="4"/>
                    <a:pt x="146" y="1"/>
                    <a:pt x="1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5079275" y="1350700"/>
              <a:ext cx="197400" cy="52775"/>
            </a:xfrm>
            <a:custGeom>
              <a:avLst/>
              <a:gdLst/>
              <a:ahLst/>
              <a:cxnLst/>
              <a:rect l="l" t="t" r="r" b="b"/>
              <a:pathLst>
                <a:path w="7896" h="2111" extrusionOk="0">
                  <a:moveTo>
                    <a:pt x="488" y="1"/>
                  </a:moveTo>
                  <a:cubicBezTo>
                    <a:pt x="439" y="1"/>
                    <a:pt x="395" y="33"/>
                    <a:pt x="382" y="82"/>
                  </a:cubicBezTo>
                  <a:cubicBezTo>
                    <a:pt x="260" y="557"/>
                    <a:pt x="138" y="1032"/>
                    <a:pt x="16" y="1507"/>
                  </a:cubicBezTo>
                  <a:cubicBezTo>
                    <a:pt x="0" y="1564"/>
                    <a:pt x="42" y="1624"/>
                    <a:pt x="107" y="1641"/>
                  </a:cubicBezTo>
                  <a:cubicBezTo>
                    <a:pt x="1368" y="1954"/>
                    <a:pt x="2658" y="2111"/>
                    <a:pt x="3948" y="2111"/>
                  </a:cubicBezTo>
                  <a:cubicBezTo>
                    <a:pt x="5238" y="2111"/>
                    <a:pt x="6529" y="1954"/>
                    <a:pt x="7789" y="1641"/>
                  </a:cubicBezTo>
                  <a:cubicBezTo>
                    <a:pt x="7855" y="1625"/>
                    <a:pt x="7895" y="1565"/>
                    <a:pt x="7880" y="1507"/>
                  </a:cubicBezTo>
                  <a:cubicBezTo>
                    <a:pt x="7758" y="1032"/>
                    <a:pt x="7637" y="557"/>
                    <a:pt x="7515" y="82"/>
                  </a:cubicBezTo>
                  <a:cubicBezTo>
                    <a:pt x="7502" y="33"/>
                    <a:pt x="7458" y="1"/>
                    <a:pt x="7410" y="1"/>
                  </a:cubicBezTo>
                  <a:cubicBezTo>
                    <a:pt x="7401" y="1"/>
                    <a:pt x="7392" y="2"/>
                    <a:pt x="7383" y="4"/>
                  </a:cubicBezTo>
                  <a:cubicBezTo>
                    <a:pt x="6255" y="285"/>
                    <a:pt x="5102" y="425"/>
                    <a:pt x="3948" y="425"/>
                  </a:cubicBezTo>
                  <a:cubicBezTo>
                    <a:pt x="2795" y="425"/>
                    <a:pt x="1642" y="285"/>
                    <a:pt x="515" y="4"/>
                  </a:cubicBezTo>
                  <a:cubicBezTo>
                    <a:pt x="506" y="2"/>
                    <a:pt x="497" y="1"/>
                    <a:pt x="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096075" y="1364775"/>
              <a:ext cx="4550" cy="16450"/>
            </a:xfrm>
            <a:custGeom>
              <a:avLst/>
              <a:gdLst/>
              <a:ahLst/>
              <a:cxnLst/>
              <a:rect l="l" t="t" r="r" b="b"/>
              <a:pathLst>
                <a:path w="182" h="658" extrusionOk="0">
                  <a:moveTo>
                    <a:pt x="126" y="0"/>
                  </a:moveTo>
                  <a:cubicBezTo>
                    <a:pt x="106" y="0"/>
                    <a:pt x="86" y="11"/>
                    <a:pt x="77" y="35"/>
                  </a:cubicBezTo>
                  <a:cubicBezTo>
                    <a:pt x="71" y="48"/>
                    <a:pt x="67" y="62"/>
                    <a:pt x="62" y="76"/>
                  </a:cubicBezTo>
                  <a:cubicBezTo>
                    <a:pt x="56" y="91"/>
                    <a:pt x="55" y="86"/>
                    <a:pt x="47" y="101"/>
                  </a:cubicBezTo>
                  <a:cubicBezTo>
                    <a:pt x="34" y="124"/>
                    <a:pt x="32" y="156"/>
                    <a:pt x="27" y="183"/>
                  </a:cubicBezTo>
                  <a:cubicBezTo>
                    <a:pt x="21" y="230"/>
                    <a:pt x="15" y="278"/>
                    <a:pt x="10" y="326"/>
                  </a:cubicBezTo>
                  <a:cubicBezTo>
                    <a:pt x="4" y="377"/>
                    <a:pt x="1" y="427"/>
                    <a:pt x="1" y="477"/>
                  </a:cubicBezTo>
                  <a:cubicBezTo>
                    <a:pt x="2" y="529"/>
                    <a:pt x="10" y="581"/>
                    <a:pt x="25" y="631"/>
                  </a:cubicBezTo>
                  <a:cubicBezTo>
                    <a:pt x="31" y="650"/>
                    <a:pt x="46" y="658"/>
                    <a:pt x="62" y="658"/>
                  </a:cubicBezTo>
                  <a:cubicBezTo>
                    <a:pt x="81" y="658"/>
                    <a:pt x="100" y="647"/>
                    <a:pt x="106" y="629"/>
                  </a:cubicBezTo>
                  <a:cubicBezTo>
                    <a:pt x="119" y="583"/>
                    <a:pt x="129" y="536"/>
                    <a:pt x="137" y="490"/>
                  </a:cubicBezTo>
                  <a:cubicBezTo>
                    <a:pt x="143" y="442"/>
                    <a:pt x="144" y="394"/>
                    <a:pt x="149" y="346"/>
                  </a:cubicBezTo>
                  <a:cubicBezTo>
                    <a:pt x="155" y="299"/>
                    <a:pt x="163" y="250"/>
                    <a:pt x="171" y="203"/>
                  </a:cubicBezTo>
                  <a:cubicBezTo>
                    <a:pt x="177" y="179"/>
                    <a:pt x="180" y="154"/>
                    <a:pt x="180" y="130"/>
                  </a:cubicBezTo>
                  <a:cubicBezTo>
                    <a:pt x="179" y="119"/>
                    <a:pt x="176" y="111"/>
                    <a:pt x="176" y="102"/>
                  </a:cubicBezTo>
                  <a:cubicBezTo>
                    <a:pt x="176" y="87"/>
                    <a:pt x="177" y="72"/>
                    <a:pt x="179" y="57"/>
                  </a:cubicBezTo>
                  <a:cubicBezTo>
                    <a:pt x="181" y="21"/>
                    <a:pt x="153" y="0"/>
                    <a:pt x="126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5106025" y="1365825"/>
              <a:ext cx="4950" cy="17075"/>
            </a:xfrm>
            <a:custGeom>
              <a:avLst/>
              <a:gdLst/>
              <a:ahLst/>
              <a:cxnLst/>
              <a:rect l="l" t="t" r="r" b="b"/>
              <a:pathLst>
                <a:path w="198" h="683" extrusionOk="0">
                  <a:moveTo>
                    <a:pt x="123" y="0"/>
                  </a:moveTo>
                  <a:cubicBezTo>
                    <a:pt x="105" y="0"/>
                    <a:pt x="88" y="9"/>
                    <a:pt x="80" y="28"/>
                  </a:cubicBezTo>
                  <a:cubicBezTo>
                    <a:pt x="75" y="38"/>
                    <a:pt x="69" y="49"/>
                    <a:pt x="62" y="60"/>
                  </a:cubicBezTo>
                  <a:cubicBezTo>
                    <a:pt x="54" y="75"/>
                    <a:pt x="49" y="91"/>
                    <a:pt x="46" y="107"/>
                  </a:cubicBezTo>
                  <a:cubicBezTo>
                    <a:pt x="41" y="130"/>
                    <a:pt x="37" y="154"/>
                    <a:pt x="34" y="177"/>
                  </a:cubicBezTo>
                  <a:cubicBezTo>
                    <a:pt x="27" y="231"/>
                    <a:pt x="21" y="284"/>
                    <a:pt x="14" y="338"/>
                  </a:cubicBezTo>
                  <a:cubicBezTo>
                    <a:pt x="0" y="442"/>
                    <a:pt x="5" y="548"/>
                    <a:pt x="3" y="653"/>
                  </a:cubicBezTo>
                  <a:cubicBezTo>
                    <a:pt x="1" y="673"/>
                    <a:pt x="17" y="682"/>
                    <a:pt x="34" y="682"/>
                  </a:cubicBezTo>
                  <a:cubicBezTo>
                    <a:pt x="50" y="682"/>
                    <a:pt x="67" y="674"/>
                    <a:pt x="71" y="657"/>
                  </a:cubicBezTo>
                  <a:cubicBezTo>
                    <a:pt x="98" y="559"/>
                    <a:pt x="131" y="462"/>
                    <a:pt x="149" y="363"/>
                  </a:cubicBezTo>
                  <a:lnTo>
                    <a:pt x="176" y="217"/>
                  </a:lnTo>
                  <a:cubicBezTo>
                    <a:pt x="183" y="172"/>
                    <a:pt x="198" y="118"/>
                    <a:pt x="182" y="73"/>
                  </a:cubicBezTo>
                  <a:lnTo>
                    <a:pt x="182" y="73"/>
                  </a:lnTo>
                  <a:lnTo>
                    <a:pt x="179" y="46"/>
                  </a:lnTo>
                  <a:cubicBezTo>
                    <a:pt x="176" y="18"/>
                    <a:pt x="149" y="0"/>
                    <a:pt x="123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5114775" y="1367775"/>
              <a:ext cx="4900" cy="18650"/>
            </a:xfrm>
            <a:custGeom>
              <a:avLst/>
              <a:gdLst/>
              <a:ahLst/>
              <a:cxnLst/>
              <a:rect l="l" t="t" r="r" b="b"/>
              <a:pathLst>
                <a:path w="196" h="746" extrusionOk="0">
                  <a:moveTo>
                    <a:pt x="103" y="1"/>
                  </a:moveTo>
                  <a:cubicBezTo>
                    <a:pt x="85" y="1"/>
                    <a:pt x="68" y="10"/>
                    <a:pt x="58" y="28"/>
                  </a:cubicBezTo>
                  <a:cubicBezTo>
                    <a:pt x="44" y="51"/>
                    <a:pt x="32" y="77"/>
                    <a:pt x="21" y="103"/>
                  </a:cubicBezTo>
                  <a:cubicBezTo>
                    <a:pt x="13" y="130"/>
                    <a:pt x="9" y="159"/>
                    <a:pt x="9" y="188"/>
                  </a:cubicBezTo>
                  <a:cubicBezTo>
                    <a:pt x="6" y="247"/>
                    <a:pt x="6" y="305"/>
                    <a:pt x="4" y="364"/>
                  </a:cubicBezTo>
                  <a:cubicBezTo>
                    <a:pt x="0" y="422"/>
                    <a:pt x="2" y="482"/>
                    <a:pt x="9" y="541"/>
                  </a:cubicBezTo>
                  <a:cubicBezTo>
                    <a:pt x="17" y="598"/>
                    <a:pt x="26" y="655"/>
                    <a:pt x="35" y="712"/>
                  </a:cubicBezTo>
                  <a:cubicBezTo>
                    <a:pt x="39" y="735"/>
                    <a:pt x="57" y="746"/>
                    <a:pt x="75" y="746"/>
                  </a:cubicBezTo>
                  <a:cubicBezTo>
                    <a:pt x="93" y="746"/>
                    <a:pt x="112" y="735"/>
                    <a:pt x="118" y="715"/>
                  </a:cubicBezTo>
                  <a:cubicBezTo>
                    <a:pt x="135" y="662"/>
                    <a:pt x="151" y="608"/>
                    <a:pt x="166" y="554"/>
                  </a:cubicBezTo>
                  <a:cubicBezTo>
                    <a:pt x="179" y="497"/>
                    <a:pt x="186" y="438"/>
                    <a:pt x="187" y="381"/>
                  </a:cubicBezTo>
                  <a:cubicBezTo>
                    <a:pt x="189" y="323"/>
                    <a:pt x="192" y="265"/>
                    <a:pt x="194" y="206"/>
                  </a:cubicBezTo>
                  <a:cubicBezTo>
                    <a:pt x="194" y="175"/>
                    <a:pt x="196" y="140"/>
                    <a:pt x="185" y="109"/>
                  </a:cubicBezTo>
                  <a:cubicBezTo>
                    <a:pt x="175" y="82"/>
                    <a:pt x="164" y="57"/>
                    <a:pt x="151" y="31"/>
                  </a:cubicBezTo>
                  <a:cubicBezTo>
                    <a:pt x="141" y="11"/>
                    <a:pt x="122" y="1"/>
                    <a:pt x="103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5125400" y="1367975"/>
              <a:ext cx="5275" cy="18075"/>
            </a:xfrm>
            <a:custGeom>
              <a:avLst/>
              <a:gdLst/>
              <a:ahLst/>
              <a:cxnLst/>
              <a:rect l="l" t="t" r="r" b="b"/>
              <a:pathLst>
                <a:path w="211" h="723" extrusionOk="0">
                  <a:moveTo>
                    <a:pt x="125" y="1"/>
                  </a:moveTo>
                  <a:cubicBezTo>
                    <a:pt x="52" y="1"/>
                    <a:pt x="26" y="95"/>
                    <a:pt x="17" y="150"/>
                  </a:cubicBezTo>
                  <a:cubicBezTo>
                    <a:pt x="7" y="208"/>
                    <a:pt x="2" y="267"/>
                    <a:pt x="2" y="326"/>
                  </a:cubicBezTo>
                  <a:cubicBezTo>
                    <a:pt x="1" y="387"/>
                    <a:pt x="2" y="449"/>
                    <a:pt x="5" y="509"/>
                  </a:cubicBezTo>
                  <a:cubicBezTo>
                    <a:pt x="6" y="539"/>
                    <a:pt x="11" y="569"/>
                    <a:pt x="21" y="597"/>
                  </a:cubicBezTo>
                  <a:cubicBezTo>
                    <a:pt x="32" y="626"/>
                    <a:pt x="40" y="656"/>
                    <a:pt x="46" y="687"/>
                  </a:cubicBezTo>
                  <a:cubicBezTo>
                    <a:pt x="53" y="709"/>
                    <a:pt x="75" y="722"/>
                    <a:pt x="96" y="722"/>
                  </a:cubicBezTo>
                  <a:cubicBezTo>
                    <a:pt x="116" y="722"/>
                    <a:pt x="133" y="711"/>
                    <a:pt x="135" y="688"/>
                  </a:cubicBezTo>
                  <a:lnTo>
                    <a:pt x="136" y="688"/>
                  </a:lnTo>
                  <a:cubicBezTo>
                    <a:pt x="138" y="657"/>
                    <a:pt x="143" y="628"/>
                    <a:pt x="150" y="598"/>
                  </a:cubicBezTo>
                  <a:cubicBezTo>
                    <a:pt x="158" y="570"/>
                    <a:pt x="162" y="540"/>
                    <a:pt x="163" y="511"/>
                  </a:cubicBezTo>
                  <a:cubicBezTo>
                    <a:pt x="166" y="455"/>
                    <a:pt x="173" y="399"/>
                    <a:pt x="180" y="344"/>
                  </a:cubicBezTo>
                  <a:cubicBezTo>
                    <a:pt x="189" y="284"/>
                    <a:pt x="198" y="224"/>
                    <a:pt x="205" y="164"/>
                  </a:cubicBezTo>
                  <a:cubicBezTo>
                    <a:pt x="210" y="107"/>
                    <a:pt x="209" y="4"/>
                    <a:pt x="128" y="1"/>
                  </a:cubicBezTo>
                  <a:cubicBezTo>
                    <a:pt x="127" y="1"/>
                    <a:pt x="126" y="1"/>
                    <a:pt x="125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5137275" y="1368025"/>
              <a:ext cx="5275" cy="21050"/>
            </a:xfrm>
            <a:custGeom>
              <a:avLst/>
              <a:gdLst/>
              <a:ahLst/>
              <a:cxnLst/>
              <a:rect l="l" t="t" r="r" b="b"/>
              <a:pathLst>
                <a:path w="211" h="842" extrusionOk="0">
                  <a:moveTo>
                    <a:pt x="123" y="1"/>
                  </a:moveTo>
                  <a:cubicBezTo>
                    <a:pt x="110" y="1"/>
                    <a:pt x="97" y="5"/>
                    <a:pt x="87" y="14"/>
                  </a:cubicBezTo>
                  <a:cubicBezTo>
                    <a:pt x="58" y="37"/>
                    <a:pt x="40" y="70"/>
                    <a:pt x="34" y="108"/>
                  </a:cubicBezTo>
                  <a:cubicBezTo>
                    <a:pt x="29" y="140"/>
                    <a:pt x="26" y="173"/>
                    <a:pt x="22" y="206"/>
                  </a:cubicBezTo>
                  <a:cubicBezTo>
                    <a:pt x="18" y="235"/>
                    <a:pt x="12" y="263"/>
                    <a:pt x="8" y="290"/>
                  </a:cubicBezTo>
                  <a:cubicBezTo>
                    <a:pt x="4" y="324"/>
                    <a:pt x="3" y="357"/>
                    <a:pt x="4" y="390"/>
                  </a:cubicBezTo>
                  <a:cubicBezTo>
                    <a:pt x="0" y="518"/>
                    <a:pt x="7" y="648"/>
                    <a:pt x="11" y="777"/>
                  </a:cubicBezTo>
                  <a:cubicBezTo>
                    <a:pt x="12" y="818"/>
                    <a:pt x="47" y="842"/>
                    <a:pt x="81" y="842"/>
                  </a:cubicBezTo>
                  <a:cubicBezTo>
                    <a:pt x="108" y="842"/>
                    <a:pt x="135" y="826"/>
                    <a:pt x="141" y="790"/>
                  </a:cubicBezTo>
                  <a:cubicBezTo>
                    <a:pt x="163" y="664"/>
                    <a:pt x="186" y="537"/>
                    <a:pt x="200" y="410"/>
                  </a:cubicBezTo>
                  <a:cubicBezTo>
                    <a:pt x="203" y="379"/>
                    <a:pt x="208" y="349"/>
                    <a:pt x="210" y="318"/>
                  </a:cubicBezTo>
                  <a:cubicBezTo>
                    <a:pt x="211" y="287"/>
                    <a:pt x="208" y="256"/>
                    <a:pt x="208" y="225"/>
                  </a:cubicBezTo>
                  <a:cubicBezTo>
                    <a:pt x="208" y="192"/>
                    <a:pt x="209" y="159"/>
                    <a:pt x="209" y="126"/>
                  </a:cubicBezTo>
                  <a:cubicBezTo>
                    <a:pt x="211" y="87"/>
                    <a:pt x="198" y="51"/>
                    <a:pt x="173" y="23"/>
                  </a:cubicBezTo>
                  <a:cubicBezTo>
                    <a:pt x="162" y="9"/>
                    <a:pt x="142" y="1"/>
                    <a:pt x="123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5149700" y="1369600"/>
              <a:ext cx="5475" cy="20900"/>
            </a:xfrm>
            <a:custGeom>
              <a:avLst/>
              <a:gdLst/>
              <a:ahLst/>
              <a:cxnLst/>
              <a:rect l="l" t="t" r="r" b="b"/>
              <a:pathLst>
                <a:path w="219" h="836" extrusionOk="0">
                  <a:moveTo>
                    <a:pt x="141" y="0"/>
                  </a:moveTo>
                  <a:cubicBezTo>
                    <a:pt x="135" y="0"/>
                    <a:pt x="128" y="1"/>
                    <a:pt x="122" y="4"/>
                  </a:cubicBezTo>
                  <a:cubicBezTo>
                    <a:pt x="63" y="39"/>
                    <a:pt x="49" y="110"/>
                    <a:pt x="34" y="171"/>
                  </a:cubicBezTo>
                  <a:cubicBezTo>
                    <a:pt x="20" y="240"/>
                    <a:pt x="10" y="311"/>
                    <a:pt x="8" y="381"/>
                  </a:cubicBezTo>
                  <a:cubicBezTo>
                    <a:pt x="0" y="518"/>
                    <a:pt x="2" y="655"/>
                    <a:pt x="16" y="791"/>
                  </a:cubicBezTo>
                  <a:cubicBezTo>
                    <a:pt x="19" y="822"/>
                    <a:pt x="43" y="836"/>
                    <a:pt x="70" y="836"/>
                  </a:cubicBezTo>
                  <a:cubicBezTo>
                    <a:pt x="101" y="836"/>
                    <a:pt x="135" y="817"/>
                    <a:pt x="139" y="784"/>
                  </a:cubicBezTo>
                  <a:cubicBezTo>
                    <a:pt x="156" y="654"/>
                    <a:pt x="176" y="525"/>
                    <a:pt x="192" y="394"/>
                  </a:cubicBezTo>
                  <a:cubicBezTo>
                    <a:pt x="198" y="331"/>
                    <a:pt x="209" y="269"/>
                    <a:pt x="209" y="206"/>
                  </a:cubicBezTo>
                  <a:cubicBezTo>
                    <a:pt x="209" y="142"/>
                    <a:pt x="218" y="63"/>
                    <a:pt x="173" y="14"/>
                  </a:cubicBezTo>
                  <a:cubicBezTo>
                    <a:pt x="164" y="5"/>
                    <a:pt x="153" y="0"/>
                    <a:pt x="141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5162575" y="1368800"/>
              <a:ext cx="4925" cy="23725"/>
            </a:xfrm>
            <a:custGeom>
              <a:avLst/>
              <a:gdLst/>
              <a:ahLst/>
              <a:cxnLst/>
              <a:rect l="l" t="t" r="r" b="b"/>
              <a:pathLst>
                <a:path w="197" h="949" extrusionOk="0">
                  <a:moveTo>
                    <a:pt x="114" y="1"/>
                  </a:moveTo>
                  <a:cubicBezTo>
                    <a:pt x="98" y="1"/>
                    <a:pt x="82" y="8"/>
                    <a:pt x="73" y="22"/>
                  </a:cubicBezTo>
                  <a:cubicBezTo>
                    <a:pt x="34" y="88"/>
                    <a:pt x="21" y="153"/>
                    <a:pt x="17" y="228"/>
                  </a:cubicBezTo>
                  <a:cubicBezTo>
                    <a:pt x="12" y="304"/>
                    <a:pt x="5" y="380"/>
                    <a:pt x="3" y="456"/>
                  </a:cubicBezTo>
                  <a:cubicBezTo>
                    <a:pt x="1" y="606"/>
                    <a:pt x="12" y="754"/>
                    <a:pt x="22" y="904"/>
                  </a:cubicBezTo>
                  <a:cubicBezTo>
                    <a:pt x="24" y="933"/>
                    <a:pt x="47" y="948"/>
                    <a:pt x="70" y="948"/>
                  </a:cubicBezTo>
                  <a:cubicBezTo>
                    <a:pt x="92" y="948"/>
                    <a:pt x="115" y="935"/>
                    <a:pt x="119" y="907"/>
                  </a:cubicBezTo>
                  <a:cubicBezTo>
                    <a:pt x="145" y="759"/>
                    <a:pt x="172" y="612"/>
                    <a:pt x="183" y="463"/>
                  </a:cubicBezTo>
                  <a:cubicBezTo>
                    <a:pt x="190" y="390"/>
                    <a:pt x="190" y="316"/>
                    <a:pt x="193" y="243"/>
                  </a:cubicBezTo>
                  <a:cubicBezTo>
                    <a:pt x="196" y="164"/>
                    <a:pt x="191" y="98"/>
                    <a:pt x="156" y="25"/>
                  </a:cubicBezTo>
                  <a:cubicBezTo>
                    <a:pt x="148" y="9"/>
                    <a:pt x="131" y="1"/>
                    <a:pt x="114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5174650" y="1369150"/>
              <a:ext cx="3975" cy="21550"/>
            </a:xfrm>
            <a:custGeom>
              <a:avLst/>
              <a:gdLst/>
              <a:ahLst/>
              <a:cxnLst/>
              <a:rect l="l" t="t" r="r" b="b"/>
              <a:pathLst>
                <a:path w="159" h="862" extrusionOk="0">
                  <a:moveTo>
                    <a:pt x="86" y="1"/>
                  </a:moveTo>
                  <a:cubicBezTo>
                    <a:pt x="61" y="1"/>
                    <a:pt x="35" y="16"/>
                    <a:pt x="25" y="42"/>
                  </a:cubicBezTo>
                  <a:cubicBezTo>
                    <a:pt x="1" y="104"/>
                    <a:pt x="7" y="178"/>
                    <a:pt x="7" y="244"/>
                  </a:cubicBezTo>
                  <a:cubicBezTo>
                    <a:pt x="6" y="310"/>
                    <a:pt x="9" y="379"/>
                    <a:pt x="14" y="446"/>
                  </a:cubicBezTo>
                  <a:cubicBezTo>
                    <a:pt x="24" y="580"/>
                    <a:pt x="46" y="713"/>
                    <a:pt x="78" y="842"/>
                  </a:cubicBezTo>
                  <a:cubicBezTo>
                    <a:pt x="81" y="856"/>
                    <a:pt x="93" y="862"/>
                    <a:pt x="105" y="862"/>
                  </a:cubicBezTo>
                  <a:cubicBezTo>
                    <a:pt x="120" y="862"/>
                    <a:pt x="136" y="852"/>
                    <a:pt x="135" y="836"/>
                  </a:cubicBezTo>
                  <a:lnTo>
                    <a:pt x="135" y="834"/>
                  </a:lnTo>
                  <a:cubicBezTo>
                    <a:pt x="135" y="703"/>
                    <a:pt x="141" y="570"/>
                    <a:pt x="142" y="439"/>
                  </a:cubicBezTo>
                  <a:cubicBezTo>
                    <a:pt x="142" y="374"/>
                    <a:pt x="145" y="310"/>
                    <a:pt x="146" y="244"/>
                  </a:cubicBezTo>
                  <a:cubicBezTo>
                    <a:pt x="147" y="179"/>
                    <a:pt x="159" y="106"/>
                    <a:pt x="141" y="42"/>
                  </a:cubicBezTo>
                  <a:cubicBezTo>
                    <a:pt x="133" y="14"/>
                    <a:pt x="110" y="1"/>
                    <a:pt x="86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5186275" y="1367650"/>
              <a:ext cx="3925" cy="22850"/>
            </a:xfrm>
            <a:custGeom>
              <a:avLst/>
              <a:gdLst/>
              <a:ahLst/>
              <a:cxnLst/>
              <a:rect l="l" t="t" r="r" b="b"/>
              <a:pathLst>
                <a:path w="157" h="914" extrusionOk="0">
                  <a:moveTo>
                    <a:pt x="73" y="1"/>
                  </a:moveTo>
                  <a:cubicBezTo>
                    <a:pt x="69" y="1"/>
                    <a:pt x="65" y="1"/>
                    <a:pt x="62" y="2"/>
                  </a:cubicBezTo>
                  <a:cubicBezTo>
                    <a:pt x="28" y="7"/>
                    <a:pt x="10" y="33"/>
                    <a:pt x="8" y="64"/>
                  </a:cubicBezTo>
                  <a:cubicBezTo>
                    <a:pt x="1" y="134"/>
                    <a:pt x="14" y="208"/>
                    <a:pt x="20" y="279"/>
                  </a:cubicBezTo>
                  <a:cubicBezTo>
                    <a:pt x="25" y="349"/>
                    <a:pt x="32" y="422"/>
                    <a:pt x="41" y="493"/>
                  </a:cubicBezTo>
                  <a:cubicBezTo>
                    <a:pt x="60" y="632"/>
                    <a:pt x="79" y="770"/>
                    <a:pt x="115" y="906"/>
                  </a:cubicBezTo>
                  <a:cubicBezTo>
                    <a:pt x="117" y="911"/>
                    <a:pt x="122" y="913"/>
                    <a:pt x="127" y="913"/>
                  </a:cubicBezTo>
                  <a:cubicBezTo>
                    <a:pt x="132" y="913"/>
                    <a:pt x="136" y="911"/>
                    <a:pt x="137" y="906"/>
                  </a:cubicBezTo>
                  <a:cubicBezTo>
                    <a:pt x="155" y="765"/>
                    <a:pt x="157" y="624"/>
                    <a:pt x="157" y="482"/>
                  </a:cubicBezTo>
                  <a:cubicBezTo>
                    <a:pt x="157" y="410"/>
                    <a:pt x="154" y="339"/>
                    <a:pt x="150" y="267"/>
                  </a:cubicBezTo>
                  <a:cubicBezTo>
                    <a:pt x="147" y="192"/>
                    <a:pt x="149" y="116"/>
                    <a:pt x="133" y="44"/>
                  </a:cubicBezTo>
                  <a:cubicBezTo>
                    <a:pt x="127" y="17"/>
                    <a:pt x="99" y="1"/>
                    <a:pt x="73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5197850" y="1366925"/>
              <a:ext cx="4950" cy="21275"/>
            </a:xfrm>
            <a:custGeom>
              <a:avLst/>
              <a:gdLst/>
              <a:ahLst/>
              <a:cxnLst/>
              <a:rect l="l" t="t" r="r" b="b"/>
              <a:pathLst>
                <a:path w="198" h="851" extrusionOk="0">
                  <a:moveTo>
                    <a:pt x="87" y="1"/>
                  </a:moveTo>
                  <a:cubicBezTo>
                    <a:pt x="86" y="1"/>
                    <a:pt x="84" y="1"/>
                    <a:pt x="83" y="1"/>
                  </a:cubicBezTo>
                  <a:cubicBezTo>
                    <a:pt x="7" y="6"/>
                    <a:pt x="1" y="127"/>
                    <a:pt x="3" y="178"/>
                  </a:cubicBezTo>
                  <a:cubicBezTo>
                    <a:pt x="6" y="249"/>
                    <a:pt x="10" y="319"/>
                    <a:pt x="16" y="390"/>
                  </a:cubicBezTo>
                  <a:cubicBezTo>
                    <a:pt x="22" y="466"/>
                    <a:pt x="27" y="542"/>
                    <a:pt x="35" y="618"/>
                  </a:cubicBezTo>
                  <a:cubicBezTo>
                    <a:pt x="38" y="653"/>
                    <a:pt x="45" y="688"/>
                    <a:pt x="50" y="724"/>
                  </a:cubicBezTo>
                  <a:cubicBezTo>
                    <a:pt x="53" y="743"/>
                    <a:pt x="55" y="763"/>
                    <a:pt x="58" y="783"/>
                  </a:cubicBezTo>
                  <a:cubicBezTo>
                    <a:pt x="63" y="807"/>
                    <a:pt x="73" y="816"/>
                    <a:pt x="89" y="833"/>
                  </a:cubicBezTo>
                  <a:cubicBezTo>
                    <a:pt x="99" y="845"/>
                    <a:pt x="113" y="851"/>
                    <a:pt x="127" y="851"/>
                  </a:cubicBezTo>
                  <a:cubicBezTo>
                    <a:pt x="142" y="851"/>
                    <a:pt x="157" y="843"/>
                    <a:pt x="166" y="828"/>
                  </a:cubicBezTo>
                  <a:lnTo>
                    <a:pt x="168" y="829"/>
                  </a:lnTo>
                  <a:cubicBezTo>
                    <a:pt x="181" y="810"/>
                    <a:pt x="191" y="801"/>
                    <a:pt x="192" y="776"/>
                  </a:cubicBezTo>
                  <a:cubicBezTo>
                    <a:pt x="193" y="756"/>
                    <a:pt x="194" y="735"/>
                    <a:pt x="194" y="715"/>
                  </a:cubicBezTo>
                  <a:cubicBezTo>
                    <a:pt x="195" y="679"/>
                    <a:pt x="197" y="643"/>
                    <a:pt x="197" y="608"/>
                  </a:cubicBezTo>
                  <a:cubicBezTo>
                    <a:pt x="197" y="532"/>
                    <a:pt x="193" y="455"/>
                    <a:pt x="191" y="379"/>
                  </a:cubicBezTo>
                  <a:cubicBezTo>
                    <a:pt x="189" y="309"/>
                    <a:pt x="186" y="237"/>
                    <a:pt x="181" y="167"/>
                  </a:cubicBezTo>
                  <a:cubicBezTo>
                    <a:pt x="178" y="118"/>
                    <a:pt x="159" y="1"/>
                    <a:pt x="87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5207650" y="1368725"/>
              <a:ext cx="4950" cy="19425"/>
            </a:xfrm>
            <a:custGeom>
              <a:avLst/>
              <a:gdLst/>
              <a:ahLst/>
              <a:cxnLst/>
              <a:rect l="l" t="t" r="r" b="b"/>
              <a:pathLst>
                <a:path w="198" h="777" extrusionOk="0">
                  <a:moveTo>
                    <a:pt x="83" y="0"/>
                  </a:moveTo>
                  <a:cubicBezTo>
                    <a:pt x="69" y="0"/>
                    <a:pt x="55" y="7"/>
                    <a:pt x="49" y="21"/>
                  </a:cubicBezTo>
                  <a:cubicBezTo>
                    <a:pt x="0" y="135"/>
                    <a:pt x="34" y="277"/>
                    <a:pt x="42" y="397"/>
                  </a:cubicBezTo>
                  <a:cubicBezTo>
                    <a:pt x="45" y="459"/>
                    <a:pt x="48" y="522"/>
                    <a:pt x="49" y="584"/>
                  </a:cubicBezTo>
                  <a:cubicBezTo>
                    <a:pt x="50" y="646"/>
                    <a:pt x="45" y="716"/>
                    <a:pt x="91" y="764"/>
                  </a:cubicBezTo>
                  <a:cubicBezTo>
                    <a:pt x="99" y="772"/>
                    <a:pt x="109" y="776"/>
                    <a:pt x="119" y="776"/>
                  </a:cubicBezTo>
                  <a:cubicBezTo>
                    <a:pt x="129" y="776"/>
                    <a:pt x="139" y="773"/>
                    <a:pt x="146" y="765"/>
                  </a:cubicBezTo>
                  <a:lnTo>
                    <a:pt x="148" y="766"/>
                  </a:lnTo>
                  <a:cubicBezTo>
                    <a:pt x="198" y="718"/>
                    <a:pt x="196" y="648"/>
                    <a:pt x="196" y="585"/>
                  </a:cubicBezTo>
                  <a:cubicBezTo>
                    <a:pt x="196" y="520"/>
                    <a:pt x="195" y="456"/>
                    <a:pt x="191" y="391"/>
                  </a:cubicBezTo>
                  <a:cubicBezTo>
                    <a:pt x="189" y="327"/>
                    <a:pt x="188" y="260"/>
                    <a:pt x="179" y="196"/>
                  </a:cubicBezTo>
                  <a:cubicBezTo>
                    <a:pt x="169" y="132"/>
                    <a:pt x="156" y="68"/>
                    <a:pt x="117" y="15"/>
                  </a:cubicBezTo>
                  <a:cubicBezTo>
                    <a:pt x="108" y="5"/>
                    <a:pt x="96" y="0"/>
                    <a:pt x="83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5220175" y="1368675"/>
              <a:ext cx="4300" cy="17800"/>
            </a:xfrm>
            <a:custGeom>
              <a:avLst/>
              <a:gdLst/>
              <a:ahLst/>
              <a:cxnLst/>
              <a:rect l="l" t="t" r="r" b="b"/>
              <a:pathLst>
                <a:path w="172" h="712" extrusionOk="0">
                  <a:moveTo>
                    <a:pt x="80" y="1"/>
                  </a:moveTo>
                  <a:cubicBezTo>
                    <a:pt x="55" y="1"/>
                    <a:pt x="30" y="15"/>
                    <a:pt x="25" y="47"/>
                  </a:cubicBezTo>
                  <a:cubicBezTo>
                    <a:pt x="24" y="61"/>
                    <a:pt x="22" y="74"/>
                    <a:pt x="19" y="88"/>
                  </a:cubicBezTo>
                  <a:cubicBezTo>
                    <a:pt x="15" y="102"/>
                    <a:pt x="7" y="113"/>
                    <a:pt x="4" y="128"/>
                  </a:cubicBezTo>
                  <a:cubicBezTo>
                    <a:pt x="0" y="154"/>
                    <a:pt x="0" y="181"/>
                    <a:pt x="3" y="209"/>
                  </a:cubicBezTo>
                  <a:cubicBezTo>
                    <a:pt x="3" y="262"/>
                    <a:pt x="5" y="316"/>
                    <a:pt x="8" y="369"/>
                  </a:cubicBezTo>
                  <a:lnTo>
                    <a:pt x="14" y="523"/>
                  </a:lnTo>
                  <a:cubicBezTo>
                    <a:pt x="18" y="578"/>
                    <a:pt x="27" y="631"/>
                    <a:pt x="44" y="682"/>
                  </a:cubicBezTo>
                  <a:cubicBezTo>
                    <a:pt x="50" y="701"/>
                    <a:pt x="72" y="712"/>
                    <a:pt x="92" y="712"/>
                  </a:cubicBezTo>
                  <a:cubicBezTo>
                    <a:pt x="94" y="712"/>
                    <a:pt x="96" y="712"/>
                    <a:pt x="99" y="711"/>
                  </a:cubicBezTo>
                  <a:cubicBezTo>
                    <a:pt x="121" y="709"/>
                    <a:pt x="139" y="693"/>
                    <a:pt x="145" y="671"/>
                  </a:cubicBezTo>
                  <a:cubicBezTo>
                    <a:pt x="159" y="623"/>
                    <a:pt x="167" y="573"/>
                    <a:pt x="168" y="524"/>
                  </a:cubicBezTo>
                  <a:cubicBezTo>
                    <a:pt x="169" y="474"/>
                    <a:pt x="169" y="424"/>
                    <a:pt x="170" y="373"/>
                  </a:cubicBezTo>
                  <a:cubicBezTo>
                    <a:pt x="170" y="326"/>
                    <a:pt x="171" y="278"/>
                    <a:pt x="171" y="230"/>
                  </a:cubicBezTo>
                  <a:cubicBezTo>
                    <a:pt x="171" y="207"/>
                    <a:pt x="169" y="182"/>
                    <a:pt x="168" y="159"/>
                  </a:cubicBezTo>
                  <a:cubicBezTo>
                    <a:pt x="167" y="135"/>
                    <a:pt x="161" y="112"/>
                    <a:pt x="150" y="92"/>
                  </a:cubicBezTo>
                  <a:lnTo>
                    <a:pt x="150" y="92"/>
                  </a:lnTo>
                  <a:lnTo>
                    <a:pt x="142" y="48"/>
                  </a:lnTo>
                  <a:cubicBezTo>
                    <a:pt x="135" y="18"/>
                    <a:pt x="107" y="1"/>
                    <a:pt x="80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5231775" y="1362750"/>
              <a:ext cx="4200" cy="21400"/>
            </a:xfrm>
            <a:custGeom>
              <a:avLst/>
              <a:gdLst/>
              <a:ahLst/>
              <a:cxnLst/>
              <a:rect l="l" t="t" r="r" b="b"/>
              <a:pathLst>
                <a:path w="168" h="856" extrusionOk="0">
                  <a:moveTo>
                    <a:pt x="72" y="0"/>
                  </a:moveTo>
                  <a:cubicBezTo>
                    <a:pt x="60" y="0"/>
                    <a:pt x="47" y="6"/>
                    <a:pt x="38" y="17"/>
                  </a:cubicBezTo>
                  <a:cubicBezTo>
                    <a:pt x="0" y="71"/>
                    <a:pt x="4" y="155"/>
                    <a:pt x="6" y="218"/>
                  </a:cubicBezTo>
                  <a:cubicBezTo>
                    <a:pt x="8" y="282"/>
                    <a:pt x="13" y="347"/>
                    <a:pt x="16" y="412"/>
                  </a:cubicBezTo>
                  <a:cubicBezTo>
                    <a:pt x="24" y="546"/>
                    <a:pt x="38" y="679"/>
                    <a:pt x="51" y="813"/>
                  </a:cubicBezTo>
                  <a:cubicBezTo>
                    <a:pt x="53" y="841"/>
                    <a:pt x="81" y="856"/>
                    <a:pt x="108" y="856"/>
                  </a:cubicBezTo>
                  <a:cubicBezTo>
                    <a:pt x="135" y="856"/>
                    <a:pt x="162" y="841"/>
                    <a:pt x="163" y="810"/>
                  </a:cubicBezTo>
                  <a:cubicBezTo>
                    <a:pt x="165" y="675"/>
                    <a:pt x="167" y="540"/>
                    <a:pt x="163" y="404"/>
                  </a:cubicBezTo>
                  <a:cubicBezTo>
                    <a:pt x="160" y="339"/>
                    <a:pt x="159" y="275"/>
                    <a:pt x="155" y="210"/>
                  </a:cubicBezTo>
                  <a:cubicBezTo>
                    <a:pt x="152" y="149"/>
                    <a:pt x="147" y="63"/>
                    <a:pt x="105" y="15"/>
                  </a:cubicBezTo>
                  <a:cubicBezTo>
                    <a:pt x="96" y="5"/>
                    <a:pt x="84" y="0"/>
                    <a:pt x="72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5240650" y="1360275"/>
              <a:ext cx="5175" cy="20900"/>
            </a:xfrm>
            <a:custGeom>
              <a:avLst/>
              <a:gdLst/>
              <a:ahLst/>
              <a:cxnLst/>
              <a:rect l="l" t="t" r="r" b="b"/>
              <a:pathLst>
                <a:path w="207" h="836" extrusionOk="0">
                  <a:moveTo>
                    <a:pt x="78" y="0"/>
                  </a:moveTo>
                  <a:cubicBezTo>
                    <a:pt x="67" y="0"/>
                    <a:pt x="56" y="4"/>
                    <a:pt x="46" y="11"/>
                  </a:cubicBezTo>
                  <a:cubicBezTo>
                    <a:pt x="0" y="59"/>
                    <a:pt x="11" y="139"/>
                    <a:pt x="10" y="200"/>
                  </a:cubicBezTo>
                  <a:cubicBezTo>
                    <a:pt x="10" y="272"/>
                    <a:pt x="18" y="345"/>
                    <a:pt x="25" y="418"/>
                  </a:cubicBezTo>
                  <a:cubicBezTo>
                    <a:pt x="30" y="485"/>
                    <a:pt x="39" y="552"/>
                    <a:pt x="47" y="621"/>
                  </a:cubicBezTo>
                  <a:cubicBezTo>
                    <a:pt x="52" y="654"/>
                    <a:pt x="59" y="687"/>
                    <a:pt x="68" y="720"/>
                  </a:cubicBezTo>
                  <a:cubicBezTo>
                    <a:pt x="75" y="755"/>
                    <a:pt x="80" y="789"/>
                    <a:pt x="102" y="820"/>
                  </a:cubicBezTo>
                  <a:cubicBezTo>
                    <a:pt x="110" y="831"/>
                    <a:pt x="122" y="835"/>
                    <a:pt x="134" y="835"/>
                  </a:cubicBezTo>
                  <a:cubicBezTo>
                    <a:pt x="156" y="835"/>
                    <a:pt x="180" y="822"/>
                    <a:pt x="188" y="804"/>
                  </a:cubicBezTo>
                  <a:lnTo>
                    <a:pt x="188" y="805"/>
                  </a:lnTo>
                  <a:cubicBezTo>
                    <a:pt x="203" y="774"/>
                    <a:pt x="200" y="739"/>
                    <a:pt x="202" y="706"/>
                  </a:cubicBezTo>
                  <a:cubicBezTo>
                    <a:pt x="206" y="671"/>
                    <a:pt x="207" y="635"/>
                    <a:pt x="204" y="599"/>
                  </a:cubicBezTo>
                  <a:cubicBezTo>
                    <a:pt x="202" y="531"/>
                    <a:pt x="199" y="463"/>
                    <a:pt x="193" y="395"/>
                  </a:cubicBezTo>
                  <a:cubicBezTo>
                    <a:pt x="187" y="327"/>
                    <a:pt x="185" y="258"/>
                    <a:pt x="172" y="191"/>
                  </a:cubicBezTo>
                  <a:cubicBezTo>
                    <a:pt x="162" y="133"/>
                    <a:pt x="157" y="46"/>
                    <a:pt x="104" y="8"/>
                  </a:cubicBezTo>
                  <a:cubicBezTo>
                    <a:pt x="96" y="3"/>
                    <a:pt x="87" y="0"/>
                    <a:pt x="78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5253675" y="1361750"/>
              <a:ext cx="5100" cy="17775"/>
            </a:xfrm>
            <a:custGeom>
              <a:avLst/>
              <a:gdLst/>
              <a:ahLst/>
              <a:cxnLst/>
              <a:rect l="l" t="t" r="r" b="b"/>
              <a:pathLst>
                <a:path w="204" h="711" extrusionOk="0">
                  <a:moveTo>
                    <a:pt x="56" y="1"/>
                  </a:moveTo>
                  <a:cubicBezTo>
                    <a:pt x="42" y="1"/>
                    <a:pt x="28" y="7"/>
                    <a:pt x="19" y="20"/>
                  </a:cubicBezTo>
                  <a:cubicBezTo>
                    <a:pt x="1" y="46"/>
                    <a:pt x="5" y="72"/>
                    <a:pt x="7" y="102"/>
                  </a:cubicBezTo>
                  <a:cubicBezTo>
                    <a:pt x="8" y="131"/>
                    <a:pt x="12" y="161"/>
                    <a:pt x="14" y="191"/>
                  </a:cubicBezTo>
                  <a:cubicBezTo>
                    <a:pt x="19" y="247"/>
                    <a:pt x="29" y="303"/>
                    <a:pt x="38" y="360"/>
                  </a:cubicBezTo>
                  <a:cubicBezTo>
                    <a:pt x="49" y="415"/>
                    <a:pt x="60" y="471"/>
                    <a:pt x="73" y="525"/>
                  </a:cubicBezTo>
                  <a:cubicBezTo>
                    <a:pt x="87" y="583"/>
                    <a:pt x="99" y="639"/>
                    <a:pt x="126" y="692"/>
                  </a:cubicBezTo>
                  <a:cubicBezTo>
                    <a:pt x="133" y="705"/>
                    <a:pt x="147" y="711"/>
                    <a:pt x="161" y="711"/>
                  </a:cubicBezTo>
                  <a:cubicBezTo>
                    <a:pt x="182" y="711"/>
                    <a:pt x="204" y="698"/>
                    <a:pt x="203" y="676"/>
                  </a:cubicBezTo>
                  <a:lnTo>
                    <a:pt x="202" y="676"/>
                  </a:lnTo>
                  <a:cubicBezTo>
                    <a:pt x="198" y="564"/>
                    <a:pt x="162" y="454"/>
                    <a:pt x="145" y="344"/>
                  </a:cubicBezTo>
                  <a:cubicBezTo>
                    <a:pt x="137" y="290"/>
                    <a:pt x="132" y="235"/>
                    <a:pt x="124" y="181"/>
                  </a:cubicBezTo>
                  <a:cubicBezTo>
                    <a:pt x="120" y="151"/>
                    <a:pt x="115" y="122"/>
                    <a:pt x="112" y="94"/>
                  </a:cubicBezTo>
                  <a:cubicBezTo>
                    <a:pt x="109" y="65"/>
                    <a:pt x="109" y="37"/>
                    <a:pt x="87" y="13"/>
                  </a:cubicBezTo>
                  <a:cubicBezTo>
                    <a:pt x="78" y="5"/>
                    <a:pt x="67" y="1"/>
                    <a:pt x="56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5036250" y="1434025"/>
              <a:ext cx="281850" cy="94700"/>
            </a:xfrm>
            <a:custGeom>
              <a:avLst/>
              <a:gdLst/>
              <a:ahLst/>
              <a:cxnLst/>
              <a:rect l="l" t="t" r="r" b="b"/>
              <a:pathLst>
                <a:path w="11274" h="3788" extrusionOk="0">
                  <a:moveTo>
                    <a:pt x="10951" y="0"/>
                  </a:moveTo>
                  <a:cubicBezTo>
                    <a:pt x="10951" y="0"/>
                    <a:pt x="9705" y="533"/>
                    <a:pt x="6031" y="729"/>
                  </a:cubicBezTo>
                  <a:cubicBezTo>
                    <a:pt x="5621" y="751"/>
                    <a:pt x="5236" y="761"/>
                    <a:pt x="4875" y="761"/>
                  </a:cubicBezTo>
                  <a:cubicBezTo>
                    <a:pt x="1998" y="761"/>
                    <a:pt x="659" y="139"/>
                    <a:pt x="659" y="139"/>
                  </a:cubicBezTo>
                  <a:lnTo>
                    <a:pt x="376" y="41"/>
                  </a:lnTo>
                  <a:cubicBezTo>
                    <a:pt x="376" y="41"/>
                    <a:pt x="282" y="336"/>
                    <a:pt x="141" y="1301"/>
                  </a:cubicBezTo>
                  <a:cubicBezTo>
                    <a:pt x="11" y="2193"/>
                    <a:pt x="0" y="2796"/>
                    <a:pt x="0" y="2796"/>
                  </a:cubicBezTo>
                  <a:cubicBezTo>
                    <a:pt x="0" y="2796"/>
                    <a:pt x="1602" y="3681"/>
                    <a:pt x="5182" y="3779"/>
                  </a:cubicBezTo>
                  <a:cubicBezTo>
                    <a:pt x="5371" y="3785"/>
                    <a:pt x="5556" y="3787"/>
                    <a:pt x="5739" y="3787"/>
                  </a:cubicBezTo>
                  <a:cubicBezTo>
                    <a:pt x="9021" y="3787"/>
                    <a:pt x="11273" y="2994"/>
                    <a:pt x="11273" y="2994"/>
                  </a:cubicBezTo>
                  <a:cubicBezTo>
                    <a:pt x="11273" y="2994"/>
                    <a:pt x="11212" y="2501"/>
                    <a:pt x="11186" y="1616"/>
                  </a:cubicBezTo>
                  <a:cubicBezTo>
                    <a:pt x="11159" y="729"/>
                    <a:pt x="10951" y="0"/>
                    <a:pt x="10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5080400" y="1463025"/>
              <a:ext cx="98400" cy="49100"/>
            </a:xfrm>
            <a:custGeom>
              <a:avLst/>
              <a:gdLst/>
              <a:ahLst/>
              <a:cxnLst/>
              <a:rect l="l" t="t" r="r" b="b"/>
              <a:pathLst>
                <a:path w="3936" h="1964" extrusionOk="0">
                  <a:moveTo>
                    <a:pt x="297" y="128"/>
                  </a:moveTo>
                  <a:cubicBezTo>
                    <a:pt x="364" y="175"/>
                    <a:pt x="421" y="233"/>
                    <a:pt x="467" y="302"/>
                  </a:cubicBezTo>
                  <a:cubicBezTo>
                    <a:pt x="394" y="264"/>
                    <a:pt x="334" y="204"/>
                    <a:pt x="298" y="130"/>
                  </a:cubicBezTo>
                  <a:lnTo>
                    <a:pt x="297" y="128"/>
                  </a:lnTo>
                  <a:close/>
                  <a:moveTo>
                    <a:pt x="1229" y="83"/>
                  </a:moveTo>
                  <a:cubicBezTo>
                    <a:pt x="1291" y="145"/>
                    <a:pt x="1340" y="221"/>
                    <a:pt x="1370" y="304"/>
                  </a:cubicBezTo>
                  <a:cubicBezTo>
                    <a:pt x="1310" y="239"/>
                    <a:pt x="1262" y="165"/>
                    <a:pt x="1229" y="83"/>
                  </a:cubicBezTo>
                  <a:close/>
                  <a:moveTo>
                    <a:pt x="1257" y="44"/>
                  </a:moveTo>
                  <a:cubicBezTo>
                    <a:pt x="1263" y="45"/>
                    <a:pt x="1268" y="46"/>
                    <a:pt x="1272" y="47"/>
                  </a:cubicBezTo>
                  <a:cubicBezTo>
                    <a:pt x="1304" y="60"/>
                    <a:pt x="1332" y="80"/>
                    <a:pt x="1353" y="106"/>
                  </a:cubicBezTo>
                  <a:cubicBezTo>
                    <a:pt x="1375" y="131"/>
                    <a:pt x="1394" y="157"/>
                    <a:pt x="1410" y="186"/>
                  </a:cubicBezTo>
                  <a:cubicBezTo>
                    <a:pt x="1432" y="226"/>
                    <a:pt x="1440" y="276"/>
                    <a:pt x="1424" y="317"/>
                  </a:cubicBezTo>
                  <a:lnTo>
                    <a:pt x="1423" y="316"/>
                  </a:lnTo>
                  <a:cubicBezTo>
                    <a:pt x="1391" y="213"/>
                    <a:pt x="1334" y="120"/>
                    <a:pt x="1257" y="44"/>
                  </a:cubicBezTo>
                  <a:close/>
                  <a:moveTo>
                    <a:pt x="349" y="75"/>
                  </a:moveTo>
                  <a:cubicBezTo>
                    <a:pt x="405" y="75"/>
                    <a:pt x="450" y="139"/>
                    <a:pt x="479" y="180"/>
                  </a:cubicBezTo>
                  <a:cubicBezTo>
                    <a:pt x="501" y="204"/>
                    <a:pt x="518" y="233"/>
                    <a:pt x="530" y="263"/>
                  </a:cubicBezTo>
                  <a:cubicBezTo>
                    <a:pt x="537" y="279"/>
                    <a:pt x="540" y="295"/>
                    <a:pt x="540" y="312"/>
                  </a:cubicBezTo>
                  <a:cubicBezTo>
                    <a:pt x="540" y="316"/>
                    <a:pt x="540" y="319"/>
                    <a:pt x="539" y="322"/>
                  </a:cubicBezTo>
                  <a:lnTo>
                    <a:pt x="538" y="321"/>
                  </a:lnTo>
                  <a:lnTo>
                    <a:pt x="533" y="321"/>
                  </a:lnTo>
                  <a:cubicBezTo>
                    <a:pt x="478" y="226"/>
                    <a:pt x="403" y="146"/>
                    <a:pt x="312" y="85"/>
                  </a:cubicBezTo>
                  <a:cubicBezTo>
                    <a:pt x="322" y="79"/>
                    <a:pt x="333" y="76"/>
                    <a:pt x="344" y="75"/>
                  </a:cubicBezTo>
                  <a:cubicBezTo>
                    <a:pt x="346" y="75"/>
                    <a:pt x="347" y="75"/>
                    <a:pt x="349" y="75"/>
                  </a:cubicBezTo>
                  <a:close/>
                  <a:moveTo>
                    <a:pt x="275" y="181"/>
                  </a:moveTo>
                  <a:cubicBezTo>
                    <a:pt x="321" y="259"/>
                    <a:pt x="391" y="320"/>
                    <a:pt x="475" y="354"/>
                  </a:cubicBezTo>
                  <a:cubicBezTo>
                    <a:pt x="469" y="356"/>
                    <a:pt x="463" y="357"/>
                    <a:pt x="457" y="357"/>
                  </a:cubicBezTo>
                  <a:cubicBezTo>
                    <a:pt x="455" y="357"/>
                    <a:pt x="453" y="356"/>
                    <a:pt x="451" y="356"/>
                  </a:cubicBezTo>
                  <a:lnTo>
                    <a:pt x="450" y="356"/>
                  </a:lnTo>
                  <a:cubicBezTo>
                    <a:pt x="417" y="353"/>
                    <a:pt x="389" y="333"/>
                    <a:pt x="365" y="313"/>
                  </a:cubicBezTo>
                  <a:cubicBezTo>
                    <a:pt x="325" y="279"/>
                    <a:pt x="282" y="235"/>
                    <a:pt x="275" y="181"/>
                  </a:cubicBezTo>
                  <a:close/>
                  <a:moveTo>
                    <a:pt x="1180" y="81"/>
                  </a:moveTo>
                  <a:cubicBezTo>
                    <a:pt x="1222" y="190"/>
                    <a:pt x="1287" y="289"/>
                    <a:pt x="1372" y="370"/>
                  </a:cubicBezTo>
                  <a:cubicBezTo>
                    <a:pt x="1312" y="365"/>
                    <a:pt x="1256" y="319"/>
                    <a:pt x="1218" y="276"/>
                  </a:cubicBezTo>
                  <a:lnTo>
                    <a:pt x="1216" y="276"/>
                  </a:lnTo>
                  <a:cubicBezTo>
                    <a:pt x="1177" y="234"/>
                    <a:pt x="1147" y="178"/>
                    <a:pt x="1162" y="119"/>
                  </a:cubicBezTo>
                  <a:cubicBezTo>
                    <a:pt x="1167" y="106"/>
                    <a:pt x="1172" y="93"/>
                    <a:pt x="1180" y="81"/>
                  </a:cubicBezTo>
                  <a:close/>
                  <a:moveTo>
                    <a:pt x="2191" y="430"/>
                  </a:moveTo>
                  <a:lnTo>
                    <a:pt x="2191" y="430"/>
                  </a:lnTo>
                  <a:cubicBezTo>
                    <a:pt x="2178" y="512"/>
                    <a:pt x="2191" y="596"/>
                    <a:pt x="2228" y="670"/>
                  </a:cubicBezTo>
                  <a:cubicBezTo>
                    <a:pt x="2171" y="611"/>
                    <a:pt x="2143" y="517"/>
                    <a:pt x="2183" y="442"/>
                  </a:cubicBezTo>
                  <a:lnTo>
                    <a:pt x="2182" y="442"/>
                  </a:lnTo>
                  <a:cubicBezTo>
                    <a:pt x="2184" y="437"/>
                    <a:pt x="2188" y="433"/>
                    <a:pt x="2191" y="430"/>
                  </a:cubicBezTo>
                  <a:close/>
                  <a:moveTo>
                    <a:pt x="2233" y="443"/>
                  </a:moveTo>
                  <a:lnTo>
                    <a:pt x="2233" y="443"/>
                  </a:lnTo>
                  <a:cubicBezTo>
                    <a:pt x="2264" y="521"/>
                    <a:pt x="2283" y="604"/>
                    <a:pt x="2288" y="687"/>
                  </a:cubicBezTo>
                  <a:lnTo>
                    <a:pt x="2288" y="687"/>
                  </a:lnTo>
                  <a:cubicBezTo>
                    <a:pt x="2288" y="685"/>
                    <a:pt x="2287" y="683"/>
                    <a:pt x="2287" y="681"/>
                  </a:cubicBezTo>
                  <a:lnTo>
                    <a:pt x="2285" y="681"/>
                  </a:lnTo>
                  <a:cubicBezTo>
                    <a:pt x="2241" y="610"/>
                    <a:pt x="2223" y="526"/>
                    <a:pt x="2233" y="443"/>
                  </a:cubicBezTo>
                  <a:close/>
                  <a:moveTo>
                    <a:pt x="2263" y="396"/>
                  </a:moveTo>
                  <a:lnTo>
                    <a:pt x="2263" y="396"/>
                  </a:lnTo>
                  <a:cubicBezTo>
                    <a:pt x="2277" y="400"/>
                    <a:pt x="2291" y="407"/>
                    <a:pt x="2303" y="418"/>
                  </a:cubicBezTo>
                  <a:lnTo>
                    <a:pt x="2302" y="417"/>
                  </a:lnTo>
                  <a:lnTo>
                    <a:pt x="2302" y="417"/>
                  </a:lnTo>
                  <a:cubicBezTo>
                    <a:pt x="2344" y="455"/>
                    <a:pt x="2362" y="513"/>
                    <a:pt x="2364" y="568"/>
                  </a:cubicBezTo>
                  <a:cubicBezTo>
                    <a:pt x="2365" y="599"/>
                    <a:pt x="2360" y="629"/>
                    <a:pt x="2349" y="658"/>
                  </a:cubicBezTo>
                  <a:cubicBezTo>
                    <a:pt x="2345" y="668"/>
                    <a:pt x="2339" y="680"/>
                    <a:pt x="2333" y="690"/>
                  </a:cubicBezTo>
                  <a:cubicBezTo>
                    <a:pt x="2329" y="589"/>
                    <a:pt x="2305" y="489"/>
                    <a:pt x="2263" y="396"/>
                  </a:cubicBezTo>
                  <a:close/>
                  <a:moveTo>
                    <a:pt x="239" y="613"/>
                  </a:moveTo>
                  <a:cubicBezTo>
                    <a:pt x="263" y="613"/>
                    <a:pt x="287" y="618"/>
                    <a:pt x="308" y="632"/>
                  </a:cubicBezTo>
                  <a:cubicBezTo>
                    <a:pt x="309" y="633"/>
                    <a:pt x="311" y="635"/>
                    <a:pt x="313" y="637"/>
                  </a:cubicBezTo>
                  <a:cubicBezTo>
                    <a:pt x="205" y="645"/>
                    <a:pt x="109" y="706"/>
                    <a:pt x="57" y="800"/>
                  </a:cubicBezTo>
                  <a:cubicBezTo>
                    <a:pt x="53" y="781"/>
                    <a:pt x="50" y="760"/>
                    <a:pt x="52" y="740"/>
                  </a:cubicBezTo>
                  <a:cubicBezTo>
                    <a:pt x="53" y="709"/>
                    <a:pt x="62" y="675"/>
                    <a:pt x="91" y="657"/>
                  </a:cubicBezTo>
                  <a:lnTo>
                    <a:pt x="90" y="657"/>
                  </a:lnTo>
                  <a:cubicBezTo>
                    <a:pt x="123" y="638"/>
                    <a:pt x="157" y="626"/>
                    <a:pt x="194" y="618"/>
                  </a:cubicBezTo>
                  <a:cubicBezTo>
                    <a:pt x="208" y="615"/>
                    <a:pt x="224" y="613"/>
                    <a:pt x="239" y="613"/>
                  </a:cubicBezTo>
                  <a:close/>
                  <a:moveTo>
                    <a:pt x="334" y="682"/>
                  </a:moveTo>
                  <a:cubicBezTo>
                    <a:pt x="336" y="682"/>
                    <a:pt x="339" y="682"/>
                    <a:pt x="341" y="682"/>
                  </a:cubicBezTo>
                  <a:cubicBezTo>
                    <a:pt x="308" y="721"/>
                    <a:pt x="271" y="756"/>
                    <a:pt x="232" y="789"/>
                  </a:cubicBezTo>
                  <a:cubicBezTo>
                    <a:pt x="210" y="807"/>
                    <a:pt x="187" y="824"/>
                    <a:pt x="163" y="840"/>
                  </a:cubicBezTo>
                  <a:cubicBezTo>
                    <a:pt x="149" y="850"/>
                    <a:pt x="131" y="862"/>
                    <a:pt x="113" y="862"/>
                  </a:cubicBezTo>
                  <a:cubicBezTo>
                    <a:pt x="108" y="862"/>
                    <a:pt x="102" y="861"/>
                    <a:pt x="97" y="859"/>
                  </a:cubicBezTo>
                  <a:lnTo>
                    <a:pt x="96" y="858"/>
                  </a:lnTo>
                  <a:cubicBezTo>
                    <a:pt x="94" y="856"/>
                    <a:pt x="91" y="856"/>
                    <a:pt x="88" y="856"/>
                  </a:cubicBezTo>
                  <a:cubicBezTo>
                    <a:pt x="85" y="856"/>
                    <a:pt x="82" y="856"/>
                    <a:pt x="79" y="858"/>
                  </a:cubicBezTo>
                  <a:cubicBezTo>
                    <a:pt x="119" y="752"/>
                    <a:pt x="221" y="682"/>
                    <a:pt x="334" y="682"/>
                  </a:cubicBezTo>
                  <a:close/>
                  <a:moveTo>
                    <a:pt x="3075" y="604"/>
                  </a:moveTo>
                  <a:cubicBezTo>
                    <a:pt x="3093" y="611"/>
                    <a:pt x="3109" y="620"/>
                    <a:pt x="3124" y="633"/>
                  </a:cubicBezTo>
                  <a:lnTo>
                    <a:pt x="3123" y="632"/>
                  </a:lnTo>
                  <a:lnTo>
                    <a:pt x="3123" y="632"/>
                  </a:lnTo>
                  <a:cubicBezTo>
                    <a:pt x="3168" y="674"/>
                    <a:pt x="3191" y="732"/>
                    <a:pt x="3189" y="792"/>
                  </a:cubicBezTo>
                  <a:cubicBezTo>
                    <a:pt x="3187" y="830"/>
                    <a:pt x="3175" y="866"/>
                    <a:pt x="3154" y="897"/>
                  </a:cubicBezTo>
                  <a:cubicBezTo>
                    <a:pt x="3144" y="796"/>
                    <a:pt x="3127" y="693"/>
                    <a:pt x="3075" y="604"/>
                  </a:cubicBezTo>
                  <a:close/>
                  <a:moveTo>
                    <a:pt x="3026" y="604"/>
                  </a:moveTo>
                  <a:cubicBezTo>
                    <a:pt x="3026" y="607"/>
                    <a:pt x="3027" y="612"/>
                    <a:pt x="3029" y="614"/>
                  </a:cubicBezTo>
                  <a:cubicBezTo>
                    <a:pt x="3084" y="701"/>
                    <a:pt x="3100" y="805"/>
                    <a:pt x="3110" y="907"/>
                  </a:cubicBezTo>
                  <a:cubicBezTo>
                    <a:pt x="3084" y="863"/>
                    <a:pt x="3062" y="817"/>
                    <a:pt x="3044" y="770"/>
                  </a:cubicBezTo>
                  <a:lnTo>
                    <a:pt x="3044" y="769"/>
                  </a:lnTo>
                  <a:cubicBezTo>
                    <a:pt x="3033" y="741"/>
                    <a:pt x="3024" y="713"/>
                    <a:pt x="3016" y="684"/>
                  </a:cubicBezTo>
                  <a:cubicBezTo>
                    <a:pt x="3009" y="663"/>
                    <a:pt x="3003" y="642"/>
                    <a:pt x="3002" y="619"/>
                  </a:cubicBezTo>
                  <a:cubicBezTo>
                    <a:pt x="3009" y="613"/>
                    <a:pt x="3017" y="608"/>
                    <a:pt x="3026" y="604"/>
                  </a:cubicBezTo>
                  <a:close/>
                  <a:moveTo>
                    <a:pt x="353" y="735"/>
                  </a:moveTo>
                  <a:cubicBezTo>
                    <a:pt x="356" y="737"/>
                    <a:pt x="359" y="738"/>
                    <a:pt x="363" y="739"/>
                  </a:cubicBezTo>
                  <a:cubicBezTo>
                    <a:pt x="356" y="773"/>
                    <a:pt x="341" y="805"/>
                    <a:pt x="320" y="832"/>
                  </a:cubicBezTo>
                  <a:lnTo>
                    <a:pt x="319" y="831"/>
                  </a:lnTo>
                  <a:cubicBezTo>
                    <a:pt x="284" y="872"/>
                    <a:pt x="234" y="922"/>
                    <a:pt x="178" y="922"/>
                  </a:cubicBezTo>
                  <a:cubicBezTo>
                    <a:pt x="166" y="922"/>
                    <a:pt x="154" y="919"/>
                    <a:pt x="141" y="914"/>
                  </a:cubicBezTo>
                  <a:cubicBezTo>
                    <a:pt x="136" y="911"/>
                    <a:pt x="130" y="908"/>
                    <a:pt x="124" y="905"/>
                  </a:cubicBezTo>
                  <a:cubicBezTo>
                    <a:pt x="169" y="898"/>
                    <a:pt x="213" y="861"/>
                    <a:pt x="246" y="834"/>
                  </a:cubicBezTo>
                  <a:cubicBezTo>
                    <a:pt x="284" y="803"/>
                    <a:pt x="320" y="770"/>
                    <a:pt x="353" y="735"/>
                  </a:cubicBezTo>
                  <a:close/>
                  <a:moveTo>
                    <a:pt x="2972" y="691"/>
                  </a:moveTo>
                  <a:lnTo>
                    <a:pt x="2972" y="691"/>
                  </a:lnTo>
                  <a:cubicBezTo>
                    <a:pt x="2980" y="719"/>
                    <a:pt x="2987" y="746"/>
                    <a:pt x="2998" y="773"/>
                  </a:cubicBezTo>
                  <a:cubicBezTo>
                    <a:pt x="3021" y="837"/>
                    <a:pt x="3051" y="899"/>
                    <a:pt x="3087" y="957"/>
                  </a:cubicBezTo>
                  <a:cubicBezTo>
                    <a:pt x="3087" y="959"/>
                    <a:pt x="3089" y="959"/>
                    <a:pt x="3090" y="960"/>
                  </a:cubicBezTo>
                  <a:lnTo>
                    <a:pt x="3089" y="960"/>
                  </a:lnTo>
                  <a:lnTo>
                    <a:pt x="3088" y="959"/>
                  </a:lnTo>
                  <a:cubicBezTo>
                    <a:pt x="3086" y="959"/>
                    <a:pt x="3083" y="958"/>
                    <a:pt x="3081" y="958"/>
                  </a:cubicBezTo>
                  <a:cubicBezTo>
                    <a:pt x="3079" y="958"/>
                    <a:pt x="3077" y="959"/>
                    <a:pt x="3075" y="959"/>
                  </a:cubicBezTo>
                  <a:cubicBezTo>
                    <a:pt x="3050" y="956"/>
                    <a:pt x="3032" y="933"/>
                    <a:pt x="3018" y="913"/>
                  </a:cubicBezTo>
                  <a:cubicBezTo>
                    <a:pt x="3002" y="886"/>
                    <a:pt x="2989" y="856"/>
                    <a:pt x="2981" y="825"/>
                  </a:cubicBezTo>
                  <a:cubicBezTo>
                    <a:pt x="2968" y="782"/>
                    <a:pt x="2965" y="736"/>
                    <a:pt x="2972" y="691"/>
                  </a:cubicBezTo>
                  <a:close/>
                  <a:moveTo>
                    <a:pt x="943" y="778"/>
                  </a:moveTo>
                  <a:cubicBezTo>
                    <a:pt x="938" y="782"/>
                    <a:pt x="935" y="787"/>
                    <a:pt x="935" y="792"/>
                  </a:cubicBezTo>
                  <a:cubicBezTo>
                    <a:pt x="922" y="873"/>
                    <a:pt x="901" y="951"/>
                    <a:pt x="873" y="1025"/>
                  </a:cubicBezTo>
                  <a:cubicBezTo>
                    <a:pt x="864" y="939"/>
                    <a:pt x="885" y="851"/>
                    <a:pt x="935" y="780"/>
                  </a:cubicBezTo>
                  <a:cubicBezTo>
                    <a:pt x="937" y="779"/>
                    <a:pt x="940" y="779"/>
                    <a:pt x="943" y="778"/>
                  </a:cubicBezTo>
                  <a:close/>
                  <a:moveTo>
                    <a:pt x="864" y="815"/>
                  </a:moveTo>
                  <a:lnTo>
                    <a:pt x="864" y="815"/>
                  </a:lnTo>
                  <a:cubicBezTo>
                    <a:pt x="832" y="885"/>
                    <a:pt x="820" y="964"/>
                    <a:pt x="830" y="1043"/>
                  </a:cubicBezTo>
                  <a:cubicBezTo>
                    <a:pt x="808" y="1008"/>
                    <a:pt x="800" y="967"/>
                    <a:pt x="807" y="927"/>
                  </a:cubicBezTo>
                  <a:lnTo>
                    <a:pt x="807" y="926"/>
                  </a:lnTo>
                  <a:cubicBezTo>
                    <a:pt x="815" y="884"/>
                    <a:pt x="835" y="846"/>
                    <a:pt x="864" y="815"/>
                  </a:cubicBezTo>
                  <a:close/>
                  <a:moveTo>
                    <a:pt x="976" y="789"/>
                  </a:moveTo>
                  <a:cubicBezTo>
                    <a:pt x="984" y="796"/>
                    <a:pt x="989" y="804"/>
                    <a:pt x="992" y="814"/>
                  </a:cubicBezTo>
                  <a:cubicBezTo>
                    <a:pt x="1009" y="866"/>
                    <a:pt x="997" y="930"/>
                    <a:pt x="974" y="978"/>
                  </a:cubicBezTo>
                  <a:cubicBezTo>
                    <a:pt x="962" y="1004"/>
                    <a:pt x="937" y="1049"/>
                    <a:pt x="905" y="1066"/>
                  </a:cubicBezTo>
                  <a:cubicBezTo>
                    <a:pt x="940" y="982"/>
                    <a:pt x="965" y="893"/>
                    <a:pt x="978" y="802"/>
                  </a:cubicBezTo>
                  <a:lnTo>
                    <a:pt x="978" y="801"/>
                  </a:lnTo>
                  <a:cubicBezTo>
                    <a:pt x="978" y="798"/>
                    <a:pt x="978" y="793"/>
                    <a:pt x="976" y="789"/>
                  </a:cubicBezTo>
                  <a:close/>
                  <a:moveTo>
                    <a:pt x="1660" y="901"/>
                  </a:moveTo>
                  <a:cubicBezTo>
                    <a:pt x="1670" y="901"/>
                    <a:pt x="1681" y="902"/>
                    <a:pt x="1691" y="904"/>
                  </a:cubicBezTo>
                  <a:cubicBezTo>
                    <a:pt x="1696" y="905"/>
                    <a:pt x="1701" y="907"/>
                    <a:pt x="1705" y="909"/>
                  </a:cubicBezTo>
                  <a:cubicBezTo>
                    <a:pt x="1709" y="910"/>
                    <a:pt x="1712" y="912"/>
                    <a:pt x="1715" y="914"/>
                  </a:cubicBezTo>
                  <a:cubicBezTo>
                    <a:pt x="1617" y="939"/>
                    <a:pt x="1528" y="993"/>
                    <a:pt x="1461" y="1070"/>
                  </a:cubicBezTo>
                  <a:cubicBezTo>
                    <a:pt x="1462" y="1064"/>
                    <a:pt x="1464" y="1057"/>
                    <a:pt x="1466" y="1051"/>
                  </a:cubicBezTo>
                  <a:cubicBezTo>
                    <a:pt x="1486" y="991"/>
                    <a:pt x="1531" y="942"/>
                    <a:pt x="1589" y="916"/>
                  </a:cubicBezTo>
                  <a:cubicBezTo>
                    <a:pt x="1611" y="906"/>
                    <a:pt x="1635" y="901"/>
                    <a:pt x="1660" y="901"/>
                  </a:cubicBezTo>
                  <a:close/>
                  <a:moveTo>
                    <a:pt x="1722" y="959"/>
                  </a:moveTo>
                  <a:lnTo>
                    <a:pt x="1722" y="959"/>
                  </a:lnTo>
                  <a:cubicBezTo>
                    <a:pt x="1674" y="1051"/>
                    <a:pt x="1588" y="1117"/>
                    <a:pt x="1487" y="1140"/>
                  </a:cubicBezTo>
                  <a:lnTo>
                    <a:pt x="1486" y="1139"/>
                  </a:lnTo>
                  <a:cubicBezTo>
                    <a:pt x="1485" y="1140"/>
                    <a:pt x="1484" y="1140"/>
                    <a:pt x="1483" y="1141"/>
                  </a:cubicBezTo>
                  <a:cubicBezTo>
                    <a:pt x="1481" y="1140"/>
                    <a:pt x="1478" y="1138"/>
                    <a:pt x="1476" y="1136"/>
                  </a:cubicBezTo>
                  <a:cubicBezTo>
                    <a:pt x="1474" y="1133"/>
                    <a:pt x="1472" y="1131"/>
                    <a:pt x="1471" y="1129"/>
                  </a:cubicBezTo>
                  <a:cubicBezTo>
                    <a:pt x="1533" y="1046"/>
                    <a:pt x="1622" y="986"/>
                    <a:pt x="1722" y="959"/>
                  </a:cubicBezTo>
                  <a:close/>
                  <a:moveTo>
                    <a:pt x="1760" y="985"/>
                  </a:moveTo>
                  <a:lnTo>
                    <a:pt x="1760" y="985"/>
                  </a:lnTo>
                  <a:cubicBezTo>
                    <a:pt x="1766" y="1016"/>
                    <a:pt x="1763" y="1048"/>
                    <a:pt x="1749" y="1078"/>
                  </a:cubicBezTo>
                  <a:lnTo>
                    <a:pt x="1749" y="1077"/>
                  </a:lnTo>
                  <a:cubicBezTo>
                    <a:pt x="1732" y="1111"/>
                    <a:pt x="1706" y="1141"/>
                    <a:pt x="1675" y="1162"/>
                  </a:cubicBezTo>
                  <a:cubicBezTo>
                    <a:pt x="1655" y="1175"/>
                    <a:pt x="1631" y="1182"/>
                    <a:pt x="1607" y="1182"/>
                  </a:cubicBezTo>
                  <a:cubicBezTo>
                    <a:pt x="1595" y="1182"/>
                    <a:pt x="1584" y="1180"/>
                    <a:pt x="1573" y="1177"/>
                  </a:cubicBezTo>
                  <a:cubicBezTo>
                    <a:pt x="1563" y="1175"/>
                    <a:pt x="1554" y="1173"/>
                    <a:pt x="1543" y="1170"/>
                  </a:cubicBezTo>
                  <a:cubicBezTo>
                    <a:pt x="1636" y="1138"/>
                    <a:pt x="1714" y="1071"/>
                    <a:pt x="1760" y="985"/>
                  </a:cubicBezTo>
                  <a:close/>
                  <a:moveTo>
                    <a:pt x="2390" y="1423"/>
                  </a:moveTo>
                  <a:lnTo>
                    <a:pt x="2390" y="1423"/>
                  </a:lnTo>
                  <a:cubicBezTo>
                    <a:pt x="2360" y="1451"/>
                    <a:pt x="2328" y="1475"/>
                    <a:pt x="2298" y="1503"/>
                  </a:cubicBezTo>
                  <a:cubicBezTo>
                    <a:pt x="2264" y="1533"/>
                    <a:pt x="2241" y="1571"/>
                    <a:pt x="2227" y="1612"/>
                  </a:cubicBezTo>
                  <a:cubicBezTo>
                    <a:pt x="2222" y="1593"/>
                    <a:pt x="2222" y="1573"/>
                    <a:pt x="2229" y="1555"/>
                  </a:cubicBezTo>
                  <a:lnTo>
                    <a:pt x="2229" y="1554"/>
                  </a:lnTo>
                  <a:cubicBezTo>
                    <a:pt x="2239" y="1524"/>
                    <a:pt x="2256" y="1497"/>
                    <a:pt x="2277" y="1473"/>
                  </a:cubicBezTo>
                  <a:cubicBezTo>
                    <a:pt x="2291" y="1457"/>
                    <a:pt x="2307" y="1444"/>
                    <a:pt x="2326" y="1436"/>
                  </a:cubicBezTo>
                  <a:cubicBezTo>
                    <a:pt x="2327" y="1436"/>
                    <a:pt x="2328" y="1437"/>
                    <a:pt x="2328" y="1437"/>
                  </a:cubicBezTo>
                  <a:cubicBezTo>
                    <a:pt x="2328" y="1437"/>
                    <a:pt x="2329" y="1436"/>
                    <a:pt x="2329" y="1436"/>
                  </a:cubicBezTo>
                  <a:cubicBezTo>
                    <a:pt x="2349" y="1431"/>
                    <a:pt x="2368" y="1426"/>
                    <a:pt x="2390" y="1423"/>
                  </a:cubicBezTo>
                  <a:close/>
                  <a:moveTo>
                    <a:pt x="2447" y="1425"/>
                  </a:moveTo>
                  <a:cubicBezTo>
                    <a:pt x="2450" y="1426"/>
                    <a:pt x="2454" y="1426"/>
                    <a:pt x="2457" y="1427"/>
                  </a:cubicBezTo>
                  <a:cubicBezTo>
                    <a:pt x="2419" y="1510"/>
                    <a:pt x="2368" y="1610"/>
                    <a:pt x="2270" y="1624"/>
                  </a:cubicBezTo>
                  <a:cubicBezTo>
                    <a:pt x="2282" y="1583"/>
                    <a:pt x="2312" y="1549"/>
                    <a:pt x="2343" y="1523"/>
                  </a:cubicBezTo>
                  <a:cubicBezTo>
                    <a:pt x="2378" y="1490"/>
                    <a:pt x="2416" y="1462"/>
                    <a:pt x="2447" y="1425"/>
                  </a:cubicBezTo>
                  <a:close/>
                  <a:moveTo>
                    <a:pt x="2491" y="1458"/>
                  </a:moveTo>
                  <a:cubicBezTo>
                    <a:pt x="2520" y="1509"/>
                    <a:pt x="2470" y="1568"/>
                    <a:pt x="2438" y="1602"/>
                  </a:cubicBezTo>
                  <a:lnTo>
                    <a:pt x="2437" y="1601"/>
                  </a:lnTo>
                  <a:cubicBezTo>
                    <a:pt x="2405" y="1633"/>
                    <a:pt x="2360" y="1665"/>
                    <a:pt x="2313" y="1665"/>
                  </a:cubicBezTo>
                  <a:cubicBezTo>
                    <a:pt x="2308" y="1665"/>
                    <a:pt x="2303" y="1664"/>
                    <a:pt x="2298" y="1664"/>
                  </a:cubicBezTo>
                  <a:cubicBezTo>
                    <a:pt x="2394" y="1638"/>
                    <a:pt x="2449" y="1545"/>
                    <a:pt x="2491" y="1458"/>
                  </a:cubicBezTo>
                  <a:close/>
                  <a:moveTo>
                    <a:pt x="3330" y="1609"/>
                  </a:moveTo>
                  <a:cubicBezTo>
                    <a:pt x="3334" y="1612"/>
                    <a:pt x="3338" y="1613"/>
                    <a:pt x="3342" y="1613"/>
                  </a:cubicBezTo>
                  <a:cubicBezTo>
                    <a:pt x="3345" y="1613"/>
                    <a:pt x="3349" y="1612"/>
                    <a:pt x="3352" y="1610"/>
                  </a:cubicBezTo>
                  <a:lnTo>
                    <a:pt x="3352" y="1610"/>
                  </a:lnTo>
                  <a:cubicBezTo>
                    <a:pt x="3269" y="1675"/>
                    <a:pt x="3237" y="1784"/>
                    <a:pt x="3212" y="1883"/>
                  </a:cubicBezTo>
                  <a:cubicBezTo>
                    <a:pt x="3167" y="1834"/>
                    <a:pt x="3174" y="1761"/>
                    <a:pt x="3208" y="1706"/>
                  </a:cubicBezTo>
                  <a:lnTo>
                    <a:pt x="3207" y="1705"/>
                  </a:lnTo>
                  <a:cubicBezTo>
                    <a:pt x="3237" y="1661"/>
                    <a:pt x="3281" y="1628"/>
                    <a:pt x="3330" y="1609"/>
                  </a:cubicBezTo>
                  <a:close/>
                  <a:moveTo>
                    <a:pt x="3419" y="1620"/>
                  </a:moveTo>
                  <a:cubicBezTo>
                    <a:pt x="3405" y="1668"/>
                    <a:pt x="3387" y="1715"/>
                    <a:pt x="3365" y="1760"/>
                  </a:cubicBezTo>
                  <a:cubicBezTo>
                    <a:pt x="3353" y="1786"/>
                    <a:pt x="3338" y="1810"/>
                    <a:pt x="3324" y="1835"/>
                  </a:cubicBezTo>
                  <a:cubicBezTo>
                    <a:pt x="3314" y="1851"/>
                    <a:pt x="3299" y="1882"/>
                    <a:pt x="3278" y="1884"/>
                  </a:cubicBezTo>
                  <a:lnTo>
                    <a:pt x="3278" y="1883"/>
                  </a:lnTo>
                  <a:cubicBezTo>
                    <a:pt x="3263" y="1885"/>
                    <a:pt x="3253" y="1900"/>
                    <a:pt x="3260" y="1914"/>
                  </a:cubicBezTo>
                  <a:cubicBezTo>
                    <a:pt x="3257" y="1913"/>
                    <a:pt x="3253" y="1911"/>
                    <a:pt x="3250" y="1910"/>
                  </a:cubicBezTo>
                  <a:cubicBezTo>
                    <a:pt x="3251" y="1908"/>
                    <a:pt x="3251" y="1906"/>
                    <a:pt x="3252" y="1905"/>
                  </a:cubicBezTo>
                  <a:cubicBezTo>
                    <a:pt x="3279" y="1798"/>
                    <a:pt x="3311" y="1675"/>
                    <a:pt x="3418" y="1621"/>
                  </a:cubicBezTo>
                  <a:cubicBezTo>
                    <a:pt x="3418" y="1621"/>
                    <a:pt x="3419" y="1620"/>
                    <a:pt x="3419" y="1620"/>
                  </a:cubicBezTo>
                  <a:close/>
                  <a:moveTo>
                    <a:pt x="3455" y="1650"/>
                  </a:moveTo>
                  <a:cubicBezTo>
                    <a:pt x="3461" y="1666"/>
                    <a:pt x="3464" y="1683"/>
                    <a:pt x="3463" y="1699"/>
                  </a:cubicBezTo>
                  <a:cubicBezTo>
                    <a:pt x="3458" y="1738"/>
                    <a:pt x="3445" y="1776"/>
                    <a:pt x="3424" y="1809"/>
                  </a:cubicBezTo>
                  <a:cubicBezTo>
                    <a:pt x="3409" y="1837"/>
                    <a:pt x="3392" y="1861"/>
                    <a:pt x="3371" y="1883"/>
                  </a:cubicBezTo>
                  <a:cubicBezTo>
                    <a:pt x="3355" y="1899"/>
                    <a:pt x="3335" y="1910"/>
                    <a:pt x="3313" y="1916"/>
                  </a:cubicBezTo>
                  <a:cubicBezTo>
                    <a:pt x="3326" y="1907"/>
                    <a:pt x="3337" y="1897"/>
                    <a:pt x="3345" y="1884"/>
                  </a:cubicBezTo>
                  <a:cubicBezTo>
                    <a:pt x="3363" y="1856"/>
                    <a:pt x="3382" y="1827"/>
                    <a:pt x="3397" y="1797"/>
                  </a:cubicBezTo>
                  <a:lnTo>
                    <a:pt x="3397" y="1796"/>
                  </a:lnTo>
                  <a:cubicBezTo>
                    <a:pt x="3420" y="1749"/>
                    <a:pt x="3440" y="1700"/>
                    <a:pt x="3455" y="1650"/>
                  </a:cubicBezTo>
                  <a:close/>
                  <a:moveTo>
                    <a:pt x="1251" y="0"/>
                  </a:moveTo>
                  <a:cubicBezTo>
                    <a:pt x="1202" y="0"/>
                    <a:pt x="1156" y="27"/>
                    <a:pt x="1133" y="74"/>
                  </a:cubicBezTo>
                  <a:cubicBezTo>
                    <a:pt x="1098" y="141"/>
                    <a:pt x="1116" y="218"/>
                    <a:pt x="1160" y="277"/>
                  </a:cubicBezTo>
                  <a:cubicBezTo>
                    <a:pt x="1187" y="313"/>
                    <a:pt x="1219" y="343"/>
                    <a:pt x="1256" y="369"/>
                  </a:cubicBezTo>
                  <a:cubicBezTo>
                    <a:pt x="1294" y="395"/>
                    <a:pt x="1337" y="416"/>
                    <a:pt x="1383" y="416"/>
                  </a:cubicBezTo>
                  <a:cubicBezTo>
                    <a:pt x="1388" y="416"/>
                    <a:pt x="1392" y="415"/>
                    <a:pt x="1396" y="415"/>
                  </a:cubicBezTo>
                  <a:cubicBezTo>
                    <a:pt x="1400" y="415"/>
                    <a:pt x="1402" y="415"/>
                    <a:pt x="1404" y="413"/>
                  </a:cubicBezTo>
                  <a:cubicBezTo>
                    <a:pt x="1427" y="457"/>
                    <a:pt x="1456" y="496"/>
                    <a:pt x="1492" y="531"/>
                  </a:cubicBezTo>
                  <a:cubicBezTo>
                    <a:pt x="1386" y="509"/>
                    <a:pt x="1278" y="497"/>
                    <a:pt x="1171" y="496"/>
                  </a:cubicBezTo>
                  <a:cubicBezTo>
                    <a:pt x="1165" y="496"/>
                    <a:pt x="1160" y="496"/>
                    <a:pt x="1154" y="496"/>
                  </a:cubicBezTo>
                  <a:cubicBezTo>
                    <a:pt x="1026" y="496"/>
                    <a:pt x="898" y="508"/>
                    <a:pt x="771" y="529"/>
                  </a:cubicBezTo>
                  <a:cubicBezTo>
                    <a:pt x="691" y="492"/>
                    <a:pt x="620" y="434"/>
                    <a:pt x="568" y="363"/>
                  </a:cubicBezTo>
                  <a:cubicBezTo>
                    <a:pt x="578" y="352"/>
                    <a:pt x="584" y="339"/>
                    <a:pt x="585" y="324"/>
                  </a:cubicBezTo>
                  <a:cubicBezTo>
                    <a:pt x="591" y="287"/>
                    <a:pt x="574" y="245"/>
                    <a:pt x="556" y="213"/>
                  </a:cubicBezTo>
                  <a:cubicBezTo>
                    <a:pt x="536" y="178"/>
                    <a:pt x="512" y="144"/>
                    <a:pt x="486" y="113"/>
                  </a:cubicBezTo>
                  <a:cubicBezTo>
                    <a:pt x="459" y="82"/>
                    <a:pt x="428" y="53"/>
                    <a:pt x="388" y="39"/>
                  </a:cubicBezTo>
                  <a:cubicBezTo>
                    <a:pt x="375" y="34"/>
                    <a:pt x="362" y="32"/>
                    <a:pt x="350" y="32"/>
                  </a:cubicBezTo>
                  <a:cubicBezTo>
                    <a:pt x="292" y="32"/>
                    <a:pt x="245" y="77"/>
                    <a:pt x="233" y="137"/>
                  </a:cubicBezTo>
                  <a:cubicBezTo>
                    <a:pt x="217" y="215"/>
                    <a:pt x="267" y="286"/>
                    <a:pt x="322" y="335"/>
                  </a:cubicBezTo>
                  <a:cubicBezTo>
                    <a:pt x="357" y="366"/>
                    <a:pt x="399" y="397"/>
                    <a:pt x="447" y="401"/>
                  </a:cubicBezTo>
                  <a:cubicBezTo>
                    <a:pt x="450" y="401"/>
                    <a:pt x="453" y="401"/>
                    <a:pt x="456" y="401"/>
                  </a:cubicBezTo>
                  <a:cubicBezTo>
                    <a:pt x="481" y="401"/>
                    <a:pt x="504" y="394"/>
                    <a:pt x="525" y="381"/>
                  </a:cubicBezTo>
                  <a:cubicBezTo>
                    <a:pt x="572" y="446"/>
                    <a:pt x="632" y="502"/>
                    <a:pt x="702" y="542"/>
                  </a:cubicBezTo>
                  <a:cubicBezTo>
                    <a:pt x="589" y="564"/>
                    <a:pt x="478" y="591"/>
                    <a:pt x="369" y="621"/>
                  </a:cubicBezTo>
                  <a:cubicBezTo>
                    <a:pt x="368" y="620"/>
                    <a:pt x="368" y="619"/>
                    <a:pt x="367" y="619"/>
                  </a:cubicBezTo>
                  <a:cubicBezTo>
                    <a:pt x="364" y="616"/>
                    <a:pt x="359" y="614"/>
                    <a:pt x="355" y="614"/>
                  </a:cubicBezTo>
                  <a:cubicBezTo>
                    <a:pt x="325" y="585"/>
                    <a:pt x="286" y="569"/>
                    <a:pt x="245" y="569"/>
                  </a:cubicBezTo>
                  <a:cubicBezTo>
                    <a:pt x="243" y="569"/>
                    <a:pt x="242" y="569"/>
                    <a:pt x="241" y="569"/>
                  </a:cubicBezTo>
                  <a:cubicBezTo>
                    <a:pt x="192" y="569"/>
                    <a:pt x="143" y="586"/>
                    <a:pt x="99" y="604"/>
                  </a:cubicBezTo>
                  <a:cubicBezTo>
                    <a:pt x="54" y="622"/>
                    <a:pt x="25" y="650"/>
                    <a:pt x="13" y="698"/>
                  </a:cubicBezTo>
                  <a:cubicBezTo>
                    <a:pt x="0" y="753"/>
                    <a:pt x="8" y="812"/>
                    <a:pt x="32" y="863"/>
                  </a:cubicBezTo>
                  <a:cubicBezTo>
                    <a:pt x="28" y="873"/>
                    <a:pt x="34" y="884"/>
                    <a:pt x="45" y="886"/>
                  </a:cubicBezTo>
                  <a:cubicBezTo>
                    <a:pt x="58" y="907"/>
                    <a:pt x="73" y="923"/>
                    <a:pt x="92" y="937"/>
                  </a:cubicBezTo>
                  <a:cubicBezTo>
                    <a:pt x="118" y="956"/>
                    <a:pt x="149" y="966"/>
                    <a:pt x="181" y="966"/>
                  </a:cubicBezTo>
                  <a:cubicBezTo>
                    <a:pt x="194" y="966"/>
                    <a:pt x="208" y="964"/>
                    <a:pt x="222" y="960"/>
                  </a:cubicBezTo>
                  <a:cubicBezTo>
                    <a:pt x="264" y="947"/>
                    <a:pt x="301" y="915"/>
                    <a:pt x="332" y="884"/>
                  </a:cubicBezTo>
                  <a:cubicBezTo>
                    <a:pt x="368" y="846"/>
                    <a:pt x="401" y="799"/>
                    <a:pt x="408" y="745"/>
                  </a:cubicBezTo>
                  <a:cubicBezTo>
                    <a:pt x="411" y="716"/>
                    <a:pt x="406" y="687"/>
                    <a:pt x="395" y="660"/>
                  </a:cubicBezTo>
                  <a:cubicBezTo>
                    <a:pt x="602" y="603"/>
                    <a:pt x="820" y="557"/>
                    <a:pt x="1038" y="545"/>
                  </a:cubicBezTo>
                  <a:lnTo>
                    <a:pt x="1038" y="545"/>
                  </a:lnTo>
                  <a:cubicBezTo>
                    <a:pt x="976" y="591"/>
                    <a:pt x="929" y="656"/>
                    <a:pt x="906" y="730"/>
                  </a:cubicBezTo>
                  <a:cubicBezTo>
                    <a:pt x="903" y="729"/>
                    <a:pt x="900" y="728"/>
                    <a:pt x="897" y="728"/>
                  </a:cubicBezTo>
                  <a:cubicBezTo>
                    <a:pt x="893" y="728"/>
                    <a:pt x="889" y="729"/>
                    <a:pt x="885" y="732"/>
                  </a:cubicBezTo>
                  <a:cubicBezTo>
                    <a:pt x="871" y="744"/>
                    <a:pt x="858" y="757"/>
                    <a:pt x="844" y="770"/>
                  </a:cubicBezTo>
                  <a:lnTo>
                    <a:pt x="835" y="775"/>
                  </a:lnTo>
                  <a:cubicBezTo>
                    <a:pt x="831" y="778"/>
                    <a:pt x="828" y="784"/>
                    <a:pt x="827" y="789"/>
                  </a:cubicBezTo>
                  <a:cubicBezTo>
                    <a:pt x="795" y="824"/>
                    <a:pt x="773" y="867"/>
                    <a:pt x="764" y="914"/>
                  </a:cubicBezTo>
                  <a:cubicBezTo>
                    <a:pt x="751" y="982"/>
                    <a:pt x="771" y="1065"/>
                    <a:pt x="832" y="1103"/>
                  </a:cubicBezTo>
                  <a:cubicBezTo>
                    <a:pt x="848" y="1114"/>
                    <a:pt x="864" y="1118"/>
                    <a:pt x="879" y="1118"/>
                  </a:cubicBezTo>
                  <a:cubicBezTo>
                    <a:pt x="932" y="1118"/>
                    <a:pt x="977" y="1064"/>
                    <a:pt x="1003" y="1019"/>
                  </a:cubicBezTo>
                  <a:cubicBezTo>
                    <a:pt x="1038" y="956"/>
                    <a:pt x="1056" y="871"/>
                    <a:pt x="1035" y="801"/>
                  </a:cubicBezTo>
                  <a:cubicBezTo>
                    <a:pt x="1025" y="763"/>
                    <a:pt x="993" y="736"/>
                    <a:pt x="955" y="731"/>
                  </a:cubicBezTo>
                  <a:lnTo>
                    <a:pt x="953" y="731"/>
                  </a:lnTo>
                  <a:cubicBezTo>
                    <a:pt x="983" y="649"/>
                    <a:pt x="1044" y="583"/>
                    <a:pt x="1122" y="546"/>
                  </a:cubicBezTo>
                  <a:cubicBezTo>
                    <a:pt x="1125" y="545"/>
                    <a:pt x="1127" y="543"/>
                    <a:pt x="1129" y="541"/>
                  </a:cubicBezTo>
                  <a:cubicBezTo>
                    <a:pt x="1137" y="541"/>
                    <a:pt x="1145" y="541"/>
                    <a:pt x="1153" y="541"/>
                  </a:cubicBezTo>
                  <a:cubicBezTo>
                    <a:pt x="1395" y="541"/>
                    <a:pt x="1634" y="588"/>
                    <a:pt x="1852" y="711"/>
                  </a:cubicBezTo>
                  <a:cubicBezTo>
                    <a:pt x="1904" y="741"/>
                    <a:pt x="1954" y="773"/>
                    <a:pt x="2004" y="807"/>
                  </a:cubicBezTo>
                  <a:cubicBezTo>
                    <a:pt x="1922" y="822"/>
                    <a:pt x="1848" y="860"/>
                    <a:pt x="1788" y="916"/>
                  </a:cubicBezTo>
                  <a:cubicBezTo>
                    <a:pt x="1774" y="893"/>
                    <a:pt x="1752" y="877"/>
                    <a:pt x="1727" y="868"/>
                  </a:cubicBezTo>
                  <a:lnTo>
                    <a:pt x="1726" y="867"/>
                  </a:lnTo>
                  <a:cubicBezTo>
                    <a:pt x="1722" y="866"/>
                    <a:pt x="1719" y="865"/>
                    <a:pt x="1716" y="865"/>
                  </a:cubicBezTo>
                  <a:cubicBezTo>
                    <a:pt x="1697" y="859"/>
                    <a:pt x="1676" y="857"/>
                    <a:pt x="1656" y="857"/>
                  </a:cubicBezTo>
                  <a:cubicBezTo>
                    <a:pt x="1641" y="857"/>
                    <a:pt x="1627" y="858"/>
                    <a:pt x="1612" y="861"/>
                  </a:cubicBezTo>
                  <a:cubicBezTo>
                    <a:pt x="1532" y="882"/>
                    <a:pt x="1465" y="939"/>
                    <a:pt x="1432" y="1015"/>
                  </a:cubicBezTo>
                  <a:cubicBezTo>
                    <a:pt x="1416" y="1052"/>
                    <a:pt x="1407" y="1097"/>
                    <a:pt x="1424" y="1136"/>
                  </a:cubicBezTo>
                  <a:cubicBezTo>
                    <a:pt x="1443" y="1179"/>
                    <a:pt x="1488" y="1198"/>
                    <a:pt x="1532" y="1211"/>
                  </a:cubicBezTo>
                  <a:cubicBezTo>
                    <a:pt x="1558" y="1220"/>
                    <a:pt x="1586" y="1226"/>
                    <a:pt x="1614" y="1226"/>
                  </a:cubicBezTo>
                  <a:cubicBezTo>
                    <a:pt x="1633" y="1226"/>
                    <a:pt x="1652" y="1223"/>
                    <a:pt x="1670" y="1216"/>
                  </a:cubicBezTo>
                  <a:cubicBezTo>
                    <a:pt x="1713" y="1195"/>
                    <a:pt x="1749" y="1163"/>
                    <a:pt x="1774" y="1124"/>
                  </a:cubicBezTo>
                  <a:cubicBezTo>
                    <a:pt x="1804" y="1080"/>
                    <a:pt x="1815" y="1026"/>
                    <a:pt x="1806" y="974"/>
                  </a:cubicBezTo>
                  <a:cubicBezTo>
                    <a:pt x="1805" y="969"/>
                    <a:pt x="1803" y="964"/>
                    <a:pt x="1802" y="959"/>
                  </a:cubicBezTo>
                  <a:cubicBezTo>
                    <a:pt x="1805" y="958"/>
                    <a:pt x="1808" y="956"/>
                    <a:pt x="1811" y="954"/>
                  </a:cubicBezTo>
                  <a:cubicBezTo>
                    <a:pt x="1875" y="891"/>
                    <a:pt x="1959" y="852"/>
                    <a:pt x="2049" y="845"/>
                  </a:cubicBezTo>
                  <a:cubicBezTo>
                    <a:pt x="2051" y="844"/>
                    <a:pt x="2052" y="844"/>
                    <a:pt x="2054" y="843"/>
                  </a:cubicBezTo>
                  <a:cubicBezTo>
                    <a:pt x="2178" y="931"/>
                    <a:pt x="2299" y="1026"/>
                    <a:pt x="2431" y="1102"/>
                  </a:cubicBezTo>
                  <a:cubicBezTo>
                    <a:pt x="2515" y="1150"/>
                    <a:pt x="2601" y="1192"/>
                    <a:pt x="2690" y="1227"/>
                  </a:cubicBezTo>
                  <a:cubicBezTo>
                    <a:pt x="2603" y="1258"/>
                    <a:pt x="2526" y="1313"/>
                    <a:pt x="2469" y="1385"/>
                  </a:cubicBezTo>
                  <a:lnTo>
                    <a:pt x="2464" y="1382"/>
                  </a:lnTo>
                  <a:cubicBezTo>
                    <a:pt x="2463" y="1380"/>
                    <a:pt x="2461" y="1378"/>
                    <a:pt x="2459" y="1376"/>
                  </a:cubicBezTo>
                  <a:cubicBezTo>
                    <a:pt x="2455" y="1373"/>
                    <a:pt x="2450" y="1371"/>
                    <a:pt x="2445" y="1371"/>
                  </a:cubicBezTo>
                  <a:cubicBezTo>
                    <a:pt x="2440" y="1371"/>
                    <a:pt x="2435" y="1372"/>
                    <a:pt x="2431" y="1375"/>
                  </a:cubicBezTo>
                  <a:cubicBezTo>
                    <a:pt x="2425" y="1375"/>
                    <a:pt x="2419" y="1374"/>
                    <a:pt x="2413" y="1374"/>
                  </a:cubicBezTo>
                  <a:cubicBezTo>
                    <a:pt x="2389" y="1374"/>
                    <a:pt x="2365" y="1378"/>
                    <a:pt x="2341" y="1385"/>
                  </a:cubicBezTo>
                  <a:cubicBezTo>
                    <a:pt x="2273" y="1396"/>
                    <a:pt x="2220" y="1461"/>
                    <a:pt x="2194" y="1521"/>
                  </a:cubicBezTo>
                  <a:cubicBezTo>
                    <a:pt x="2177" y="1557"/>
                    <a:pt x="2175" y="1596"/>
                    <a:pt x="2189" y="1633"/>
                  </a:cubicBezTo>
                  <a:cubicBezTo>
                    <a:pt x="2202" y="1664"/>
                    <a:pt x="2228" y="1686"/>
                    <a:pt x="2260" y="1698"/>
                  </a:cubicBezTo>
                  <a:cubicBezTo>
                    <a:pt x="2278" y="1704"/>
                    <a:pt x="2296" y="1707"/>
                    <a:pt x="2313" y="1707"/>
                  </a:cubicBezTo>
                  <a:cubicBezTo>
                    <a:pt x="2365" y="1707"/>
                    <a:pt x="2414" y="1681"/>
                    <a:pt x="2454" y="1645"/>
                  </a:cubicBezTo>
                  <a:cubicBezTo>
                    <a:pt x="2505" y="1599"/>
                    <a:pt x="2563" y="1527"/>
                    <a:pt x="2540" y="1454"/>
                  </a:cubicBezTo>
                  <a:cubicBezTo>
                    <a:pt x="2534" y="1436"/>
                    <a:pt x="2523" y="1420"/>
                    <a:pt x="2508" y="1408"/>
                  </a:cubicBezTo>
                  <a:cubicBezTo>
                    <a:pt x="2572" y="1330"/>
                    <a:pt x="2660" y="1277"/>
                    <a:pt x="2758" y="1254"/>
                  </a:cubicBezTo>
                  <a:cubicBezTo>
                    <a:pt x="2865" y="1293"/>
                    <a:pt x="2975" y="1325"/>
                    <a:pt x="3087" y="1348"/>
                  </a:cubicBezTo>
                  <a:cubicBezTo>
                    <a:pt x="3235" y="1380"/>
                    <a:pt x="3386" y="1400"/>
                    <a:pt x="3538" y="1406"/>
                  </a:cubicBezTo>
                  <a:cubicBezTo>
                    <a:pt x="3480" y="1440"/>
                    <a:pt x="3431" y="1487"/>
                    <a:pt x="3396" y="1544"/>
                  </a:cubicBezTo>
                  <a:lnTo>
                    <a:pt x="3388" y="1544"/>
                  </a:lnTo>
                  <a:cubicBezTo>
                    <a:pt x="3301" y="1566"/>
                    <a:pt x="3217" y="1608"/>
                    <a:pt x="3168" y="1685"/>
                  </a:cubicBezTo>
                  <a:cubicBezTo>
                    <a:pt x="3122" y="1759"/>
                    <a:pt x="3122" y="1855"/>
                    <a:pt x="3184" y="1918"/>
                  </a:cubicBezTo>
                  <a:cubicBezTo>
                    <a:pt x="3213" y="1949"/>
                    <a:pt x="3250" y="1964"/>
                    <a:pt x="3288" y="1964"/>
                  </a:cubicBezTo>
                  <a:cubicBezTo>
                    <a:pt x="3324" y="1964"/>
                    <a:pt x="3361" y="1950"/>
                    <a:pt x="3391" y="1923"/>
                  </a:cubicBezTo>
                  <a:cubicBezTo>
                    <a:pt x="3421" y="1897"/>
                    <a:pt x="3446" y="1866"/>
                    <a:pt x="3464" y="1830"/>
                  </a:cubicBezTo>
                  <a:cubicBezTo>
                    <a:pt x="3487" y="1788"/>
                    <a:pt x="3507" y="1741"/>
                    <a:pt x="3508" y="1690"/>
                  </a:cubicBezTo>
                  <a:cubicBezTo>
                    <a:pt x="3509" y="1644"/>
                    <a:pt x="3487" y="1599"/>
                    <a:pt x="3450" y="1572"/>
                  </a:cubicBezTo>
                  <a:cubicBezTo>
                    <a:pt x="3446" y="1570"/>
                    <a:pt x="3440" y="1566"/>
                    <a:pt x="3435" y="1565"/>
                  </a:cubicBezTo>
                  <a:cubicBezTo>
                    <a:pt x="3476" y="1502"/>
                    <a:pt x="3535" y="1453"/>
                    <a:pt x="3604" y="1424"/>
                  </a:cubicBezTo>
                  <a:cubicBezTo>
                    <a:pt x="3609" y="1422"/>
                    <a:pt x="3615" y="1418"/>
                    <a:pt x="3617" y="1411"/>
                  </a:cubicBezTo>
                  <a:cubicBezTo>
                    <a:pt x="3653" y="1413"/>
                    <a:pt x="3690" y="1413"/>
                    <a:pt x="3726" y="1413"/>
                  </a:cubicBezTo>
                  <a:cubicBezTo>
                    <a:pt x="3787" y="1413"/>
                    <a:pt x="3847" y="1411"/>
                    <a:pt x="3908" y="1408"/>
                  </a:cubicBezTo>
                  <a:cubicBezTo>
                    <a:pt x="3936" y="1407"/>
                    <a:pt x="3933" y="1364"/>
                    <a:pt x="3906" y="1364"/>
                  </a:cubicBezTo>
                  <a:cubicBezTo>
                    <a:pt x="3906" y="1364"/>
                    <a:pt x="3905" y="1364"/>
                    <a:pt x="3904" y="1364"/>
                  </a:cubicBezTo>
                  <a:cubicBezTo>
                    <a:pt x="3847" y="1367"/>
                    <a:pt x="3789" y="1369"/>
                    <a:pt x="3732" y="1369"/>
                  </a:cubicBezTo>
                  <a:cubicBezTo>
                    <a:pt x="3595" y="1369"/>
                    <a:pt x="3458" y="1361"/>
                    <a:pt x="3323" y="1344"/>
                  </a:cubicBezTo>
                  <a:cubicBezTo>
                    <a:pt x="3326" y="1333"/>
                    <a:pt x="3322" y="1323"/>
                    <a:pt x="3312" y="1317"/>
                  </a:cubicBezTo>
                  <a:cubicBezTo>
                    <a:pt x="3204" y="1245"/>
                    <a:pt x="3129" y="1131"/>
                    <a:pt x="3107" y="1003"/>
                  </a:cubicBezTo>
                  <a:cubicBezTo>
                    <a:pt x="3109" y="1002"/>
                    <a:pt x="3111" y="1001"/>
                    <a:pt x="3112" y="1001"/>
                  </a:cubicBezTo>
                  <a:cubicBezTo>
                    <a:pt x="3181" y="958"/>
                    <a:pt x="3224" y="886"/>
                    <a:pt x="3233" y="806"/>
                  </a:cubicBezTo>
                  <a:cubicBezTo>
                    <a:pt x="3239" y="730"/>
                    <a:pt x="3212" y="656"/>
                    <a:pt x="3157" y="603"/>
                  </a:cubicBezTo>
                  <a:cubicBezTo>
                    <a:pt x="3128" y="575"/>
                    <a:pt x="3087" y="557"/>
                    <a:pt x="3048" y="557"/>
                  </a:cubicBezTo>
                  <a:cubicBezTo>
                    <a:pt x="3031" y="557"/>
                    <a:pt x="3015" y="560"/>
                    <a:pt x="3000" y="568"/>
                  </a:cubicBezTo>
                  <a:cubicBezTo>
                    <a:pt x="2996" y="565"/>
                    <a:pt x="2992" y="564"/>
                    <a:pt x="2987" y="564"/>
                  </a:cubicBezTo>
                  <a:cubicBezTo>
                    <a:pt x="2980" y="564"/>
                    <a:pt x="2972" y="568"/>
                    <a:pt x="2969" y="575"/>
                  </a:cubicBezTo>
                  <a:cubicBezTo>
                    <a:pt x="2965" y="584"/>
                    <a:pt x="2962" y="592"/>
                    <a:pt x="2960" y="602"/>
                  </a:cubicBezTo>
                  <a:cubicBezTo>
                    <a:pt x="2918" y="661"/>
                    <a:pt x="2919" y="750"/>
                    <a:pt x="2934" y="817"/>
                  </a:cubicBezTo>
                  <a:cubicBezTo>
                    <a:pt x="2942" y="862"/>
                    <a:pt x="2960" y="905"/>
                    <a:pt x="2986" y="943"/>
                  </a:cubicBezTo>
                  <a:cubicBezTo>
                    <a:pt x="3004" y="970"/>
                    <a:pt x="3031" y="997"/>
                    <a:pt x="3063" y="1004"/>
                  </a:cubicBezTo>
                  <a:cubicBezTo>
                    <a:pt x="3086" y="1137"/>
                    <a:pt x="3157" y="1254"/>
                    <a:pt x="3263" y="1335"/>
                  </a:cubicBezTo>
                  <a:cubicBezTo>
                    <a:pt x="2971" y="1292"/>
                    <a:pt x="2688" y="1203"/>
                    <a:pt x="2429" y="1051"/>
                  </a:cubicBezTo>
                  <a:cubicBezTo>
                    <a:pt x="2416" y="1044"/>
                    <a:pt x="2403" y="1035"/>
                    <a:pt x="2391" y="1026"/>
                  </a:cubicBezTo>
                  <a:cubicBezTo>
                    <a:pt x="2391" y="1026"/>
                    <a:pt x="2391" y="1025"/>
                    <a:pt x="2390" y="1024"/>
                  </a:cubicBezTo>
                  <a:cubicBezTo>
                    <a:pt x="2339" y="947"/>
                    <a:pt x="2309" y="859"/>
                    <a:pt x="2303" y="766"/>
                  </a:cubicBezTo>
                  <a:cubicBezTo>
                    <a:pt x="2371" y="759"/>
                    <a:pt x="2402" y="662"/>
                    <a:pt x="2408" y="605"/>
                  </a:cubicBezTo>
                  <a:cubicBezTo>
                    <a:pt x="2416" y="534"/>
                    <a:pt x="2396" y="461"/>
                    <a:pt x="2351" y="403"/>
                  </a:cubicBezTo>
                  <a:cubicBezTo>
                    <a:pt x="2329" y="373"/>
                    <a:pt x="2294" y="354"/>
                    <a:pt x="2257" y="350"/>
                  </a:cubicBezTo>
                  <a:cubicBezTo>
                    <a:pt x="2256" y="350"/>
                    <a:pt x="2254" y="350"/>
                    <a:pt x="2253" y="350"/>
                  </a:cubicBezTo>
                  <a:cubicBezTo>
                    <a:pt x="2223" y="350"/>
                    <a:pt x="2194" y="361"/>
                    <a:pt x="2174" y="382"/>
                  </a:cubicBezTo>
                  <a:cubicBezTo>
                    <a:pt x="2124" y="428"/>
                    <a:pt x="2113" y="503"/>
                    <a:pt x="2126" y="566"/>
                  </a:cubicBezTo>
                  <a:cubicBezTo>
                    <a:pt x="2139" y="643"/>
                    <a:pt x="2188" y="709"/>
                    <a:pt x="2256" y="747"/>
                  </a:cubicBezTo>
                  <a:cubicBezTo>
                    <a:pt x="2257" y="749"/>
                    <a:pt x="2259" y="750"/>
                    <a:pt x="2261" y="750"/>
                  </a:cubicBezTo>
                  <a:cubicBezTo>
                    <a:pt x="2259" y="754"/>
                    <a:pt x="2257" y="758"/>
                    <a:pt x="2257" y="762"/>
                  </a:cubicBezTo>
                  <a:cubicBezTo>
                    <a:pt x="2262" y="836"/>
                    <a:pt x="2281" y="909"/>
                    <a:pt x="2312" y="975"/>
                  </a:cubicBezTo>
                  <a:cubicBezTo>
                    <a:pt x="2154" y="867"/>
                    <a:pt x="2007" y="743"/>
                    <a:pt x="1838" y="653"/>
                  </a:cubicBezTo>
                  <a:cubicBezTo>
                    <a:pt x="1758" y="612"/>
                    <a:pt x="1673" y="579"/>
                    <a:pt x="1587" y="554"/>
                  </a:cubicBezTo>
                  <a:cubicBezTo>
                    <a:pt x="1585" y="552"/>
                    <a:pt x="1581" y="550"/>
                    <a:pt x="1579" y="548"/>
                  </a:cubicBezTo>
                  <a:cubicBezTo>
                    <a:pt x="1516" y="505"/>
                    <a:pt x="1467" y="447"/>
                    <a:pt x="1435" y="379"/>
                  </a:cubicBezTo>
                  <a:cubicBezTo>
                    <a:pt x="1481" y="334"/>
                    <a:pt x="1488" y="260"/>
                    <a:pt x="1467" y="201"/>
                  </a:cubicBezTo>
                  <a:cubicBezTo>
                    <a:pt x="1452" y="164"/>
                    <a:pt x="1432" y="130"/>
                    <a:pt x="1406" y="99"/>
                  </a:cubicBezTo>
                  <a:cubicBezTo>
                    <a:pt x="1380" y="64"/>
                    <a:pt x="1348" y="35"/>
                    <a:pt x="1311" y="15"/>
                  </a:cubicBezTo>
                  <a:cubicBezTo>
                    <a:pt x="1292" y="5"/>
                    <a:pt x="1271" y="0"/>
                    <a:pt x="12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178925" y="1463000"/>
              <a:ext cx="98425" cy="49125"/>
            </a:xfrm>
            <a:custGeom>
              <a:avLst/>
              <a:gdLst/>
              <a:ahLst/>
              <a:cxnLst/>
              <a:rect l="l" t="t" r="r" b="b"/>
              <a:pathLst>
                <a:path w="3937" h="1965" extrusionOk="0">
                  <a:moveTo>
                    <a:pt x="3639" y="131"/>
                  </a:moveTo>
                  <a:cubicBezTo>
                    <a:pt x="3602" y="205"/>
                    <a:pt x="3543" y="266"/>
                    <a:pt x="3469" y="304"/>
                  </a:cubicBezTo>
                  <a:cubicBezTo>
                    <a:pt x="3514" y="235"/>
                    <a:pt x="3571" y="178"/>
                    <a:pt x="3639" y="131"/>
                  </a:cubicBezTo>
                  <a:close/>
                  <a:moveTo>
                    <a:pt x="2708" y="82"/>
                  </a:moveTo>
                  <a:cubicBezTo>
                    <a:pt x="2675" y="165"/>
                    <a:pt x="2626" y="241"/>
                    <a:pt x="2566" y="305"/>
                  </a:cubicBezTo>
                  <a:cubicBezTo>
                    <a:pt x="2597" y="221"/>
                    <a:pt x="2645" y="145"/>
                    <a:pt x="2708" y="82"/>
                  </a:cubicBezTo>
                  <a:close/>
                  <a:moveTo>
                    <a:pt x="2679" y="46"/>
                  </a:moveTo>
                  <a:cubicBezTo>
                    <a:pt x="2602" y="121"/>
                    <a:pt x="2545" y="214"/>
                    <a:pt x="2513" y="317"/>
                  </a:cubicBezTo>
                  <a:cubicBezTo>
                    <a:pt x="2496" y="277"/>
                    <a:pt x="2505" y="227"/>
                    <a:pt x="2525" y="188"/>
                  </a:cubicBezTo>
                  <a:lnTo>
                    <a:pt x="2526" y="188"/>
                  </a:lnTo>
                  <a:cubicBezTo>
                    <a:pt x="2542" y="158"/>
                    <a:pt x="2561" y="132"/>
                    <a:pt x="2583" y="108"/>
                  </a:cubicBezTo>
                  <a:cubicBezTo>
                    <a:pt x="2604" y="81"/>
                    <a:pt x="2632" y="61"/>
                    <a:pt x="2663" y="49"/>
                  </a:cubicBezTo>
                  <a:cubicBezTo>
                    <a:pt x="2668" y="47"/>
                    <a:pt x="2673" y="46"/>
                    <a:pt x="2679" y="46"/>
                  </a:cubicBezTo>
                  <a:close/>
                  <a:moveTo>
                    <a:pt x="3588" y="77"/>
                  </a:moveTo>
                  <a:cubicBezTo>
                    <a:pt x="3589" y="77"/>
                    <a:pt x="3590" y="77"/>
                    <a:pt x="3591" y="77"/>
                  </a:cubicBezTo>
                  <a:cubicBezTo>
                    <a:pt x="3602" y="78"/>
                    <a:pt x="3613" y="81"/>
                    <a:pt x="3623" y="88"/>
                  </a:cubicBezTo>
                  <a:cubicBezTo>
                    <a:pt x="3532" y="148"/>
                    <a:pt x="3457" y="229"/>
                    <a:pt x="3403" y="323"/>
                  </a:cubicBezTo>
                  <a:cubicBezTo>
                    <a:pt x="3402" y="323"/>
                    <a:pt x="3401" y="322"/>
                    <a:pt x="3399" y="322"/>
                  </a:cubicBezTo>
                  <a:cubicBezTo>
                    <a:pt x="3399" y="322"/>
                    <a:pt x="3398" y="323"/>
                    <a:pt x="3397" y="323"/>
                  </a:cubicBezTo>
                  <a:cubicBezTo>
                    <a:pt x="3396" y="321"/>
                    <a:pt x="3395" y="318"/>
                    <a:pt x="3395" y="315"/>
                  </a:cubicBezTo>
                  <a:lnTo>
                    <a:pt x="3395" y="314"/>
                  </a:lnTo>
                  <a:cubicBezTo>
                    <a:pt x="3395" y="298"/>
                    <a:pt x="3398" y="281"/>
                    <a:pt x="3405" y="266"/>
                  </a:cubicBezTo>
                  <a:cubicBezTo>
                    <a:pt x="3418" y="235"/>
                    <a:pt x="3435" y="207"/>
                    <a:pt x="3455" y="182"/>
                  </a:cubicBezTo>
                  <a:cubicBezTo>
                    <a:pt x="3485" y="141"/>
                    <a:pt x="3530" y="77"/>
                    <a:pt x="3588" y="77"/>
                  </a:cubicBezTo>
                  <a:close/>
                  <a:moveTo>
                    <a:pt x="3661" y="183"/>
                  </a:moveTo>
                  <a:cubicBezTo>
                    <a:pt x="3654" y="236"/>
                    <a:pt x="3611" y="281"/>
                    <a:pt x="3570" y="314"/>
                  </a:cubicBezTo>
                  <a:cubicBezTo>
                    <a:pt x="3547" y="335"/>
                    <a:pt x="3518" y="355"/>
                    <a:pt x="3486" y="357"/>
                  </a:cubicBezTo>
                  <a:cubicBezTo>
                    <a:pt x="3483" y="357"/>
                    <a:pt x="3481" y="358"/>
                    <a:pt x="3478" y="358"/>
                  </a:cubicBezTo>
                  <a:cubicBezTo>
                    <a:pt x="3473" y="358"/>
                    <a:pt x="3467" y="357"/>
                    <a:pt x="3461" y="356"/>
                  </a:cubicBezTo>
                  <a:cubicBezTo>
                    <a:pt x="3545" y="321"/>
                    <a:pt x="3614" y="261"/>
                    <a:pt x="3661" y="183"/>
                  </a:cubicBezTo>
                  <a:close/>
                  <a:moveTo>
                    <a:pt x="2756" y="82"/>
                  </a:moveTo>
                  <a:cubicBezTo>
                    <a:pt x="2764" y="94"/>
                    <a:pt x="2770" y="107"/>
                    <a:pt x="2773" y="121"/>
                  </a:cubicBezTo>
                  <a:cubicBezTo>
                    <a:pt x="2789" y="179"/>
                    <a:pt x="2759" y="235"/>
                    <a:pt x="2719" y="277"/>
                  </a:cubicBezTo>
                  <a:cubicBezTo>
                    <a:pt x="2681" y="319"/>
                    <a:pt x="2624" y="366"/>
                    <a:pt x="2563" y="371"/>
                  </a:cubicBezTo>
                  <a:cubicBezTo>
                    <a:pt x="2649" y="291"/>
                    <a:pt x="2714" y="193"/>
                    <a:pt x="2756" y="82"/>
                  </a:cubicBezTo>
                  <a:close/>
                  <a:moveTo>
                    <a:pt x="1746" y="431"/>
                  </a:moveTo>
                  <a:cubicBezTo>
                    <a:pt x="1749" y="434"/>
                    <a:pt x="1751" y="438"/>
                    <a:pt x="1753" y="443"/>
                  </a:cubicBezTo>
                  <a:cubicBezTo>
                    <a:pt x="1794" y="518"/>
                    <a:pt x="1766" y="612"/>
                    <a:pt x="1707" y="671"/>
                  </a:cubicBezTo>
                  <a:cubicBezTo>
                    <a:pt x="1744" y="597"/>
                    <a:pt x="1757" y="513"/>
                    <a:pt x="1746" y="431"/>
                  </a:cubicBezTo>
                  <a:close/>
                  <a:moveTo>
                    <a:pt x="1702" y="445"/>
                  </a:moveTo>
                  <a:cubicBezTo>
                    <a:pt x="1712" y="527"/>
                    <a:pt x="1694" y="612"/>
                    <a:pt x="1650" y="682"/>
                  </a:cubicBezTo>
                  <a:cubicBezTo>
                    <a:pt x="1649" y="684"/>
                    <a:pt x="1648" y="688"/>
                    <a:pt x="1647" y="690"/>
                  </a:cubicBezTo>
                  <a:cubicBezTo>
                    <a:pt x="1653" y="605"/>
                    <a:pt x="1671" y="523"/>
                    <a:pt x="1702" y="445"/>
                  </a:cubicBezTo>
                  <a:close/>
                  <a:moveTo>
                    <a:pt x="1673" y="397"/>
                  </a:moveTo>
                  <a:lnTo>
                    <a:pt x="1673" y="397"/>
                  </a:lnTo>
                  <a:cubicBezTo>
                    <a:pt x="1631" y="490"/>
                    <a:pt x="1608" y="589"/>
                    <a:pt x="1602" y="691"/>
                  </a:cubicBezTo>
                  <a:cubicBezTo>
                    <a:pt x="1597" y="681"/>
                    <a:pt x="1592" y="669"/>
                    <a:pt x="1587" y="659"/>
                  </a:cubicBezTo>
                  <a:cubicBezTo>
                    <a:pt x="1577" y="630"/>
                    <a:pt x="1571" y="599"/>
                    <a:pt x="1572" y="569"/>
                  </a:cubicBezTo>
                  <a:cubicBezTo>
                    <a:pt x="1573" y="514"/>
                    <a:pt x="1593" y="456"/>
                    <a:pt x="1634" y="418"/>
                  </a:cubicBezTo>
                  <a:cubicBezTo>
                    <a:pt x="1645" y="408"/>
                    <a:pt x="1658" y="401"/>
                    <a:pt x="1673" y="397"/>
                  </a:cubicBezTo>
                  <a:close/>
                  <a:moveTo>
                    <a:pt x="3696" y="615"/>
                  </a:moveTo>
                  <a:cubicBezTo>
                    <a:pt x="3711" y="615"/>
                    <a:pt x="3727" y="617"/>
                    <a:pt x="3741" y="620"/>
                  </a:cubicBezTo>
                  <a:cubicBezTo>
                    <a:pt x="3778" y="628"/>
                    <a:pt x="3813" y="640"/>
                    <a:pt x="3845" y="658"/>
                  </a:cubicBezTo>
                  <a:cubicBezTo>
                    <a:pt x="3874" y="676"/>
                    <a:pt x="3884" y="710"/>
                    <a:pt x="3885" y="742"/>
                  </a:cubicBezTo>
                  <a:cubicBezTo>
                    <a:pt x="3885" y="761"/>
                    <a:pt x="3883" y="782"/>
                    <a:pt x="3878" y="802"/>
                  </a:cubicBezTo>
                  <a:cubicBezTo>
                    <a:pt x="3826" y="708"/>
                    <a:pt x="3730" y="647"/>
                    <a:pt x="3623" y="638"/>
                  </a:cubicBezTo>
                  <a:cubicBezTo>
                    <a:pt x="3624" y="637"/>
                    <a:pt x="3626" y="635"/>
                    <a:pt x="3628" y="634"/>
                  </a:cubicBezTo>
                  <a:cubicBezTo>
                    <a:pt x="3648" y="620"/>
                    <a:pt x="3672" y="615"/>
                    <a:pt x="3696" y="615"/>
                  </a:cubicBezTo>
                  <a:close/>
                  <a:moveTo>
                    <a:pt x="3602" y="683"/>
                  </a:moveTo>
                  <a:cubicBezTo>
                    <a:pt x="3715" y="683"/>
                    <a:pt x="3816" y="753"/>
                    <a:pt x="3856" y="859"/>
                  </a:cubicBezTo>
                  <a:cubicBezTo>
                    <a:pt x="3853" y="857"/>
                    <a:pt x="3850" y="857"/>
                    <a:pt x="3847" y="857"/>
                  </a:cubicBezTo>
                  <a:cubicBezTo>
                    <a:pt x="3844" y="857"/>
                    <a:pt x="3841" y="857"/>
                    <a:pt x="3839" y="859"/>
                  </a:cubicBezTo>
                  <a:cubicBezTo>
                    <a:pt x="3833" y="861"/>
                    <a:pt x="3828" y="862"/>
                    <a:pt x="3822" y="862"/>
                  </a:cubicBezTo>
                  <a:cubicBezTo>
                    <a:pt x="3804" y="862"/>
                    <a:pt x="3786" y="851"/>
                    <a:pt x="3772" y="841"/>
                  </a:cubicBezTo>
                  <a:cubicBezTo>
                    <a:pt x="3749" y="826"/>
                    <a:pt x="3727" y="808"/>
                    <a:pt x="3704" y="790"/>
                  </a:cubicBezTo>
                  <a:cubicBezTo>
                    <a:pt x="3665" y="757"/>
                    <a:pt x="3628" y="722"/>
                    <a:pt x="3594" y="683"/>
                  </a:cubicBezTo>
                  <a:cubicBezTo>
                    <a:pt x="3596" y="683"/>
                    <a:pt x="3599" y="683"/>
                    <a:pt x="3602" y="683"/>
                  </a:cubicBezTo>
                  <a:close/>
                  <a:moveTo>
                    <a:pt x="861" y="605"/>
                  </a:moveTo>
                  <a:lnTo>
                    <a:pt x="861" y="606"/>
                  </a:lnTo>
                  <a:cubicBezTo>
                    <a:pt x="809" y="695"/>
                    <a:pt x="792" y="798"/>
                    <a:pt x="782" y="899"/>
                  </a:cubicBezTo>
                  <a:cubicBezTo>
                    <a:pt x="761" y="868"/>
                    <a:pt x="749" y="832"/>
                    <a:pt x="747" y="794"/>
                  </a:cubicBezTo>
                  <a:cubicBezTo>
                    <a:pt x="745" y="733"/>
                    <a:pt x="768" y="675"/>
                    <a:pt x="812" y="634"/>
                  </a:cubicBezTo>
                  <a:cubicBezTo>
                    <a:pt x="827" y="621"/>
                    <a:pt x="843" y="612"/>
                    <a:pt x="861" y="605"/>
                  </a:cubicBezTo>
                  <a:close/>
                  <a:moveTo>
                    <a:pt x="911" y="606"/>
                  </a:moveTo>
                  <a:cubicBezTo>
                    <a:pt x="919" y="609"/>
                    <a:pt x="927" y="615"/>
                    <a:pt x="933" y="621"/>
                  </a:cubicBezTo>
                  <a:cubicBezTo>
                    <a:pt x="932" y="644"/>
                    <a:pt x="928" y="665"/>
                    <a:pt x="920" y="685"/>
                  </a:cubicBezTo>
                  <a:cubicBezTo>
                    <a:pt x="912" y="714"/>
                    <a:pt x="903" y="743"/>
                    <a:pt x="892" y="771"/>
                  </a:cubicBezTo>
                  <a:cubicBezTo>
                    <a:pt x="873" y="818"/>
                    <a:pt x="852" y="864"/>
                    <a:pt x="826" y="909"/>
                  </a:cubicBezTo>
                  <a:cubicBezTo>
                    <a:pt x="836" y="806"/>
                    <a:pt x="851" y="702"/>
                    <a:pt x="907" y="616"/>
                  </a:cubicBezTo>
                  <a:cubicBezTo>
                    <a:pt x="910" y="613"/>
                    <a:pt x="911" y="609"/>
                    <a:pt x="911" y="606"/>
                  </a:cubicBezTo>
                  <a:close/>
                  <a:moveTo>
                    <a:pt x="3582" y="736"/>
                  </a:moveTo>
                  <a:cubicBezTo>
                    <a:pt x="3616" y="772"/>
                    <a:pt x="3652" y="805"/>
                    <a:pt x="3689" y="836"/>
                  </a:cubicBezTo>
                  <a:cubicBezTo>
                    <a:pt x="3723" y="863"/>
                    <a:pt x="3766" y="900"/>
                    <a:pt x="3812" y="907"/>
                  </a:cubicBezTo>
                  <a:cubicBezTo>
                    <a:pt x="3807" y="910"/>
                    <a:pt x="3800" y="913"/>
                    <a:pt x="3794" y="916"/>
                  </a:cubicBezTo>
                  <a:cubicBezTo>
                    <a:pt x="3782" y="921"/>
                    <a:pt x="3770" y="924"/>
                    <a:pt x="3758" y="924"/>
                  </a:cubicBezTo>
                  <a:cubicBezTo>
                    <a:pt x="3702" y="924"/>
                    <a:pt x="3652" y="873"/>
                    <a:pt x="3617" y="833"/>
                  </a:cubicBezTo>
                  <a:cubicBezTo>
                    <a:pt x="3595" y="806"/>
                    <a:pt x="3580" y="774"/>
                    <a:pt x="3574" y="741"/>
                  </a:cubicBezTo>
                  <a:cubicBezTo>
                    <a:pt x="3577" y="740"/>
                    <a:pt x="3580" y="738"/>
                    <a:pt x="3582" y="736"/>
                  </a:cubicBezTo>
                  <a:close/>
                  <a:moveTo>
                    <a:pt x="964" y="692"/>
                  </a:moveTo>
                  <a:cubicBezTo>
                    <a:pt x="972" y="737"/>
                    <a:pt x="968" y="783"/>
                    <a:pt x="956" y="828"/>
                  </a:cubicBezTo>
                  <a:cubicBezTo>
                    <a:pt x="947" y="857"/>
                    <a:pt x="934" y="887"/>
                    <a:pt x="917" y="915"/>
                  </a:cubicBezTo>
                  <a:cubicBezTo>
                    <a:pt x="904" y="936"/>
                    <a:pt x="886" y="957"/>
                    <a:pt x="861" y="961"/>
                  </a:cubicBezTo>
                  <a:cubicBezTo>
                    <a:pt x="859" y="961"/>
                    <a:pt x="857" y="960"/>
                    <a:pt x="854" y="960"/>
                  </a:cubicBezTo>
                  <a:cubicBezTo>
                    <a:pt x="852" y="960"/>
                    <a:pt x="850" y="961"/>
                    <a:pt x="848" y="961"/>
                  </a:cubicBezTo>
                  <a:cubicBezTo>
                    <a:pt x="848" y="960"/>
                    <a:pt x="849" y="960"/>
                    <a:pt x="850" y="959"/>
                  </a:cubicBezTo>
                  <a:cubicBezTo>
                    <a:pt x="885" y="900"/>
                    <a:pt x="915" y="839"/>
                    <a:pt x="938" y="775"/>
                  </a:cubicBezTo>
                  <a:cubicBezTo>
                    <a:pt x="949" y="748"/>
                    <a:pt x="957" y="720"/>
                    <a:pt x="964" y="692"/>
                  </a:cubicBezTo>
                  <a:close/>
                  <a:moveTo>
                    <a:pt x="2992" y="779"/>
                  </a:moveTo>
                  <a:cubicBezTo>
                    <a:pt x="2995" y="779"/>
                    <a:pt x="2998" y="779"/>
                    <a:pt x="3002" y="781"/>
                  </a:cubicBezTo>
                  <a:cubicBezTo>
                    <a:pt x="3050" y="853"/>
                    <a:pt x="3072" y="940"/>
                    <a:pt x="3064" y="1026"/>
                  </a:cubicBezTo>
                  <a:cubicBezTo>
                    <a:pt x="3035" y="952"/>
                    <a:pt x="3015" y="874"/>
                    <a:pt x="3002" y="794"/>
                  </a:cubicBezTo>
                  <a:cubicBezTo>
                    <a:pt x="3001" y="788"/>
                    <a:pt x="2997" y="782"/>
                    <a:pt x="2992" y="779"/>
                  </a:cubicBezTo>
                  <a:close/>
                  <a:moveTo>
                    <a:pt x="3072" y="817"/>
                  </a:moveTo>
                  <a:lnTo>
                    <a:pt x="3072" y="817"/>
                  </a:lnTo>
                  <a:cubicBezTo>
                    <a:pt x="3101" y="847"/>
                    <a:pt x="3120" y="886"/>
                    <a:pt x="3129" y="928"/>
                  </a:cubicBezTo>
                  <a:cubicBezTo>
                    <a:pt x="3136" y="968"/>
                    <a:pt x="3128" y="1009"/>
                    <a:pt x="3106" y="1044"/>
                  </a:cubicBezTo>
                  <a:cubicBezTo>
                    <a:pt x="3116" y="967"/>
                    <a:pt x="3104" y="887"/>
                    <a:pt x="3072" y="817"/>
                  </a:cubicBezTo>
                  <a:close/>
                  <a:moveTo>
                    <a:pt x="2960" y="790"/>
                  </a:moveTo>
                  <a:cubicBezTo>
                    <a:pt x="2958" y="794"/>
                    <a:pt x="2957" y="799"/>
                    <a:pt x="2958" y="803"/>
                  </a:cubicBezTo>
                  <a:cubicBezTo>
                    <a:pt x="2972" y="894"/>
                    <a:pt x="2996" y="983"/>
                    <a:pt x="3032" y="1068"/>
                  </a:cubicBezTo>
                  <a:cubicBezTo>
                    <a:pt x="3000" y="1050"/>
                    <a:pt x="2974" y="1005"/>
                    <a:pt x="2962" y="980"/>
                  </a:cubicBezTo>
                  <a:cubicBezTo>
                    <a:pt x="2940" y="932"/>
                    <a:pt x="2927" y="868"/>
                    <a:pt x="2944" y="816"/>
                  </a:cubicBezTo>
                  <a:cubicBezTo>
                    <a:pt x="2947" y="806"/>
                    <a:pt x="2953" y="798"/>
                    <a:pt x="2960" y="790"/>
                  </a:cubicBezTo>
                  <a:close/>
                  <a:moveTo>
                    <a:pt x="2277" y="903"/>
                  </a:moveTo>
                  <a:cubicBezTo>
                    <a:pt x="2301" y="903"/>
                    <a:pt x="2325" y="908"/>
                    <a:pt x="2347" y="917"/>
                  </a:cubicBezTo>
                  <a:cubicBezTo>
                    <a:pt x="2406" y="943"/>
                    <a:pt x="2450" y="992"/>
                    <a:pt x="2471" y="1052"/>
                  </a:cubicBezTo>
                  <a:cubicBezTo>
                    <a:pt x="2473" y="1058"/>
                    <a:pt x="2475" y="1065"/>
                    <a:pt x="2476" y="1072"/>
                  </a:cubicBezTo>
                  <a:cubicBezTo>
                    <a:pt x="2408" y="995"/>
                    <a:pt x="2320" y="941"/>
                    <a:pt x="2221" y="916"/>
                  </a:cubicBezTo>
                  <a:cubicBezTo>
                    <a:pt x="2224" y="914"/>
                    <a:pt x="2228" y="912"/>
                    <a:pt x="2231" y="910"/>
                  </a:cubicBezTo>
                  <a:cubicBezTo>
                    <a:pt x="2236" y="908"/>
                    <a:pt x="2241" y="907"/>
                    <a:pt x="2246" y="906"/>
                  </a:cubicBezTo>
                  <a:cubicBezTo>
                    <a:pt x="2256" y="904"/>
                    <a:pt x="2267" y="903"/>
                    <a:pt x="2277" y="903"/>
                  </a:cubicBezTo>
                  <a:close/>
                  <a:moveTo>
                    <a:pt x="2214" y="961"/>
                  </a:moveTo>
                  <a:lnTo>
                    <a:pt x="2214" y="961"/>
                  </a:lnTo>
                  <a:cubicBezTo>
                    <a:pt x="2314" y="987"/>
                    <a:pt x="2403" y="1047"/>
                    <a:pt x="2465" y="1130"/>
                  </a:cubicBezTo>
                  <a:cubicBezTo>
                    <a:pt x="2463" y="1135"/>
                    <a:pt x="2459" y="1140"/>
                    <a:pt x="2453" y="1143"/>
                  </a:cubicBezTo>
                  <a:cubicBezTo>
                    <a:pt x="2452" y="1142"/>
                    <a:pt x="2451" y="1141"/>
                    <a:pt x="2450" y="1141"/>
                  </a:cubicBezTo>
                  <a:cubicBezTo>
                    <a:pt x="2348" y="1118"/>
                    <a:pt x="2262" y="1053"/>
                    <a:pt x="2214" y="961"/>
                  </a:cubicBezTo>
                  <a:close/>
                  <a:moveTo>
                    <a:pt x="2176" y="986"/>
                  </a:moveTo>
                  <a:cubicBezTo>
                    <a:pt x="2222" y="1072"/>
                    <a:pt x="2300" y="1139"/>
                    <a:pt x="2393" y="1171"/>
                  </a:cubicBezTo>
                  <a:cubicBezTo>
                    <a:pt x="2383" y="1174"/>
                    <a:pt x="2373" y="1176"/>
                    <a:pt x="2363" y="1178"/>
                  </a:cubicBezTo>
                  <a:cubicBezTo>
                    <a:pt x="2352" y="1182"/>
                    <a:pt x="2340" y="1184"/>
                    <a:pt x="2327" y="1184"/>
                  </a:cubicBezTo>
                  <a:cubicBezTo>
                    <a:pt x="2304" y="1184"/>
                    <a:pt x="2281" y="1177"/>
                    <a:pt x="2261" y="1164"/>
                  </a:cubicBezTo>
                  <a:cubicBezTo>
                    <a:pt x="2229" y="1142"/>
                    <a:pt x="2204" y="1113"/>
                    <a:pt x="2187" y="1079"/>
                  </a:cubicBezTo>
                  <a:cubicBezTo>
                    <a:pt x="2174" y="1049"/>
                    <a:pt x="2170" y="1017"/>
                    <a:pt x="2176" y="986"/>
                  </a:cubicBezTo>
                  <a:close/>
                  <a:moveTo>
                    <a:pt x="1547" y="1424"/>
                  </a:moveTo>
                  <a:lnTo>
                    <a:pt x="1547" y="1424"/>
                  </a:lnTo>
                  <a:cubicBezTo>
                    <a:pt x="1567" y="1427"/>
                    <a:pt x="1587" y="1432"/>
                    <a:pt x="1607" y="1438"/>
                  </a:cubicBezTo>
                  <a:lnTo>
                    <a:pt x="1609" y="1438"/>
                  </a:lnTo>
                  <a:cubicBezTo>
                    <a:pt x="1628" y="1447"/>
                    <a:pt x="1645" y="1459"/>
                    <a:pt x="1659" y="1475"/>
                  </a:cubicBezTo>
                  <a:cubicBezTo>
                    <a:pt x="1680" y="1498"/>
                    <a:pt x="1696" y="1526"/>
                    <a:pt x="1707" y="1556"/>
                  </a:cubicBezTo>
                  <a:cubicBezTo>
                    <a:pt x="1715" y="1574"/>
                    <a:pt x="1715" y="1594"/>
                    <a:pt x="1709" y="1613"/>
                  </a:cubicBezTo>
                  <a:cubicBezTo>
                    <a:pt x="1695" y="1572"/>
                    <a:pt x="1671" y="1534"/>
                    <a:pt x="1639" y="1504"/>
                  </a:cubicBezTo>
                  <a:cubicBezTo>
                    <a:pt x="1609" y="1476"/>
                    <a:pt x="1577" y="1452"/>
                    <a:pt x="1547" y="1424"/>
                  </a:cubicBezTo>
                  <a:close/>
                  <a:moveTo>
                    <a:pt x="1489" y="1427"/>
                  </a:moveTo>
                  <a:cubicBezTo>
                    <a:pt x="1520" y="1464"/>
                    <a:pt x="1558" y="1493"/>
                    <a:pt x="1594" y="1525"/>
                  </a:cubicBezTo>
                  <a:cubicBezTo>
                    <a:pt x="1624" y="1551"/>
                    <a:pt x="1655" y="1586"/>
                    <a:pt x="1666" y="1626"/>
                  </a:cubicBezTo>
                  <a:cubicBezTo>
                    <a:pt x="1568" y="1611"/>
                    <a:pt x="1518" y="1511"/>
                    <a:pt x="1479" y="1429"/>
                  </a:cubicBezTo>
                  <a:cubicBezTo>
                    <a:pt x="1483" y="1428"/>
                    <a:pt x="1486" y="1428"/>
                    <a:pt x="1489" y="1427"/>
                  </a:cubicBezTo>
                  <a:close/>
                  <a:moveTo>
                    <a:pt x="1444" y="1459"/>
                  </a:moveTo>
                  <a:lnTo>
                    <a:pt x="1444" y="1460"/>
                  </a:lnTo>
                  <a:cubicBezTo>
                    <a:pt x="1486" y="1547"/>
                    <a:pt x="1542" y="1640"/>
                    <a:pt x="1639" y="1666"/>
                  </a:cubicBezTo>
                  <a:cubicBezTo>
                    <a:pt x="1634" y="1666"/>
                    <a:pt x="1629" y="1667"/>
                    <a:pt x="1624" y="1667"/>
                  </a:cubicBezTo>
                  <a:cubicBezTo>
                    <a:pt x="1576" y="1667"/>
                    <a:pt x="1532" y="1636"/>
                    <a:pt x="1500" y="1603"/>
                  </a:cubicBezTo>
                  <a:cubicBezTo>
                    <a:pt x="1467" y="1569"/>
                    <a:pt x="1416" y="1510"/>
                    <a:pt x="1444" y="1459"/>
                  </a:cubicBezTo>
                  <a:close/>
                  <a:moveTo>
                    <a:pt x="606" y="1611"/>
                  </a:moveTo>
                  <a:cubicBezTo>
                    <a:pt x="655" y="1630"/>
                    <a:pt x="698" y="1664"/>
                    <a:pt x="729" y="1707"/>
                  </a:cubicBezTo>
                  <a:cubicBezTo>
                    <a:pt x="763" y="1762"/>
                    <a:pt x="769" y="1835"/>
                    <a:pt x="725" y="1885"/>
                  </a:cubicBezTo>
                  <a:cubicBezTo>
                    <a:pt x="699" y="1785"/>
                    <a:pt x="666" y="1677"/>
                    <a:pt x="585" y="1612"/>
                  </a:cubicBezTo>
                  <a:lnTo>
                    <a:pt x="585" y="1612"/>
                  </a:lnTo>
                  <a:cubicBezTo>
                    <a:pt x="588" y="1614"/>
                    <a:pt x="591" y="1615"/>
                    <a:pt x="595" y="1615"/>
                  </a:cubicBezTo>
                  <a:cubicBezTo>
                    <a:pt x="599" y="1615"/>
                    <a:pt x="603" y="1614"/>
                    <a:pt x="606" y="1611"/>
                  </a:cubicBezTo>
                  <a:close/>
                  <a:moveTo>
                    <a:pt x="517" y="1622"/>
                  </a:moveTo>
                  <a:cubicBezTo>
                    <a:pt x="518" y="1623"/>
                    <a:pt x="518" y="1623"/>
                    <a:pt x="518" y="1623"/>
                  </a:cubicBezTo>
                  <a:cubicBezTo>
                    <a:pt x="625" y="1677"/>
                    <a:pt x="657" y="1799"/>
                    <a:pt x="684" y="1907"/>
                  </a:cubicBezTo>
                  <a:cubicBezTo>
                    <a:pt x="684" y="1908"/>
                    <a:pt x="685" y="1911"/>
                    <a:pt x="686" y="1912"/>
                  </a:cubicBezTo>
                  <a:cubicBezTo>
                    <a:pt x="683" y="1913"/>
                    <a:pt x="680" y="1915"/>
                    <a:pt x="676" y="1916"/>
                  </a:cubicBezTo>
                  <a:cubicBezTo>
                    <a:pt x="683" y="1902"/>
                    <a:pt x="673" y="1887"/>
                    <a:pt x="658" y="1885"/>
                  </a:cubicBezTo>
                  <a:cubicBezTo>
                    <a:pt x="637" y="1883"/>
                    <a:pt x="622" y="1852"/>
                    <a:pt x="612" y="1836"/>
                  </a:cubicBezTo>
                  <a:lnTo>
                    <a:pt x="612" y="1837"/>
                  </a:lnTo>
                  <a:cubicBezTo>
                    <a:pt x="597" y="1812"/>
                    <a:pt x="583" y="1788"/>
                    <a:pt x="572" y="1762"/>
                  </a:cubicBezTo>
                  <a:cubicBezTo>
                    <a:pt x="549" y="1717"/>
                    <a:pt x="531" y="1670"/>
                    <a:pt x="517" y="1622"/>
                  </a:cubicBezTo>
                  <a:close/>
                  <a:moveTo>
                    <a:pt x="481" y="1652"/>
                  </a:moveTo>
                  <a:cubicBezTo>
                    <a:pt x="496" y="1702"/>
                    <a:pt x="516" y="1751"/>
                    <a:pt x="540" y="1798"/>
                  </a:cubicBezTo>
                  <a:cubicBezTo>
                    <a:pt x="556" y="1828"/>
                    <a:pt x="573" y="1857"/>
                    <a:pt x="592" y="1885"/>
                  </a:cubicBezTo>
                  <a:lnTo>
                    <a:pt x="592" y="1886"/>
                  </a:lnTo>
                  <a:cubicBezTo>
                    <a:pt x="600" y="1898"/>
                    <a:pt x="610" y="1909"/>
                    <a:pt x="623" y="1918"/>
                  </a:cubicBezTo>
                  <a:cubicBezTo>
                    <a:pt x="602" y="1912"/>
                    <a:pt x="581" y="1901"/>
                    <a:pt x="566" y="1885"/>
                  </a:cubicBezTo>
                  <a:cubicBezTo>
                    <a:pt x="545" y="1863"/>
                    <a:pt x="527" y="1839"/>
                    <a:pt x="513" y="1811"/>
                  </a:cubicBezTo>
                  <a:cubicBezTo>
                    <a:pt x="492" y="1778"/>
                    <a:pt x="479" y="1741"/>
                    <a:pt x="474" y="1701"/>
                  </a:cubicBezTo>
                  <a:cubicBezTo>
                    <a:pt x="473" y="1685"/>
                    <a:pt x="475" y="1668"/>
                    <a:pt x="481" y="1652"/>
                  </a:cubicBezTo>
                  <a:close/>
                  <a:moveTo>
                    <a:pt x="2686" y="1"/>
                  </a:moveTo>
                  <a:cubicBezTo>
                    <a:pt x="2666" y="1"/>
                    <a:pt x="2645" y="5"/>
                    <a:pt x="2626" y="15"/>
                  </a:cubicBezTo>
                  <a:cubicBezTo>
                    <a:pt x="2589" y="36"/>
                    <a:pt x="2556" y="65"/>
                    <a:pt x="2531" y="100"/>
                  </a:cubicBezTo>
                  <a:cubicBezTo>
                    <a:pt x="2505" y="129"/>
                    <a:pt x="2484" y="165"/>
                    <a:pt x="2469" y="202"/>
                  </a:cubicBezTo>
                  <a:cubicBezTo>
                    <a:pt x="2449" y="261"/>
                    <a:pt x="2456" y="335"/>
                    <a:pt x="2501" y="379"/>
                  </a:cubicBezTo>
                  <a:cubicBezTo>
                    <a:pt x="2469" y="447"/>
                    <a:pt x="2420" y="506"/>
                    <a:pt x="2358" y="547"/>
                  </a:cubicBezTo>
                  <a:cubicBezTo>
                    <a:pt x="2355" y="550"/>
                    <a:pt x="2353" y="552"/>
                    <a:pt x="2351" y="555"/>
                  </a:cubicBezTo>
                  <a:cubicBezTo>
                    <a:pt x="2263" y="578"/>
                    <a:pt x="2179" y="613"/>
                    <a:pt x="2098" y="654"/>
                  </a:cubicBezTo>
                  <a:cubicBezTo>
                    <a:pt x="1929" y="743"/>
                    <a:pt x="1783" y="868"/>
                    <a:pt x="1625" y="976"/>
                  </a:cubicBezTo>
                  <a:cubicBezTo>
                    <a:pt x="1656" y="909"/>
                    <a:pt x="1675" y="837"/>
                    <a:pt x="1679" y="763"/>
                  </a:cubicBezTo>
                  <a:cubicBezTo>
                    <a:pt x="1679" y="759"/>
                    <a:pt x="1678" y="754"/>
                    <a:pt x="1675" y="751"/>
                  </a:cubicBezTo>
                  <a:cubicBezTo>
                    <a:pt x="1677" y="750"/>
                    <a:pt x="1679" y="750"/>
                    <a:pt x="1681" y="748"/>
                  </a:cubicBezTo>
                  <a:cubicBezTo>
                    <a:pt x="1749" y="710"/>
                    <a:pt x="1797" y="643"/>
                    <a:pt x="1812" y="567"/>
                  </a:cubicBezTo>
                  <a:cubicBezTo>
                    <a:pt x="1824" y="503"/>
                    <a:pt x="1812" y="429"/>
                    <a:pt x="1764" y="383"/>
                  </a:cubicBezTo>
                  <a:cubicBezTo>
                    <a:pt x="1743" y="362"/>
                    <a:pt x="1716" y="351"/>
                    <a:pt x="1687" y="351"/>
                  </a:cubicBezTo>
                  <a:cubicBezTo>
                    <a:pt x="1684" y="351"/>
                    <a:pt x="1682" y="351"/>
                    <a:pt x="1679" y="351"/>
                  </a:cubicBezTo>
                  <a:cubicBezTo>
                    <a:pt x="1643" y="355"/>
                    <a:pt x="1609" y="374"/>
                    <a:pt x="1586" y="404"/>
                  </a:cubicBezTo>
                  <a:cubicBezTo>
                    <a:pt x="1540" y="461"/>
                    <a:pt x="1520" y="534"/>
                    <a:pt x="1529" y="606"/>
                  </a:cubicBezTo>
                  <a:cubicBezTo>
                    <a:pt x="1535" y="663"/>
                    <a:pt x="1566" y="760"/>
                    <a:pt x="1633" y="767"/>
                  </a:cubicBezTo>
                  <a:cubicBezTo>
                    <a:pt x="1627" y="859"/>
                    <a:pt x="1597" y="947"/>
                    <a:pt x="1547" y="1025"/>
                  </a:cubicBezTo>
                  <a:cubicBezTo>
                    <a:pt x="1547" y="1026"/>
                    <a:pt x="1547" y="1026"/>
                    <a:pt x="1547" y="1027"/>
                  </a:cubicBezTo>
                  <a:cubicBezTo>
                    <a:pt x="1533" y="1035"/>
                    <a:pt x="1521" y="1044"/>
                    <a:pt x="1507" y="1052"/>
                  </a:cubicBezTo>
                  <a:cubicBezTo>
                    <a:pt x="1249" y="1204"/>
                    <a:pt x="965" y="1293"/>
                    <a:pt x="673" y="1336"/>
                  </a:cubicBezTo>
                  <a:cubicBezTo>
                    <a:pt x="780" y="1255"/>
                    <a:pt x="852" y="1137"/>
                    <a:pt x="874" y="1005"/>
                  </a:cubicBezTo>
                  <a:cubicBezTo>
                    <a:pt x="906" y="998"/>
                    <a:pt x="933" y="971"/>
                    <a:pt x="951" y="944"/>
                  </a:cubicBezTo>
                  <a:cubicBezTo>
                    <a:pt x="976" y="906"/>
                    <a:pt x="994" y="863"/>
                    <a:pt x="1004" y="818"/>
                  </a:cubicBezTo>
                  <a:cubicBezTo>
                    <a:pt x="1018" y="750"/>
                    <a:pt x="1019" y="662"/>
                    <a:pt x="977" y="603"/>
                  </a:cubicBezTo>
                  <a:cubicBezTo>
                    <a:pt x="975" y="593"/>
                    <a:pt x="973" y="585"/>
                    <a:pt x="968" y="576"/>
                  </a:cubicBezTo>
                  <a:cubicBezTo>
                    <a:pt x="964" y="569"/>
                    <a:pt x="956" y="564"/>
                    <a:pt x="948" y="564"/>
                  </a:cubicBezTo>
                  <a:cubicBezTo>
                    <a:pt x="944" y="564"/>
                    <a:pt x="940" y="565"/>
                    <a:pt x="936" y="568"/>
                  </a:cubicBezTo>
                  <a:cubicBezTo>
                    <a:pt x="921" y="561"/>
                    <a:pt x="905" y="557"/>
                    <a:pt x="889" y="557"/>
                  </a:cubicBezTo>
                  <a:cubicBezTo>
                    <a:pt x="850" y="557"/>
                    <a:pt x="809" y="576"/>
                    <a:pt x="779" y="603"/>
                  </a:cubicBezTo>
                  <a:cubicBezTo>
                    <a:pt x="725" y="657"/>
                    <a:pt x="697" y="731"/>
                    <a:pt x="704" y="807"/>
                  </a:cubicBezTo>
                  <a:cubicBezTo>
                    <a:pt x="712" y="886"/>
                    <a:pt x="757" y="958"/>
                    <a:pt x="824" y="1001"/>
                  </a:cubicBezTo>
                  <a:cubicBezTo>
                    <a:pt x="826" y="1002"/>
                    <a:pt x="827" y="1003"/>
                    <a:pt x="829" y="1003"/>
                  </a:cubicBezTo>
                  <a:cubicBezTo>
                    <a:pt x="807" y="1131"/>
                    <a:pt x="733" y="1246"/>
                    <a:pt x="625" y="1317"/>
                  </a:cubicBezTo>
                  <a:cubicBezTo>
                    <a:pt x="616" y="1323"/>
                    <a:pt x="611" y="1334"/>
                    <a:pt x="613" y="1344"/>
                  </a:cubicBezTo>
                  <a:cubicBezTo>
                    <a:pt x="481" y="1361"/>
                    <a:pt x="347" y="1369"/>
                    <a:pt x="212" y="1369"/>
                  </a:cubicBezTo>
                  <a:cubicBezTo>
                    <a:pt x="152" y="1369"/>
                    <a:pt x="92" y="1368"/>
                    <a:pt x="32" y="1364"/>
                  </a:cubicBezTo>
                  <a:cubicBezTo>
                    <a:pt x="31" y="1364"/>
                    <a:pt x="31" y="1364"/>
                    <a:pt x="31" y="1364"/>
                  </a:cubicBezTo>
                  <a:cubicBezTo>
                    <a:pt x="3" y="1364"/>
                    <a:pt x="0" y="1408"/>
                    <a:pt x="29" y="1409"/>
                  </a:cubicBezTo>
                  <a:cubicBezTo>
                    <a:pt x="93" y="1412"/>
                    <a:pt x="158" y="1413"/>
                    <a:pt x="223" y="1413"/>
                  </a:cubicBezTo>
                  <a:cubicBezTo>
                    <a:pt x="256" y="1413"/>
                    <a:pt x="288" y="1413"/>
                    <a:pt x="320" y="1412"/>
                  </a:cubicBezTo>
                  <a:cubicBezTo>
                    <a:pt x="323" y="1418"/>
                    <a:pt x="327" y="1422"/>
                    <a:pt x="333" y="1425"/>
                  </a:cubicBezTo>
                  <a:cubicBezTo>
                    <a:pt x="402" y="1453"/>
                    <a:pt x="462" y="1502"/>
                    <a:pt x="501" y="1565"/>
                  </a:cubicBezTo>
                  <a:cubicBezTo>
                    <a:pt x="497" y="1567"/>
                    <a:pt x="492" y="1569"/>
                    <a:pt x="486" y="1573"/>
                  </a:cubicBezTo>
                  <a:cubicBezTo>
                    <a:pt x="448" y="1598"/>
                    <a:pt x="430" y="1646"/>
                    <a:pt x="430" y="1691"/>
                  </a:cubicBezTo>
                  <a:cubicBezTo>
                    <a:pt x="430" y="1741"/>
                    <a:pt x="450" y="1788"/>
                    <a:pt x="472" y="1830"/>
                  </a:cubicBezTo>
                  <a:cubicBezTo>
                    <a:pt x="492" y="1866"/>
                    <a:pt x="516" y="1898"/>
                    <a:pt x="545" y="1924"/>
                  </a:cubicBezTo>
                  <a:cubicBezTo>
                    <a:pt x="575" y="1951"/>
                    <a:pt x="612" y="1964"/>
                    <a:pt x="648" y="1964"/>
                  </a:cubicBezTo>
                  <a:cubicBezTo>
                    <a:pt x="686" y="1964"/>
                    <a:pt x="723" y="1950"/>
                    <a:pt x="753" y="1919"/>
                  </a:cubicBezTo>
                  <a:cubicBezTo>
                    <a:pt x="814" y="1855"/>
                    <a:pt x="814" y="1759"/>
                    <a:pt x="768" y="1686"/>
                  </a:cubicBezTo>
                  <a:cubicBezTo>
                    <a:pt x="720" y="1608"/>
                    <a:pt x="635" y="1566"/>
                    <a:pt x="549" y="1545"/>
                  </a:cubicBezTo>
                  <a:cubicBezTo>
                    <a:pt x="548" y="1544"/>
                    <a:pt x="547" y="1544"/>
                    <a:pt x="546" y="1544"/>
                  </a:cubicBezTo>
                  <a:cubicBezTo>
                    <a:pt x="544" y="1544"/>
                    <a:pt x="543" y="1544"/>
                    <a:pt x="542" y="1545"/>
                  </a:cubicBezTo>
                  <a:cubicBezTo>
                    <a:pt x="505" y="1488"/>
                    <a:pt x="457" y="1442"/>
                    <a:pt x="400" y="1409"/>
                  </a:cubicBezTo>
                  <a:cubicBezTo>
                    <a:pt x="551" y="1402"/>
                    <a:pt x="702" y="1382"/>
                    <a:pt x="851" y="1351"/>
                  </a:cubicBezTo>
                  <a:cubicBezTo>
                    <a:pt x="962" y="1327"/>
                    <a:pt x="1072" y="1296"/>
                    <a:pt x="1179" y="1256"/>
                  </a:cubicBezTo>
                  <a:cubicBezTo>
                    <a:pt x="1277" y="1279"/>
                    <a:pt x="1365" y="1333"/>
                    <a:pt x="1429" y="1410"/>
                  </a:cubicBezTo>
                  <a:cubicBezTo>
                    <a:pt x="1414" y="1422"/>
                    <a:pt x="1403" y="1438"/>
                    <a:pt x="1398" y="1456"/>
                  </a:cubicBezTo>
                  <a:cubicBezTo>
                    <a:pt x="1375" y="1529"/>
                    <a:pt x="1432" y="1603"/>
                    <a:pt x="1484" y="1648"/>
                  </a:cubicBezTo>
                  <a:cubicBezTo>
                    <a:pt x="1523" y="1684"/>
                    <a:pt x="1572" y="1710"/>
                    <a:pt x="1623" y="1710"/>
                  </a:cubicBezTo>
                  <a:cubicBezTo>
                    <a:pt x="1641" y="1710"/>
                    <a:pt x="1659" y="1707"/>
                    <a:pt x="1677" y="1700"/>
                  </a:cubicBezTo>
                  <a:cubicBezTo>
                    <a:pt x="1709" y="1689"/>
                    <a:pt x="1735" y="1666"/>
                    <a:pt x="1749" y="1636"/>
                  </a:cubicBezTo>
                  <a:cubicBezTo>
                    <a:pt x="1765" y="1599"/>
                    <a:pt x="1758" y="1559"/>
                    <a:pt x="1743" y="1525"/>
                  </a:cubicBezTo>
                  <a:cubicBezTo>
                    <a:pt x="1718" y="1463"/>
                    <a:pt x="1664" y="1398"/>
                    <a:pt x="1596" y="1388"/>
                  </a:cubicBezTo>
                  <a:cubicBezTo>
                    <a:pt x="1573" y="1381"/>
                    <a:pt x="1548" y="1377"/>
                    <a:pt x="1524" y="1377"/>
                  </a:cubicBezTo>
                  <a:cubicBezTo>
                    <a:pt x="1518" y="1377"/>
                    <a:pt x="1512" y="1378"/>
                    <a:pt x="1506" y="1378"/>
                  </a:cubicBezTo>
                  <a:cubicBezTo>
                    <a:pt x="1502" y="1375"/>
                    <a:pt x="1498" y="1374"/>
                    <a:pt x="1493" y="1374"/>
                  </a:cubicBezTo>
                  <a:cubicBezTo>
                    <a:pt x="1488" y="1374"/>
                    <a:pt x="1482" y="1376"/>
                    <a:pt x="1478" y="1379"/>
                  </a:cubicBezTo>
                  <a:cubicBezTo>
                    <a:pt x="1476" y="1381"/>
                    <a:pt x="1474" y="1383"/>
                    <a:pt x="1473" y="1386"/>
                  </a:cubicBezTo>
                  <a:lnTo>
                    <a:pt x="1469" y="1388"/>
                  </a:lnTo>
                  <a:cubicBezTo>
                    <a:pt x="1411" y="1315"/>
                    <a:pt x="1334" y="1261"/>
                    <a:pt x="1247" y="1231"/>
                  </a:cubicBezTo>
                  <a:cubicBezTo>
                    <a:pt x="1336" y="1194"/>
                    <a:pt x="1423" y="1153"/>
                    <a:pt x="1506" y="1106"/>
                  </a:cubicBezTo>
                  <a:cubicBezTo>
                    <a:pt x="1639" y="1030"/>
                    <a:pt x="1759" y="934"/>
                    <a:pt x="1883" y="845"/>
                  </a:cubicBezTo>
                  <a:cubicBezTo>
                    <a:pt x="1886" y="846"/>
                    <a:pt x="1887" y="847"/>
                    <a:pt x="1889" y="847"/>
                  </a:cubicBezTo>
                  <a:cubicBezTo>
                    <a:pt x="1979" y="855"/>
                    <a:pt x="2062" y="894"/>
                    <a:pt x="2126" y="956"/>
                  </a:cubicBezTo>
                  <a:cubicBezTo>
                    <a:pt x="2129" y="959"/>
                    <a:pt x="2133" y="960"/>
                    <a:pt x="2137" y="962"/>
                  </a:cubicBezTo>
                  <a:cubicBezTo>
                    <a:pt x="2135" y="967"/>
                    <a:pt x="2133" y="972"/>
                    <a:pt x="2131" y="976"/>
                  </a:cubicBezTo>
                  <a:cubicBezTo>
                    <a:pt x="2122" y="1029"/>
                    <a:pt x="2134" y="1082"/>
                    <a:pt x="2164" y="1126"/>
                  </a:cubicBezTo>
                  <a:cubicBezTo>
                    <a:pt x="2188" y="1165"/>
                    <a:pt x="2224" y="1197"/>
                    <a:pt x="2267" y="1218"/>
                  </a:cubicBezTo>
                  <a:cubicBezTo>
                    <a:pt x="2285" y="1225"/>
                    <a:pt x="2304" y="1228"/>
                    <a:pt x="2323" y="1228"/>
                  </a:cubicBezTo>
                  <a:cubicBezTo>
                    <a:pt x="2351" y="1228"/>
                    <a:pt x="2380" y="1222"/>
                    <a:pt x="2406" y="1213"/>
                  </a:cubicBezTo>
                  <a:cubicBezTo>
                    <a:pt x="2450" y="1200"/>
                    <a:pt x="2494" y="1182"/>
                    <a:pt x="2513" y="1138"/>
                  </a:cubicBezTo>
                  <a:cubicBezTo>
                    <a:pt x="2530" y="1100"/>
                    <a:pt x="2522" y="1054"/>
                    <a:pt x="2506" y="1018"/>
                  </a:cubicBezTo>
                  <a:cubicBezTo>
                    <a:pt x="2473" y="941"/>
                    <a:pt x="2405" y="884"/>
                    <a:pt x="2325" y="864"/>
                  </a:cubicBezTo>
                  <a:cubicBezTo>
                    <a:pt x="2310" y="861"/>
                    <a:pt x="2295" y="859"/>
                    <a:pt x="2279" y="859"/>
                  </a:cubicBezTo>
                  <a:cubicBezTo>
                    <a:pt x="2260" y="859"/>
                    <a:pt x="2240" y="862"/>
                    <a:pt x="2221" y="867"/>
                  </a:cubicBezTo>
                  <a:cubicBezTo>
                    <a:pt x="2218" y="867"/>
                    <a:pt x="2215" y="868"/>
                    <a:pt x="2212" y="870"/>
                  </a:cubicBezTo>
                  <a:lnTo>
                    <a:pt x="2211" y="870"/>
                  </a:lnTo>
                  <a:cubicBezTo>
                    <a:pt x="2185" y="879"/>
                    <a:pt x="2164" y="896"/>
                    <a:pt x="2150" y="918"/>
                  </a:cubicBezTo>
                  <a:cubicBezTo>
                    <a:pt x="2090" y="863"/>
                    <a:pt x="2015" y="825"/>
                    <a:pt x="1934" y="809"/>
                  </a:cubicBezTo>
                  <a:cubicBezTo>
                    <a:pt x="1983" y="776"/>
                    <a:pt x="2033" y="743"/>
                    <a:pt x="2086" y="714"/>
                  </a:cubicBezTo>
                  <a:cubicBezTo>
                    <a:pt x="2304" y="590"/>
                    <a:pt x="2542" y="544"/>
                    <a:pt x="2783" y="544"/>
                  </a:cubicBezTo>
                  <a:cubicBezTo>
                    <a:pt x="2792" y="544"/>
                    <a:pt x="2800" y="544"/>
                    <a:pt x="2808" y="544"/>
                  </a:cubicBezTo>
                  <a:cubicBezTo>
                    <a:pt x="2810" y="545"/>
                    <a:pt x="2812" y="547"/>
                    <a:pt x="2816" y="549"/>
                  </a:cubicBezTo>
                  <a:cubicBezTo>
                    <a:pt x="2894" y="585"/>
                    <a:pt x="2955" y="652"/>
                    <a:pt x="2985" y="733"/>
                  </a:cubicBezTo>
                  <a:lnTo>
                    <a:pt x="2982" y="733"/>
                  </a:lnTo>
                  <a:cubicBezTo>
                    <a:pt x="2944" y="738"/>
                    <a:pt x="2912" y="766"/>
                    <a:pt x="2901" y="804"/>
                  </a:cubicBezTo>
                  <a:cubicBezTo>
                    <a:pt x="2880" y="875"/>
                    <a:pt x="2898" y="958"/>
                    <a:pt x="2933" y="1021"/>
                  </a:cubicBezTo>
                  <a:cubicBezTo>
                    <a:pt x="2960" y="1067"/>
                    <a:pt x="3006" y="1121"/>
                    <a:pt x="3058" y="1121"/>
                  </a:cubicBezTo>
                  <a:cubicBezTo>
                    <a:pt x="3073" y="1121"/>
                    <a:pt x="3089" y="1116"/>
                    <a:pt x="3104" y="1107"/>
                  </a:cubicBezTo>
                  <a:cubicBezTo>
                    <a:pt x="3166" y="1067"/>
                    <a:pt x="3184" y="985"/>
                    <a:pt x="3174" y="916"/>
                  </a:cubicBezTo>
                  <a:cubicBezTo>
                    <a:pt x="3164" y="870"/>
                    <a:pt x="3142" y="826"/>
                    <a:pt x="3111" y="791"/>
                  </a:cubicBezTo>
                  <a:cubicBezTo>
                    <a:pt x="3110" y="786"/>
                    <a:pt x="3106" y="781"/>
                    <a:pt x="3101" y="778"/>
                  </a:cubicBezTo>
                  <a:cubicBezTo>
                    <a:pt x="3099" y="776"/>
                    <a:pt x="3096" y="774"/>
                    <a:pt x="3093" y="773"/>
                  </a:cubicBezTo>
                  <a:cubicBezTo>
                    <a:pt x="3080" y="759"/>
                    <a:pt x="3066" y="746"/>
                    <a:pt x="3051" y="735"/>
                  </a:cubicBezTo>
                  <a:cubicBezTo>
                    <a:pt x="3048" y="732"/>
                    <a:pt x="3043" y="731"/>
                    <a:pt x="3039" y="731"/>
                  </a:cubicBezTo>
                  <a:cubicBezTo>
                    <a:pt x="3036" y="731"/>
                    <a:pt x="3033" y="731"/>
                    <a:pt x="3031" y="732"/>
                  </a:cubicBezTo>
                  <a:cubicBezTo>
                    <a:pt x="3007" y="659"/>
                    <a:pt x="2961" y="595"/>
                    <a:pt x="2899" y="547"/>
                  </a:cubicBezTo>
                  <a:lnTo>
                    <a:pt x="2899" y="547"/>
                  </a:lnTo>
                  <a:cubicBezTo>
                    <a:pt x="3116" y="560"/>
                    <a:pt x="3334" y="606"/>
                    <a:pt x="3543" y="663"/>
                  </a:cubicBezTo>
                  <a:cubicBezTo>
                    <a:pt x="3530" y="690"/>
                    <a:pt x="3526" y="719"/>
                    <a:pt x="3529" y="748"/>
                  </a:cubicBezTo>
                  <a:cubicBezTo>
                    <a:pt x="3535" y="802"/>
                    <a:pt x="3569" y="849"/>
                    <a:pt x="3606" y="886"/>
                  </a:cubicBezTo>
                  <a:cubicBezTo>
                    <a:pt x="3636" y="918"/>
                    <a:pt x="3672" y="949"/>
                    <a:pt x="3715" y="962"/>
                  </a:cubicBezTo>
                  <a:cubicBezTo>
                    <a:pt x="3729" y="967"/>
                    <a:pt x="3743" y="969"/>
                    <a:pt x="3757" y="969"/>
                  </a:cubicBezTo>
                  <a:cubicBezTo>
                    <a:pt x="3788" y="969"/>
                    <a:pt x="3819" y="958"/>
                    <a:pt x="3844" y="940"/>
                  </a:cubicBezTo>
                  <a:cubicBezTo>
                    <a:pt x="3863" y="926"/>
                    <a:pt x="3879" y="909"/>
                    <a:pt x="3891" y="890"/>
                  </a:cubicBezTo>
                  <a:cubicBezTo>
                    <a:pt x="3903" y="886"/>
                    <a:pt x="3909" y="876"/>
                    <a:pt x="3905" y="865"/>
                  </a:cubicBezTo>
                  <a:cubicBezTo>
                    <a:pt x="3931" y="813"/>
                    <a:pt x="3936" y="755"/>
                    <a:pt x="3923" y="698"/>
                  </a:cubicBezTo>
                  <a:cubicBezTo>
                    <a:pt x="3911" y="651"/>
                    <a:pt x="3883" y="623"/>
                    <a:pt x="3838" y="605"/>
                  </a:cubicBezTo>
                  <a:cubicBezTo>
                    <a:pt x="3794" y="587"/>
                    <a:pt x="3745" y="570"/>
                    <a:pt x="3697" y="570"/>
                  </a:cubicBezTo>
                  <a:cubicBezTo>
                    <a:pt x="3695" y="570"/>
                    <a:pt x="3694" y="570"/>
                    <a:pt x="3693" y="570"/>
                  </a:cubicBezTo>
                  <a:cubicBezTo>
                    <a:pt x="3651" y="570"/>
                    <a:pt x="3611" y="586"/>
                    <a:pt x="3581" y="614"/>
                  </a:cubicBezTo>
                  <a:cubicBezTo>
                    <a:pt x="3577" y="615"/>
                    <a:pt x="3574" y="617"/>
                    <a:pt x="3570" y="620"/>
                  </a:cubicBezTo>
                  <a:cubicBezTo>
                    <a:pt x="3569" y="620"/>
                    <a:pt x="3569" y="621"/>
                    <a:pt x="3568" y="622"/>
                  </a:cubicBezTo>
                  <a:cubicBezTo>
                    <a:pt x="3458" y="592"/>
                    <a:pt x="3347" y="565"/>
                    <a:pt x="3235" y="543"/>
                  </a:cubicBezTo>
                  <a:cubicBezTo>
                    <a:pt x="3304" y="501"/>
                    <a:pt x="3365" y="447"/>
                    <a:pt x="3412" y="381"/>
                  </a:cubicBezTo>
                  <a:cubicBezTo>
                    <a:pt x="3431" y="394"/>
                    <a:pt x="3454" y="402"/>
                    <a:pt x="3478" y="402"/>
                  </a:cubicBezTo>
                  <a:cubicBezTo>
                    <a:pt x="3482" y="402"/>
                    <a:pt x="3486" y="401"/>
                    <a:pt x="3490" y="401"/>
                  </a:cubicBezTo>
                  <a:cubicBezTo>
                    <a:pt x="3538" y="398"/>
                    <a:pt x="3579" y="367"/>
                    <a:pt x="3614" y="336"/>
                  </a:cubicBezTo>
                  <a:cubicBezTo>
                    <a:pt x="3670" y="287"/>
                    <a:pt x="3719" y="216"/>
                    <a:pt x="3704" y="138"/>
                  </a:cubicBezTo>
                  <a:cubicBezTo>
                    <a:pt x="3692" y="78"/>
                    <a:pt x="3644" y="33"/>
                    <a:pt x="3587" y="33"/>
                  </a:cubicBezTo>
                  <a:cubicBezTo>
                    <a:pt x="3574" y="33"/>
                    <a:pt x="3561" y="35"/>
                    <a:pt x="3548" y="40"/>
                  </a:cubicBezTo>
                  <a:cubicBezTo>
                    <a:pt x="3508" y="52"/>
                    <a:pt x="3477" y="83"/>
                    <a:pt x="3451" y="114"/>
                  </a:cubicBezTo>
                  <a:cubicBezTo>
                    <a:pt x="3424" y="144"/>
                    <a:pt x="3400" y="178"/>
                    <a:pt x="3380" y="213"/>
                  </a:cubicBezTo>
                  <a:cubicBezTo>
                    <a:pt x="3362" y="246"/>
                    <a:pt x="3346" y="287"/>
                    <a:pt x="3351" y="325"/>
                  </a:cubicBezTo>
                  <a:cubicBezTo>
                    <a:pt x="3353" y="339"/>
                    <a:pt x="3360" y="353"/>
                    <a:pt x="3369" y="364"/>
                  </a:cubicBezTo>
                  <a:cubicBezTo>
                    <a:pt x="3316" y="435"/>
                    <a:pt x="3247" y="492"/>
                    <a:pt x="3165" y="530"/>
                  </a:cubicBezTo>
                  <a:cubicBezTo>
                    <a:pt x="3040" y="508"/>
                    <a:pt x="2912" y="497"/>
                    <a:pt x="2785" y="497"/>
                  </a:cubicBezTo>
                  <a:cubicBezTo>
                    <a:pt x="2779" y="497"/>
                    <a:pt x="2773" y="497"/>
                    <a:pt x="2766" y="497"/>
                  </a:cubicBezTo>
                  <a:cubicBezTo>
                    <a:pt x="2659" y="498"/>
                    <a:pt x="2551" y="510"/>
                    <a:pt x="2446" y="532"/>
                  </a:cubicBezTo>
                  <a:cubicBezTo>
                    <a:pt x="2480" y="497"/>
                    <a:pt x="2510" y="458"/>
                    <a:pt x="2532" y="414"/>
                  </a:cubicBezTo>
                  <a:cubicBezTo>
                    <a:pt x="2535" y="415"/>
                    <a:pt x="2538" y="416"/>
                    <a:pt x="2540" y="416"/>
                  </a:cubicBezTo>
                  <a:cubicBezTo>
                    <a:pt x="2544" y="416"/>
                    <a:pt x="2549" y="417"/>
                    <a:pt x="2553" y="417"/>
                  </a:cubicBezTo>
                  <a:cubicBezTo>
                    <a:pt x="2600" y="417"/>
                    <a:pt x="2643" y="396"/>
                    <a:pt x="2681" y="370"/>
                  </a:cubicBezTo>
                  <a:cubicBezTo>
                    <a:pt x="2717" y="344"/>
                    <a:pt x="2749" y="313"/>
                    <a:pt x="2776" y="278"/>
                  </a:cubicBezTo>
                  <a:cubicBezTo>
                    <a:pt x="2821" y="219"/>
                    <a:pt x="2839" y="142"/>
                    <a:pt x="2803" y="74"/>
                  </a:cubicBezTo>
                  <a:cubicBezTo>
                    <a:pt x="2781" y="28"/>
                    <a:pt x="2734" y="1"/>
                    <a:pt x="26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5052575" y="1456325"/>
              <a:ext cx="22875" cy="5300"/>
            </a:xfrm>
            <a:custGeom>
              <a:avLst/>
              <a:gdLst/>
              <a:ahLst/>
              <a:cxnLst/>
              <a:rect l="l" t="t" r="r" b="b"/>
              <a:pathLst>
                <a:path w="915" h="212" extrusionOk="0">
                  <a:moveTo>
                    <a:pt x="75" y="1"/>
                  </a:moveTo>
                  <a:cubicBezTo>
                    <a:pt x="16" y="3"/>
                    <a:pt x="0" y="77"/>
                    <a:pt x="46" y="108"/>
                  </a:cubicBezTo>
                  <a:cubicBezTo>
                    <a:pt x="76" y="128"/>
                    <a:pt x="114" y="133"/>
                    <a:pt x="148" y="142"/>
                  </a:cubicBezTo>
                  <a:cubicBezTo>
                    <a:pt x="183" y="151"/>
                    <a:pt x="218" y="158"/>
                    <a:pt x="254" y="166"/>
                  </a:cubicBezTo>
                  <a:cubicBezTo>
                    <a:pt x="323" y="178"/>
                    <a:pt x="395" y="190"/>
                    <a:pt x="466" y="199"/>
                  </a:cubicBezTo>
                  <a:cubicBezTo>
                    <a:pt x="534" y="206"/>
                    <a:pt x="600" y="212"/>
                    <a:pt x="666" y="212"/>
                  </a:cubicBezTo>
                  <a:cubicBezTo>
                    <a:pt x="740" y="212"/>
                    <a:pt x="813" y="205"/>
                    <a:pt x="888" y="187"/>
                  </a:cubicBezTo>
                  <a:cubicBezTo>
                    <a:pt x="912" y="181"/>
                    <a:pt x="914" y="139"/>
                    <a:pt x="888" y="135"/>
                  </a:cubicBezTo>
                  <a:cubicBezTo>
                    <a:pt x="752" y="111"/>
                    <a:pt x="616" y="107"/>
                    <a:pt x="481" y="87"/>
                  </a:cubicBezTo>
                  <a:cubicBezTo>
                    <a:pt x="415" y="78"/>
                    <a:pt x="350" y="65"/>
                    <a:pt x="285" y="51"/>
                  </a:cubicBezTo>
                  <a:cubicBezTo>
                    <a:pt x="249" y="43"/>
                    <a:pt x="215" y="34"/>
                    <a:pt x="181" y="24"/>
                  </a:cubicBezTo>
                  <a:cubicBezTo>
                    <a:pt x="146" y="15"/>
                    <a:pt x="112" y="1"/>
                    <a:pt x="75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5050650" y="1466825"/>
              <a:ext cx="19675" cy="6950"/>
            </a:xfrm>
            <a:custGeom>
              <a:avLst/>
              <a:gdLst/>
              <a:ahLst/>
              <a:cxnLst/>
              <a:rect l="l" t="t" r="r" b="b"/>
              <a:pathLst>
                <a:path w="787" h="278" extrusionOk="0">
                  <a:moveTo>
                    <a:pt x="109" y="0"/>
                  </a:moveTo>
                  <a:cubicBezTo>
                    <a:pt x="39" y="0"/>
                    <a:pt x="1" y="111"/>
                    <a:pt x="72" y="149"/>
                  </a:cubicBezTo>
                  <a:cubicBezTo>
                    <a:pt x="128" y="176"/>
                    <a:pt x="186" y="198"/>
                    <a:pt x="246" y="214"/>
                  </a:cubicBezTo>
                  <a:cubicBezTo>
                    <a:pt x="302" y="232"/>
                    <a:pt x="358" y="246"/>
                    <a:pt x="416" y="257"/>
                  </a:cubicBezTo>
                  <a:cubicBezTo>
                    <a:pt x="476" y="267"/>
                    <a:pt x="537" y="274"/>
                    <a:pt x="598" y="277"/>
                  </a:cubicBezTo>
                  <a:cubicBezTo>
                    <a:pt x="605" y="277"/>
                    <a:pt x="612" y="277"/>
                    <a:pt x="620" y="277"/>
                  </a:cubicBezTo>
                  <a:cubicBezTo>
                    <a:pt x="669" y="277"/>
                    <a:pt x="728" y="273"/>
                    <a:pt x="766" y="246"/>
                  </a:cubicBezTo>
                  <a:cubicBezTo>
                    <a:pt x="779" y="236"/>
                    <a:pt x="786" y="214"/>
                    <a:pt x="771" y="202"/>
                  </a:cubicBezTo>
                  <a:cubicBezTo>
                    <a:pt x="729" y="169"/>
                    <a:pt x="667" y="158"/>
                    <a:pt x="617" y="148"/>
                  </a:cubicBezTo>
                  <a:cubicBezTo>
                    <a:pt x="564" y="137"/>
                    <a:pt x="510" y="127"/>
                    <a:pt x="457" y="113"/>
                  </a:cubicBezTo>
                  <a:cubicBezTo>
                    <a:pt x="403" y="99"/>
                    <a:pt x="350" y="84"/>
                    <a:pt x="299" y="67"/>
                  </a:cubicBezTo>
                  <a:cubicBezTo>
                    <a:pt x="242" y="49"/>
                    <a:pt x="189" y="22"/>
                    <a:pt x="133" y="4"/>
                  </a:cubicBezTo>
                  <a:cubicBezTo>
                    <a:pt x="125" y="1"/>
                    <a:pt x="117" y="0"/>
                    <a:pt x="109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263125" y="1499675"/>
              <a:ext cx="41050" cy="9975"/>
            </a:xfrm>
            <a:custGeom>
              <a:avLst/>
              <a:gdLst/>
              <a:ahLst/>
              <a:cxnLst/>
              <a:rect l="l" t="t" r="r" b="b"/>
              <a:pathLst>
                <a:path w="1642" h="399" extrusionOk="0">
                  <a:moveTo>
                    <a:pt x="1493" y="0"/>
                  </a:moveTo>
                  <a:cubicBezTo>
                    <a:pt x="1464" y="0"/>
                    <a:pt x="1438" y="14"/>
                    <a:pt x="1420" y="35"/>
                  </a:cubicBezTo>
                  <a:cubicBezTo>
                    <a:pt x="1198" y="94"/>
                    <a:pt x="972" y="142"/>
                    <a:pt x="746" y="178"/>
                  </a:cubicBezTo>
                  <a:cubicBezTo>
                    <a:pt x="626" y="198"/>
                    <a:pt x="503" y="214"/>
                    <a:pt x="382" y="228"/>
                  </a:cubicBezTo>
                  <a:cubicBezTo>
                    <a:pt x="271" y="240"/>
                    <a:pt x="124" y="231"/>
                    <a:pt x="27" y="293"/>
                  </a:cubicBezTo>
                  <a:cubicBezTo>
                    <a:pt x="0" y="308"/>
                    <a:pt x="0" y="346"/>
                    <a:pt x="27" y="362"/>
                  </a:cubicBezTo>
                  <a:cubicBezTo>
                    <a:pt x="80" y="391"/>
                    <a:pt x="143" y="399"/>
                    <a:pt x="208" y="399"/>
                  </a:cubicBezTo>
                  <a:cubicBezTo>
                    <a:pt x="267" y="399"/>
                    <a:pt x="328" y="392"/>
                    <a:pt x="382" y="389"/>
                  </a:cubicBezTo>
                  <a:cubicBezTo>
                    <a:pt x="511" y="383"/>
                    <a:pt x="641" y="371"/>
                    <a:pt x="769" y="356"/>
                  </a:cubicBezTo>
                  <a:cubicBezTo>
                    <a:pt x="1027" y="325"/>
                    <a:pt x="1283" y="281"/>
                    <a:pt x="1537" y="223"/>
                  </a:cubicBezTo>
                  <a:cubicBezTo>
                    <a:pt x="1613" y="206"/>
                    <a:pt x="1641" y="99"/>
                    <a:pt x="1583" y="46"/>
                  </a:cubicBezTo>
                  <a:lnTo>
                    <a:pt x="1565" y="31"/>
                  </a:lnTo>
                  <a:cubicBezTo>
                    <a:pt x="1541" y="9"/>
                    <a:pt x="1516" y="0"/>
                    <a:pt x="1493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5304675" y="1496775"/>
              <a:ext cx="6050" cy="6250"/>
            </a:xfrm>
            <a:custGeom>
              <a:avLst/>
              <a:gdLst/>
              <a:ahLst/>
              <a:cxnLst/>
              <a:rect l="l" t="t" r="r" b="b"/>
              <a:pathLst>
                <a:path w="242" h="250" extrusionOk="0">
                  <a:moveTo>
                    <a:pt x="128" y="0"/>
                  </a:moveTo>
                  <a:cubicBezTo>
                    <a:pt x="126" y="0"/>
                    <a:pt x="124" y="0"/>
                    <a:pt x="122" y="0"/>
                  </a:cubicBezTo>
                  <a:lnTo>
                    <a:pt x="89" y="5"/>
                  </a:lnTo>
                  <a:lnTo>
                    <a:pt x="62" y="16"/>
                  </a:lnTo>
                  <a:cubicBezTo>
                    <a:pt x="36" y="32"/>
                    <a:pt x="17" y="58"/>
                    <a:pt x="7" y="87"/>
                  </a:cubicBezTo>
                  <a:cubicBezTo>
                    <a:pt x="3" y="98"/>
                    <a:pt x="2" y="109"/>
                    <a:pt x="2" y="121"/>
                  </a:cubicBezTo>
                  <a:cubicBezTo>
                    <a:pt x="1" y="137"/>
                    <a:pt x="5" y="153"/>
                    <a:pt x="13" y="167"/>
                  </a:cubicBezTo>
                  <a:cubicBezTo>
                    <a:pt x="14" y="173"/>
                    <a:pt x="16" y="178"/>
                    <a:pt x="19" y="182"/>
                  </a:cubicBezTo>
                  <a:lnTo>
                    <a:pt x="19" y="183"/>
                  </a:lnTo>
                  <a:cubicBezTo>
                    <a:pt x="20" y="184"/>
                    <a:pt x="21" y="185"/>
                    <a:pt x="22" y="187"/>
                  </a:cubicBezTo>
                  <a:lnTo>
                    <a:pt x="27" y="196"/>
                  </a:lnTo>
                  <a:cubicBezTo>
                    <a:pt x="37" y="212"/>
                    <a:pt x="51" y="225"/>
                    <a:pt x="67" y="235"/>
                  </a:cubicBezTo>
                  <a:cubicBezTo>
                    <a:pt x="84" y="244"/>
                    <a:pt x="103" y="249"/>
                    <a:pt x="121" y="249"/>
                  </a:cubicBezTo>
                  <a:cubicBezTo>
                    <a:pt x="159" y="249"/>
                    <a:pt x="195" y="230"/>
                    <a:pt x="215" y="196"/>
                  </a:cubicBezTo>
                  <a:lnTo>
                    <a:pt x="221" y="187"/>
                  </a:lnTo>
                  <a:lnTo>
                    <a:pt x="223" y="183"/>
                  </a:lnTo>
                  <a:cubicBezTo>
                    <a:pt x="235" y="165"/>
                    <a:pt x="241" y="144"/>
                    <a:pt x="241" y="121"/>
                  </a:cubicBezTo>
                  <a:cubicBezTo>
                    <a:pt x="241" y="109"/>
                    <a:pt x="240" y="98"/>
                    <a:pt x="236" y="87"/>
                  </a:cubicBezTo>
                  <a:cubicBezTo>
                    <a:pt x="233" y="77"/>
                    <a:pt x="228" y="68"/>
                    <a:pt x="224" y="59"/>
                  </a:cubicBezTo>
                  <a:cubicBezTo>
                    <a:pt x="217" y="45"/>
                    <a:pt x="207" y="34"/>
                    <a:pt x="194" y="25"/>
                  </a:cubicBezTo>
                  <a:cubicBezTo>
                    <a:pt x="187" y="19"/>
                    <a:pt x="177" y="13"/>
                    <a:pt x="168" y="10"/>
                  </a:cubicBezTo>
                  <a:cubicBezTo>
                    <a:pt x="154" y="3"/>
                    <a:pt x="141" y="0"/>
                    <a:pt x="128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5285950" y="1451450"/>
              <a:ext cx="16375" cy="24900"/>
            </a:xfrm>
            <a:custGeom>
              <a:avLst/>
              <a:gdLst/>
              <a:ahLst/>
              <a:cxnLst/>
              <a:rect l="l" t="t" r="r" b="b"/>
              <a:pathLst>
                <a:path w="655" h="996" extrusionOk="0">
                  <a:moveTo>
                    <a:pt x="245" y="1"/>
                  </a:moveTo>
                  <a:cubicBezTo>
                    <a:pt x="200" y="1"/>
                    <a:pt x="155" y="14"/>
                    <a:pt x="118" y="42"/>
                  </a:cubicBezTo>
                  <a:cubicBezTo>
                    <a:pt x="27" y="111"/>
                    <a:pt x="0" y="249"/>
                    <a:pt x="72" y="341"/>
                  </a:cubicBezTo>
                  <a:cubicBezTo>
                    <a:pt x="80" y="352"/>
                    <a:pt x="92" y="357"/>
                    <a:pt x="102" y="357"/>
                  </a:cubicBezTo>
                  <a:cubicBezTo>
                    <a:pt x="125" y="357"/>
                    <a:pt x="147" y="335"/>
                    <a:pt x="132" y="306"/>
                  </a:cubicBezTo>
                  <a:cubicBezTo>
                    <a:pt x="100" y="241"/>
                    <a:pt x="130" y="136"/>
                    <a:pt x="206" y="117"/>
                  </a:cubicBezTo>
                  <a:cubicBezTo>
                    <a:pt x="215" y="115"/>
                    <a:pt x="223" y="114"/>
                    <a:pt x="232" y="114"/>
                  </a:cubicBezTo>
                  <a:cubicBezTo>
                    <a:pt x="296" y="114"/>
                    <a:pt x="351" y="167"/>
                    <a:pt x="350" y="234"/>
                  </a:cubicBezTo>
                  <a:cubicBezTo>
                    <a:pt x="349" y="290"/>
                    <a:pt x="327" y="346"/>
                    <a:pt x="310" y="398"/>
                  </a:cubicBezTo>
                  <a:cubicBezTo>
                    <a:pt x="293" y="455"/>
                    <a:pt x="275" y="510"/>
                    <a:pt x="254" y="566"/>
                  </a:cubicBezTo>
                  <a:cubicBezTo>
                    <a:pt x="212" y="675"/>
                    <a:pt x="156" y="776"/>
                    <a:pt x="106" y="883"/>
                  </a:cubicBezTo>
                  <a:cubicBezTo>
                    <a:pt x="82" y="935"/>
                    <a:pt x="116" y="996"/>
                    <a:pt x="172" y="996"/>
                  </a:cubicBezTo>
                  <a:cubicBezTo>
                    <a:pt x="178" y="996"/>
                    <a:pt x="185" y="995"/>
                    <a:pt x="192" y="993"/>
                  </a:cubicBezTo>
                  <a:cubicBezTo>
                    <a:pt x="317" y="963"/>
                    <a:pt x="444" y="940"/>
                    <a:pt x="572" y="925"/>
                  </a:cubicBezTo>
                  <a:cubicBezTo>
                    <a:pt x="618" y="919"/>
                    <a:pt x="655" y="888"/>
                    <a:pt x="648" y="837"/>
                  </a:cubicBezTo>
                  <a:cubicBezTo>
                    <a:pt x="643" y="797"/>
                    <a:pt x="609" y="770"/>
                    <a:pt x="572" y="770"/>
                  </a:cubicBezTo>
                  <a:cubicBezTo>
                    <a:pt x="565" y="770"/>
                    <a:pt x="559" y="770"/>
                    <a:pt x="552" y="772"/>
                  </a:cubicBezTo>
                  <a:cubicBezTo>
                    <a:pt x="472" y="792"/>
                    <a:pt x="389" y="808"/>
                    <a:pt x="307" y="823"/>
                  </a:cubicBezTo>
                  <a:cubicBezTo>
                    <a:pt x="352" y="724"/>
                    <a:pt x="392" y="621"/>
                    <a:pt x="424" y="517"/>
                  </a:cubicBezTo>
                  <a:cubicBezTo>
                    <a:pt x="465" y="384"/>
                    <a:pt x="532" y="206"/>
                    <a:pt x="429" y="85"/>
                  </a:cubicBezTo>
                  <a:cubicBezTo>
                    <a:pt x="384" y="32"/>
                    <a:pt x="314" y="1"/>
                    <a:pt x="245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5050850" y="1485225"/>
              <a:ext cx="18050" cy="21875"/>
            </a:xfrm>
            <a:custGeom>
              <a:avLst/>
              <a:gdLst/>
              <a:ahLst/>
              <a:cxnLst/>
              <a:rect l="l" t="t" r="r" b="b"/>
              <a:pathLst>
                <a:path w="722" h="875" extrusionOk="0">
                  <a:moveTo>
                    <a:pt x="61" y="1"/>
                  </a:moveTo>
                  <a:cubicBezTo>
                    <a:pt x="39" y="1"/>
                    <a:pt x="21" y="16"/>
                    <a:pt x="19" y="42"/>
                  </a:cubicBezTo>
                  <a:cubicBezTo>
                    <a:pt x="14" y="144"/>
                    <a:pt x="4" y="245"/>
                    <a:pt x="3" y="346"/>
                  </a:cubicBezTo>
                  <a:cubicBezTo>
                    <a:pt x="1" y="447"/>
                    <a:pt x="8" y="549"/>
                    <a:pt x="15" y="649"/>
                  </a:cubicBezTo>
                  <a:cubicBezTo>
                    <a:pt x="15" y="654"/>
                    <a:pt x="19" y="658"/>
                    <a:pt x="24" y="658"/>
                  </a:cubicBezTo>
                  <a:cubicBezTo>
                    <a:pt x="27" y="658"/>
                    <a:pt x="30" y="656"/>
                    <a:pt x="31" y="652"/>
                  </a:cubicBezTo>
                  <a:cubicBezTo>
                    <a:pt x="50" y="552"/>
                    <a:pt x="69" y="453"/>
                    <a:pt x="82" y="352"/>
                  </a:cubicBezTo>
                  <a:cubicBezTo>
                    <a:pt x="92" y="270"/>
                    <a:pt x="96" y="188"/>
                    <a:pt x="101" y="104"/>
                  </a:cubicBezTo>
                  <a:cubicBezTo>
                    <a:pt x="178" y="137"/>
                    <a:pt x="257" y="165"/>
                    <a:pt x="339" y="188"/>
                  </a:cubicBezTo>
                  <a:cubicBezTo>
                    <a:pt x="389" y="200"/>
                    <a:pt x="439" y="212"/>
                    <a:pt x="491" y="221"/>
                  </a:cubicBezTo>
                  <a:cubicBezTo>
                    <a:pt x="528" y="227"/>
                    <a:pt x="568" y="236"/>
                    <a:pt x="607" y="239"/>
                  </a:cubicBezTo>
                  <a:cubicBezTo>
                    <a:pt x="603" y="245"/>
                    <a:pt x="601" y="253"/>
                    <a:pt x="600" y="260"/>
                  </a:cubicBezTo>
                  <a:cubicBezTo>
                    <a:pt x="595" y="306"/>
                    <a:pt x="604" y="353"/>
                    <a:pt x="607" y="399"/>
                  </a:cubicBezTo>
                  <a:cubicBezTo>
                    <a:pt x="611" y="447"/>
                    <a:pt x="615" y="497"/>
                    <a:pt x="618" y="545"/>
                  </a:cubicBezTo>
                  <a:cubicBezTo>
                    <a:pt x="622" y="622"/>
                    <a:pt x="625" y="698"/>
                    <a:pt x="628" y="775"/>
                  </a:cubicBezTo>
                  <a:cubicBezTo>
                    <a:pt x="447" y="742"/>
                    <a:pt x="269" y="689"/>
                    <a:pt x="99" y="616"/>
                  </a:cubicBezTo>
                  <a:cubicBezTo>
                    <a:pt x="94" y="614"/>
                    <a:pt x="89" y="613"/>
                    <a:pt x="85" y="613"/>
                  </a:cubicBezTo>
                  <a:cubicBezTo>
                    <a:pt x="52" y="613"/>
                    <a:pt x="30" y="659"/>
                    <a:pt x="65" y="675"/>
                  </a:cubicBezTo>
                  <a:cubicBezTo>
                    <a:pt x="255" y="767"/>
                    <a:pt x="456" y="833"/>
                    <a:pt x="664" y="873"/>
                  </a:cubicBezTo>
                  <a:cubicBezTo>
                    <a:pt x="668" y="874"/>
                    <a:pt x="672" y="874"/>
                    <a:pt x="675" y="874"/>
                  </a:cubicBezTo>
                  <a:cubicBezTo>
                    <a:pt x="700" y="874"/>
                    <a:pt x="721" y="855"/>
                    <a:pt x="721" y="829"/>
                  </a:cubicBezTo>
                  <a:cubicBezTo>
                    <a:pt x="720" y="733"/>
                    <a:pt x="717" y="636"/>
                    <a:pt x="713" y="539"/>
                  </a:cubicBezTo>
                  <a:cubicBezTo>
                    <a:pt x="711" y="492"/>
                    <a:pt x="709" y="446"/>
                    <a:pt x="705" y="399"/>
                  </a:cubicBezTo>
                  <a:cubicBezTo>
                    <a:pt x="702" y="349"/>
                    <a:pt x="703" y="297"/>
                    <a:pt x="690" y="248"/>
                  </a:cubicBezTo>
                  <a:cubicBezTo>
                    <a:pt x="688" y="240"/>
                    <a:pt x="684" y="234"/>
                    <a:pt x="679" y="228"/>
                  </a:cubicBezTo>
                  <a:cubicBezTo>
                    <a:pt x="705" y="206"/>
                    <a:pt x="705" y="160"/>
                    <a:pt x="665" y="149"/>
                  </a:cubicBezTo>
                  <a:cubicBezTo>
                    <a:pt x="617" y="137"/>
                    <a:pt x="564" y="137"/>
                    <a:pt x="515" y="130"/>
                  </a:cubicBezTo>
                  <a:cubicBezTo>
                    <a:pt x="467" y="122"/>
                    <a:pt x="417" y="113"/>
                    <a:pt x="369" y="101"/>
                  </a:cubicBezTo>
                  <a:cubicBezTo>
                    <a:pt x="271" y="76"/>
                    <a:pt x="176" y="45"/>
                    <a:pt x="83" y="6"/>
                  </a:cubicBezTo>
                  <a:cubicBezTo>
                    <a:pt x="76" y="3"/>
                    <a:pt x="68" y="1"/>
                    <a:pt x="61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15"/>
          <p:cNvGrpSpPr/>
          <p:nvPr/>
        </p:nvGrpSpPr>
        <p:grpSpPr>
          <a:xfrm rot="584531">
            <a:off x="8298720" y="3825881"/>
            <a:ext cx="497741" cy="727679"/>
            <a:chOff x="8228637" y="1569865"/>
            <a:chExt cx="577677" cy="844542"/>
          </a:xfrm>
        </p:grpSpPr>
        <p:sp>
          <p:nvSpPr>
            <p:cNvPr id="111" name="Google Shape;111;p15"/>
            <p:cNvSpPr/>
            <p:nvPr/>
          </p:nvSpPr>
          <p:spPr>
            <a:xfrm>
              <a:off x="8228637" y="1641952"/>
              <a:ext cx="577677" cy="772455"/>
            </a:xfrm>
            <a:custGeom>
              <a:avLst/>
              <a:gdLst/>
              <a:ahLst/>
              <a:cxnLst/>
              <a:rect l="l" t="t" r="r" b="b"/>
              <a:pathLst>
                <a:path w="5511" h="7369" extrusionOk="0">
                  <a:moveTo>
                    <a:pt x="1505" y="0"/>
                  </a:moveTo>
                  <a:lnTo>
                    <a:pt x="1505" y="0"/>
                  </a:lnTo>
                  <a:cubicBezTo>
                    <a:pt x="1505" y="1"/>
                    <a:pt x="1505" y="1"/>
                    <a:pt x="1505" y="1"/>
                  </a:cubicBezTo>
                  <a:lnTo>
                    <a:pt x="1505" y="1"/>
                  </a:lnTo>
                  <a:cubicBezTo>
                    <a:pt x="1505" y="1"/>
                    <a:pt x="1505" y="1"/>
                    <a:pt x="1505" y="0"/>
                  </a:cubicBezTo>
                  <a:close/>
                  <a:moveTo>
                    <a:pt x="4003" y="0"/>
                  </a:moveTo>
                  <a:lnTo>
                    <a:pt x="4003" y="1"/>
                  </a:lnTo>
                  <a:lnTo>
                    <a:pt x="4003" y="1"/>
                  </a:lnTo>
                  <a:cubicBezTo>
                    <a:pt x="4004" y="1"/>
                    <a:pt x="4004" y="1"/>
                    <a:pt x="4003" y="0"/>
                  </a:cubicBezTo>
                  <a:close/>
                  <a:moveTo>
                    <a:pt x="1505" y="1"/>
                  </a:moveTo>
                  <a:cubicBezTo>
                    <a:pt x="1501" y="206"/>
                    <a:pt x="1495" y="411"/>
                    <a:pt x="1490" y="616"/>
                  </a:cubicBezTo>
                  <a:cubicBezTo>
                    <a:pt x="1491" y="646"/>
                    <a:pt x="1489" y="675"/>
                    <a:pt x="1482" y="704"/>
                  </a:cubicBezTo>
                  <a:cubicBezTo>
                    <a:pt x="1482" y="704"/>
                    <a:pt x="1482" y="704"/>
                    <a:pt x="1482" y="704"/>
                  </a:cubicBezTo>
                  <a:lnTo>
                    <a:pt x="1482" y="704"/>
                  </a:lnTo>
                  <a:cubicBezTo>
                    <a:pt x="1482" y="704"/>
                    <a:pt x="1504" y="828"/>
                    <a:pt x="900" y="1346"/>
                  </a:cubicBezTo>
                  <a:cubicBezTo>
                    <a:pt x="583" y="1616"/>
                    <a:pt x="293" y="1921"/>
                    <a:pt x="224" y="2339"/>
                  </a:cubicBezTo>
                  <a:cubicBezTo>
                    <a:pt x="218" y="2355"/>
                    <a:pt x="213" y="2371"/>
                    <a:pt x="210" y="2388"/>
                  </a:cubicBezTo>
                  <a:lnTo>
                    <a:pt x="215" y="2414"/>
                  </a:lnTo>
                  <a:cubicBezTo>
                    <a:pt x="211" y="2445"/>
                    <a:pt x="206" y="2475"/>
                    <a:pt x="205" y="2506"/>
                  </a:cubicBezTo>
                  <a:lnTo>
                    <a:pt x="33" y="6154"/>
                  </a:lnTo>
                  <a:cubicBezTo>
                    <a:pt x="1" y="6788"/>
                    <a:pt x="571" y="7332"/>
                    <a:pt x="1309" y="7351"/>
                  </a:cubicBezTo>
                  <a:cubicBezTo>
                    <a:pt x="1791" y="7363"/>
                    <a:pt x="2273" y="7369"/>
                    <a:pt x="2755" y="7369"/>
                  </a:cubicBezTo>
                  <a:cubicBezTo>
                    <a:pt x="3237" y="7369"/>
                    <a:pt x="3719" y="7363"/>
                    <a:pt x="4201" y="7351"/>
                  </a:cubicBezTo>
                  <a:cubicBezTo>
                    <a:pt x="4940" y="7332"/>
                    <a:pt x="5511" y="6788"/>
                    <a:pt x="5478" y="6154"/>
                  </a:cubicBezTo>
                  <a:cubicBezTo>
                    <a:pt x="5419" y="4899"/>
                    <a:pt x="5360" y="3644"/>
                    <a:pt x="5300" y="2389"/>
                  </a:cubicBezTo>
                  <a:cubicBezTo>
                    <a:pt x="5297" y="2371"/>
                    <a:pt x="5292" y="2353"/>
                    <a:pt x="5285" y="2336"/>
                  </a:cubicBezTo>
                  <a:cubicBezTo>
                    <a:pt x="5212" y="1927"/>
                    <a:pt x="4915" y="1622"/>
                    <a:pt x="4591" y="1348"/>
                  </a:cubicBezTo>
                  <a:cubicBezTo>
                    <a:pt x="4095" y="928"/>
                    <a:pt x="4029" y="706"/>
                    <a:pt x="4028" y="706"/>
                  </a:cubicBezTo>
                  <a:cubicBezTo>
                    <a:pt x="4020" y="691"/>
                    <a:pt x="4019" y="634"/>
                    <a:pt x="4018" y="615"/>
                  </a:cubicBezTo>
                  <a:lnTo>
                    <a:pt x="4003" y="1"/>
                  </a:lnTo>
                  <a:lnTo>
                    <a:pt x="4003" y="1"/>
                  </a:lnTo>
                  <a:cubicBezTo>
                    <a:pt x="3984" y="7"/>
                    <a:pt x="3278" y="11"/>
                    <a:pt x="2622" y="11"/>
                  </a:cubicBezTo>
                  <a:cubicBezTo>
                    <a:pt x="2047" y="11"/>
                    <a:pt x="1509" y="8"/>
                    <a:pt x="1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8333250" y="1569865"/>
              <a:ext cx="366459" cy="79038"/>
            </a:xfrm>
            <a:custGeom>
              <a:avLst/>
              <a:gdLst/>
              <a:ahLst/>
              <a:cxnLst/>
              <a:rect l="l" t="t" r="r" b="b"/>
              <a:pathLst>
                <a:path w="3496" h="754" extrusionOk="0">
                  <a:moveTo>
                    <a:pt x="301" y="1"/>
                  </a:moveTo>
                  <a:cubicBezTo>
                    <a:pt x="145" y="1"/>
                    <a:pt x="16" y="124"/>
                    <a:pt x="10" y="281"/>
                  </a:cubicBezTo>
                  <a:lnTo>
                    <a:pt x="4" y="434"/>
                  </a:lnTo>
                  <a:cubicBezTo>
                    <a:pt x="0" y="595"/>
                    <a:pt x="127" y="729"/>
                    <a:pt x="289" y="733"/>
                  </a:cubicBezTo>
                  <a:cubicBezTo>
                    <a:pt x="775" y="747"/>
                    <a:pt x="1262" y="753"/>
                    <a:pt x="1748" y="753"/>
                  </a:cubicBezTo>
                  <a:cubicBezTo>
                    <a:pt x="2235" y="753"/>
                    <a:pt x="2721" y="747"/>
                    <a:pt x="3207" y="733"/>
                  </a:cubicBezTo>
                  <a:cubicBezTo>
                    <a:pt x="3369" y="729"/>
                    <a:pt x="3496" y="595"/>
                    <a:pt x="3492" y="434"/>
                  </a:cubicBezTo>
                  <a:cubicBezTo>
                    <a:pt x="3490" y="383"/>
                    <a:pt x="3489" y="331"/>
                    <a:pt x="3486" y="281"/>
                  </a:cubicBezTo>
                  <a:cubicBezTo>
                    <a:pt x="3480" y="124"/>
                    <a:pt x="3351" y="1"/>
                    <a:pt x="3195" y="1"/>
                  </a:cubicBezTo>
                  <a:cubicBezTo>
                    <a:pt x="3192" y="1"/>
                    <a:pt x="3190" y="1"/>
                    <a:pt x="3187" y="1"/>
                  </a:cubicBezTo>
                  <a:cubicBezTo>
                    <a:pt x="2707" y="14"/>
                    <a:pt x="2227" y="21"/>
                    <a:pt x="1748" y="21"/>
                  </a:cubicBezTo>
                  <a:cubicBezTo>
                    <a:pt x="1268" y="21"/>
                    <a:pt x="789" y="14"/>
                    <a:pt x="309" y="1"/>
                  </a:cubicBezTo>
                  <a:cubicBezTo>
                    <a:pt x="306" y="1"/>
                    <a:pt x="304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8237128" y="1932317"/>
              <a:ext cx="558285" cy="354413"/>
            </a:xfrm>
            <a:custGeom>
              <a:avLst/>
              <a:gdLst/>
              <a:ahLst/>
              <a:cxnLst/>
              <a:rect l="l" t="t" r="r" b="b"/>
              <a:pathLst>
                <a:path w="5326" h="3381" extrusionOk="0">
                  <a:moveTo>
                    <a:pt x="5186" y="0"/>
                  </a:moveTo>
                  <a:cubicBezTo>
                    <a:pt x="5186" y="0"/>
                    <a:pt x="5186" y="0"/>
                    <a:pt x="5186" y="0"/>
                  </a:cubicBezTo>
                  <a:lnTo>
                    <a:pt x="5186" y="0"/>
                  </a:lnTo>
                  <a:cubicBezTo>
                    <a:pt x="5186" y="0"/>
                    <a:pt x="5186" y="0"/>
                    <a:pt x="5186" y="0"/>
                  </a:cubicBezTo>
                  <a:close/>
                  <a:moveTo>
                    <a:pt x="143" y="0"/>
                  </a:moveTo>
                  <a:lnTo>
                    <a:pt x="143" y="0"/>
                  </a:lnTo>
                  <a:cubicBezTo>
                    <a:pt x="143" y="0"/>
                    <a:pt x="143" y="0"/>
                    <a:pt x="143" y="0"/>
                  </a:cubicBezTo>
                  <a:lnTo>
                    <a:pt x="143" y="0"/>
                  </a:lnTo>
                  <a:cubicBezTo>
                    <a:pt x="143" y="0"/>
                    <a:pt x="143" y="0"/>
                    <a:pt x="143" y="0"/>
                  </a:cubicBezTo>
                  <a:close/>
                  <a:moveTo>
                    <a:pt x="1" y="3032"/>
                  </a:moveTo>
                  <a:cubicBezTo>
                    <a:pt x="1" y="3032"/>
                    <a:pt x="1" y="3032"/>
                    <a:pt x="1" y="3032"/>
                  </a:cubicBezTo>
                  <a:cubicBezTo>
                    <a:pt x="1" y="3032"/>
                    <a:pt x="1" y="3032"/>
                    <a:pt x="1" y="3032"/>
                  </a:cubicBezTo>
                  <a:close/>
                  <a:moveTo>
                    <a:pt x="5326" y="3033"/>
                  </a:moveTo>
                  <a:cubicBezTo>
                    <a:pt x="5326" y="3033"/>
                    <a:pt x="5326" y="3033"/>
                    <a:pt x="5326" y="3033"/>
                  </a:cubicBezTo>
                  <a:cubicBezTo>
                    <a:pt x="5326" y="3033"/>
                    <a:pt x="5326" y="3033"/>
                    <a:pt x="5326" y="3033"/>
                  </a:cubicBezTo>
                  <a:close/>
                  <a:moveTo>
                    <a:pt x="5186" y="0"/>
                  </a:moveTo>
                  <a:cubicBezTo>
                    <a:pt x="5184" y="1"/>
                    <a:pt x="3964" y="261"/>
                    <a:pt x="2618" y="261"/>
                  </a:cubicBezTo>
                  <a:cubicBezTo>
                    <a:pt x="2605" y="261"/>
                    <a:pt x="2591" y="261"/>
                    <a:pt x="2577" y="261"/>
                  </a:cubicBezTo>
                  <a:cubicBezTo>
                    <a:pt x="2575" y="261"/>
                    <a:pt x="2572" y="261"/>
                    <a:pt x="2570" y="261"/>
                  </a:cubicBezTo>
                  <a:cubicBezTo>
                    <a:pt x="1317" y="261"/>
                    <a:pt x="145" y="1"/>
                    <a:pt x="143" y="0"/>
                  </a:cubicBezTo>
                  <a:lnTo>
                    <a:pt x="143" y="0"/>
                  </a:lnTo>
                  <a:cubicBezTo>
                    <a:pt x="96" y="1011"/>
                    <a:pt x="49" y="2022"/>
                    <a:pt x="1" y="3032"/>
                  </a:cubicBezTo>
                  <a:lnTo>
                    <a:pt x="1" y="3032"/>
                  </a:lnTo>
                  <a:cubicBezTo>
                    <a:pt x="1" y="3032"/>
                    <a:pt x="1" y="3032"/>
                    <a:pt x="1" y="3032"/>
                  </a:cubicBezTo>
                  <a:cubicBezTo>
                    <a:pt x="8" y="3032"/>
                    <a:pt x="912" y="3374"/>
                    <a:pt x="2572" y="3381"/>
                  </a:cubicBezTo>
                  <a:cubicBezTo>
                    <a:pt x="4335" y="3381"/>
                    <a:pt x="5316" y="3033"/>
                    <a:pt x="5326" y="3033"/>
                  </a:cubicBezTo>
                  <a:cubicBezTo>
                    <a:pt x="5326" y="3033"/>
                    <a:pt x="5326" y="3033"/>
                    <a:pt x="5326" y="3033"/>
                  </a:cubicBezTo>
                  <a:lnTo>
                    <a:pt x="5326" y="3033"/>
                  </a:lnTo>
                  <a:cubicBezTo>
                    <a:pt x="5280" y="2023"/>
                    <a:pt x="5233" y="1012"/>
                    <a:pt x="51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8283983" y="1977078"/>
              <a:ext cx="45703" cy="14256"/>
            </a:xfrm>
            <a:custGeom>
              <a:avLst/>
              <a:gdLst/>
              <a:ahLst/>
              <a:cxnLst/>
              <a:rect l="l" t="t" r="r" b="b"/>
              <a:pathLst>
                <a:path w="436" h="136" extrusionOk="0">
                  <a:moveTo>
                    <a:pt x="150" y="1"/>
                  </a:moveTo>
                  <a:cubicBezTo>
                    <a:pt x="115" y="1"/>
                    <a:pt x="80" y="3"/>
                    <a:pt x="46" y="6"/>
                  </a:cubicBezTo>
                  <a:cubicBezTo>
                    <a:pt x="21" y="7"/>
                    <a:pt x="2" y="27"/>
                    <a:pt x="1" y="51"/>
                  </a:cubicBezTo>
                  <a:cubicBezTo>
                    <a:pt x="2" y="75"/>
                    <a:pt x="21" y="95"/>
                    <a:pt x="46" y="95"/>
                  </a:cubicBezTo>
                  <a:cubicBezTo>
                    <a:pt x="59" y="95"/>
                    <a:pt x="72" y="94"/>
                    <a:pt x="85" y="94"/>
                  </a:cubicBezTo>
                  <a:cubicBezTo>
                    <a:pt x="125" y="94"/>
                    <a:pt x="166" y="97"/>
                    <a:pt x="206" y="103"/>
                  </a:cubicBezTo>
                  <a:cubicBezTo>
                    <a:pt x="234" y="106"/>
                    <a:pt x="261" y="111"/>
                    <a:pt x="288" y="118"/>
                  </a:cubicBezTo>
                  <a:cubicBezTo>
                    <a:pt x="301" y="121"/>
                    <a:pt x="313" y="124"/>
                    <a:pt x="326" y="128"/>
                  </a:cubicBezTo>
                  <a:cubicBezTo>
                    <a:pt x="340" y="133"/>
                    <a:pt x="355" y="136"/>
                    <a:pt x="369" y="136"/>
                  </a:cubicBezTo>
                  <a:cubicBezTo>
                    <a:pt x="374" y="136"/>
                    <a:pt x="379" y="136"/>
                    <a:pt x="385" y="135"/>
                  </a:cubicBezTo>
                  <a:cubicBezTo>
                    <a:pt x="423" y="127"/>
                    <a:pt x="436" y="72"/>
                    <a:pt x="408" y="47"/>
                  </a:cubicBezTo>
                  <a:cubicBezTo>
                    <a:pt x="380" y="22"/>
                    <a:pt x="343" y="20"/>
                    <a:pt x="310" y="15"/>
                  </a:cubicBezTo>
                  <a:cubicBezTo>
                    <a:pt x="280" y="10"/>
                    <a:pt x="250" y="6"/>
                    <a:pt x="219" y="3"/>
                  </a:cubicBezTo>
                  <a:cubicBezTo>
                    <a:pt x="196" y="1"/>
                    <a:pt x="173" y="1"/>
                    <a:pt x="150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8283983" y="2000663"/>
              <a:ext cx="36373" cy="12474"/>
            </a:xfrm>
            <a:custGeom>
              <a:avLst/>
              <a:gdLst/>
              <a:ahLst/>
              <a:cxnLst/>
              <a:rect l="l" t="t" r="r" b="b"/>
              <a:pathLst>
                <a:path w="347" h="119" extrusionOk="0">
                  <a:moveTo>
                    <a:pt x="256" y="0"/>
                  </a:moveTo>
                  <a:cubicBezTo>
                    <a:pt x="243" y="0"/>
                    <a:pt x="230" y="2"/>
                    <a:pt x="218" y="6"/>
                  </a:cubicBezTo>
                  <a:lnTo>
                    <a:pt x="157" y="17"/>
                  </a:lnTo>
                  <a:cubicBezTo>
                    <a:pt x="137" y="19"/>
                    <a:pt x="116" y="23"/>
                    <a:pt x="97" y="28"/>
                  </a:cubicBezTo>
                  <a:cubicBezTo>
                    <a:pt x="77" y="35"/>
                    <a:pt x="56" y="41"/>
                    <a:pt x="36" y="48"/>
                  </a:cubicBezTo>
                  <a:cubicBezTo>
                    <a:pt x="1" y="59"/>
                    <a:pt x="8" y="112"/>
                    <a:pt x="45" y="113"/>
                  </a:cubicBezTo>
                  <a:cubicBezTo>
                    <a:pt x="67" y="115"/>
                    <a:pt x="87" y="117"/>
                    <a:pt x="109" y="118"/>
                  </a:cubicBezTo>
                  <a:cubicBezTo>
                    <a:pt x="114" y="118"/>
                    <a:pt x="120" y="119"/>
                    <a:pt x="125" y="119"/>
                  </a:cubicBezTo>
                  <a:cubicBezTo>
                    <a:pt x="141" y="119"/>
                    <a:pt x="156" y="118"/>
                    <a:pt x="171" y="116"/>
                  </a:cubicBezTo>
                  <a:lnTo>
                    <a:pt x="232" y="113"/>
                  </a:lnTo>
                  <a:cubicBezTo>
                    <a:pt x="246" y="113"/>
                    <a:pt x="259" y="112"/>
                    <a:pt x="272" y="110"/>
                  </a:cubicBezTo>
                  <a:cubicBezTo>
                    <a:pt x="285" y="105"/>
                    <a:pt x="298" y="100"/>
                    <a:pt x="311" y="93"/>
                  </a:cubicBezTo>
                  <a:cubicBezTo>
                    <a:pt x="346" y="74"/>
                    <a:pt x="337" y="16"/>
                    <a:pt x="299" y="7"/>
                  </a:cubicBezTo>
                  <a:cubicBezTo>
                    <a:pt x="287" y="4"/>
                    <a:pt x="276" y="2"/>
                    <a:pt x="264" y="1"/>
                  </a:cubicBezTo>
                  <a:cubicBezTo>
                    <a:pt x="261" y="0"/>
                    <a:pt x="259" y="0"/>
                    <a:pt x="256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8662707" y="1979489"/>
              <a:ext cx="35220" cy="32286"/>
            </a:xfrm>
            <a:custGeom>
              <a:avLst/>
              <a:gdLst/>
              <a:ahLst/>
              <a:cxnLst/>
              <a:rect l="l" t="t" r="r" b="b"/>
              <a:pathLst>
                <a:path w="336" h="308" extrusionOk="0">
                  <a:moveTo>
                    <a:pt x="201" y="44"/>
                  </a:moveTo>
                  <a:lnTo>
                    <a:pt x="208" y="48"/>
                  </a:lnTo>
                  <a:cubicBezTo>
                    <a:pt x="203" y="46"/>
                    <a:pt x="203" y="45"/>
                    <a:pt x="201" y="44"/>
                  </a:cubicBezTo>
                  <a:close/>
                  <a:moveTo>
                    <a:pt x="208" y="48"/>
                  </a:moveTo>
                  <a:lnTo>
                    <a:pt x="212" y="50"/>
                  </a:lnTo>
                  <a:lnTo>
                    <a:pt x="212" y="50"/>
                  </a:lnTo>
                  <a:cubicBezTo>
                    <a:pt x="211" y="49"/>
                    <a:pt x="209" y="49"/>
                    <a:pt x="208" y="48"/>
                  </a:cubicBezTo>
                  <a:close/>
                  <a:moveTo>
                    <a:pt x="170" y="1"/>
                  </a:moveTo>
                  <a:cubicBezTo>
                    <a:pt x="151" y="1"/>
                    <a:pt x="134" y="4"/>
                    <a:pt x="117" y="9"/>
                  </a:cubicBezTo>
                  <a:cubicBezTo>
                    <a:pt x="90" y="17"/>
                    <a:pt x="65" y="32"/>
                    <a:pt x="46" y="51"/>
                  </a:cubicBezTo>
                  <a:cubicBezTo>
                    <a:pt x="24" y="74"/>
                    <a:pt x="10" y="104"/>
                    <a:pt x="8" y="136"/>
                  </a:cubicBezTo>
                  <a:cubicBezTo>
                    <a:pt x="0" y="194"/>
                    <a:pt x="40" y="252"/>
                    <a:pt x="89" y="277"/>
                  </a:cubicBezTo>
                  <a:cubicBezTo>
                    <a:pt x="94" y="281"/>
                    <a:pt x="101" y="283"/>
                    <a:pt x="106" y="285"/>
                  </a:cubicBezTo>
                  <a:cubicBezTo>
                    <a:pt x="111" y="288"/>
                    <a:pt x="117" y="291"/>
                    <a:pt x="122" y="293"/>
                  </a:cubicBezTo>
                  <a:cubicBezTo>
                    <a:pt x="140" y="302"/>
                    <a:pt x="161" y="307"/>
                    <a:pt x="181" y="307"/>
                  </a:cubicBezTo>
                  <a:cubicBezTo>
                    <a:pt x="203" y="306"/>
                    <a:pt x="225" y="301"/>
                    <a:pt x="244" y="291"/>
                  </a:cubicBezTo>
                  <a:cubicBezTo>
                    <a:pt x="277" y="273"/>
                    <a:pt x="302" y="243"/>
                    <a:pt x="313" y="207"/>
                  </a:cubicBezTo>
                  <a:cubicBezTo>
                    <a:pt x="336" y="151"/>
                    <a:pt x="322" y="77"/>
                    <a:pt x="274" y="38"/>
                  </a:cubicBezTo>
                  <a:cubicBezTo>
                    <a:pt x="253" y="20"/>
                    <a:pt x="228" y="8"/>
                    <a:pt x="201" y="4"/>
                  </a:cubicBezTo>
                  <a:cubicBezTo>
                    <a:pt x="191" y="2"/>
                    <a:pt x="180" y="1"/>
                    <a:pt x="170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8713965" y="1985464"/>
              <a:ext cx="44759" cy="17506"/>
            </a:xfrm>
            <a:custGeom>
              <a:avLst/>
              <a:gdLst/>
              <a:ahLst/>
              <a:cxnLst/>
              <a:rect l="l" t="t" r="r" b="b"/>
              <a:pathLst>
                <a:path w="427" h="167" extrusionOk="0">
                  <a:moveTo>
                    <a:pt x="355" y="0"/>
                  </a:moveTo>
                  <a:cubicBezTo>
                    <a:pt x="350" y="0"/>
                    <a:pt x="344" y="1"/>
                    <a:pt x="339" y="3"/>
                  </a:cubicBezTo>
                  <a:cubicBezTo>
                    <a:pt x="293" y="22"/>
                    <a:pt x="245" y="34"/>
                    <a:pt x="195" y="43"/>
                  </a:cubicBezTo>
                  <a:lnTo>
                    <a:pt x="179" y="45"/>
                  </a:lnTo>
                  <a:lnTo>
                    <a:pt x="171" y="46"/>
                  </a:lnTo>
                  <a:cubicBezTo>
                    <a:pt x="159" y="47"/>
                    <a:pt x="147" y="48"/>
                    <a:pt x="136" y="49"/>
                  </a:cubicBezTo>
                  <a:cubicBezTo>
                    <a:pt x="121" y="51"/>
                    <a:pt x="105" y="51"/>
                    <a:pt x="90" y="51"/>
                  </a:cubicBezTo>
                  <a:cubicBezTo>
                    <a:pt x="80" y="51"/>
                    <a:pt x="69" y="51"/>
                    <a:pt x="59" y="50"/>
                  </a:cubicBezTo>
                  <a:cubicBezTo>
                    <a:pt x="27" y="50"/>
                    <a:pt x="1" y="76"/>
                    <a:pt x="1" y="108"/>
                  </a:cubicBezTo>
                  <a:cubicBezTo>
                    <a:pt x="2" y="139"/>
                    <a:pt x="27" y="164"/>
                    <a:pt x="59" y="165"/>
                  </a:cubicBezTo>
                  <a:cubicBezTo>
                    <a:pt x="77" y="166"/>
                    <a:pt x="96" y="167"/>
                    <a:pt x="114" y="167"/>
                  </a:cubicBezTo>
                  <a:cubicBezTo>
                    <a:pt x="202" y="167"/>
                    <a:pt x="289" y="152"/>
                    <a:pt x="373" y="123"/>
                  </a:cubicBezTo>
                  <a:cubicBezTo>
                    <a:pt x="403" y="113"/>
                    <a:pt x="426" y="80"/>
                    <a:pt x="416" y="47"/>
                  </a:cubicBezTo>
                  <a:cubicBezTo>
                    <a:pt x="408" y="22"/>
                    <a:pt x="382" y="0"/>
                    <a:pt x="355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8459980" y="2233480"/>
              <a:ext cx="122852" cy="17086"/>
            </a:xfrm>
            <a:custGeom>
              <a:avLst/>
              <a:gdLst/>
              <a:ahLst/>
              <a:cxnLst/>
              <a:rect l="l" t="t" r="r" b="b"/>
              <a:pathLst>
                <a:path w="1172" h="163" extrusionOk="0">
                  <a:moveTo>
                    <a:pt x="1094" y="1"/>
                  </a:moveTo>
                  <a:cubicBezTo>
                    <a:pt x="1092" y="1"/>
                    <a:pt x="1090" y="1"/>
                    <a:pt x="1089" y="1"/>
                  </a:cubicBezTo>
                  <a:cubicBezTo>
                    <a:pt x="913" y="24"/>
                    <a:pt x="737" y="37"/>
                    <a:pt x="560" y="41"/>
                  </a:cubicBezTo>
                  <a:cubicBezTo>
                    <a:pt x="544" y="41"/>
                    <a:pt x="528" y="41"/>
                    <a:pt x="511" y="41"/>
                  </a:cubicBezTo>
                  <a:cubicBezTo>
                    <a:pt x="394" y="41"/>
                    <a:pt x="275" y="32"/>
                    <a:pt x="157" y="32"/>
                  </a:cubicBezTo>
                  <a:cubicBezTo>
                    <a:pt x="116" y="32"/>
                    <a:pt x="75" y="33"/>
                    <a:pt x="33" y="36"/>
                  </a:cubicBezTo>
                  <a:cubicBezTo>
                    <a:pt x="6" y="36"/>
                    <a:pt x="0" y="75"/>
                    <a:pt x="27" y="83"/>
                  </a:cubicBezTo>
                  <a:cubicBezTo>
                    <a:pt x="191" y="144"/>
                    <a:pt x="377" y="152"/>
                    <a:pt x="550" y="159"/>
                  </a:cubicBezTo>
                  <a:cubicBezTo>
                    <a:pt x="598" y="161"/>
                    <a:pt x="647" y="162"/>
                    <a:pt x="695" y="162"/>
                  </a:cubicBezTo>
                  <a:cubicBezTo>
                    <a:pt x="827" y="162"/>
                    <a:pt x="958" y="155"/>
                    <a:pt x="1089" y="140"/>
                  </a:cubicBezTo>
                  <a:cubicBezTo>
                    <a:pt x="1120" y="138"/>
                    <a:pt x="1146" y="118"/>
                    <a:pt x="1156" y="89"/>
                  </a:cubicBezTo>
                  <a:cubicBezTo>
                    <a:pt x="1156" y="89"/>
                    <a:pt x="1156" y="90"/>
                    <a:pt x="1156" y="91"/>
                  </a:cubicBezTo>
                  <a:cubicBezTo>
                    <a:pt x="1172" y="74"/>
                    <a:pt x="1169" y="46"/>
                    <a:pt x="1148" y="33"/>
                  </a:cubicBezTo>
                  <a:lnTo>
                    <a:pt x="1148" y="35"/>
                  </a:lnTo>
                  <a:cubicBezTo>
                    <a:pt x="1136" y="18"/>
                    <a:pt x="1117" y="1"/>
                    <a:pt x="1094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8320362" y="2035688"/>
              <a:ext cx="351062" cy="175219"/>
            </a:xfrm>
            <a:custGeom>
              <a:avLst/>
              <a:gdLst/>
              <a:ahLst/>
              <a:cxnLst/>
              <a:rect l="l" t="t" r="r" b="b"/>
              <a:pathLst>
                <a:path w="3937" h="1965" extrusionOk="0">
                  <a:moveTo>
                    <a:pt x="3639" y="131"/>
                  </a:moveTo>
                  <a:cubicBezTo>
                    <a:pt x="3602" y="205"/>
                    <a:pt x="3543" y="266"/>
                    <a:pt x="3469" y="304"/>
                  </a:cubicBezTo>
                  <a:cubicBezTo>
                    <a:pt x="3514" y="235"/>
                    <a:pt x="3571" y="178"/>
                    <a:pt x="3639" y="131"/>
                  </a:cubicBezTo>
                  <a:close/>
                  <a:moveTo>
                    <a:pt x="2708" y="82"/>
                  </a:moveTo>
                  <a:cubicBezTo>
                    <a:pt x="2675" y="165"/>
                    <a:pt x="2626" y="241"/>
                    <a:pt x="2566" y="305"/>
                  </a:cubicBezTo>
                  <a:cubicBezTo>
                    <a:pt x="2597" y="221"/>
                    <a:pt x="2645" y="145"/>
                    <a:pt x="2708" y="82"/>
                  </a:cubicBezTo>
                  <a:close/>
                  <a:moveTo>
                    <a:pt x="2679" y="46"/>
                  </a:moveTo>
                  <a:cubicBezTo>
                    <a:pt x="2602" y="121"/>
                    <a:pt x="2545" y="214"/>
                    <a:pt x="2513" y="317"/>
                  </a:cubicBezTo>
                  <a:cubicBezTo>
                    <a:pt x="2496" y="277"/>
                    <a:pt x="2505" y="227"/>
                    <a:pt x="2525" y="188"/>
                  </a:cubicBezTo>
                  <a:lnTo>
                    <a:pt x="2526" y="188"/>
                  </a:lnTo>
                  <a:cubicBezTo>
                    <a:pt x="2542" y="158"/>
                    <a:pt x="2561" y="132"/>
                    <a:pt x="2583" y="108"/>
                  </a:cubicBezTo>
                  <a:cubicBezTo>
                    <a:pt x="2604" y="81"/>
                    <a:pt x="2632" y="61"/>
                    <a:pt x="2663" y="49"/>
                  </a:cubicBezTo>
                  <a:cubicBezTo>
                    <a:pt x="2668" y="47"/>
                    <a:pt x="2673" y="46"/>
                    <a:pt x="2679" y="46"/>
                  </a:cubicBezTo>
                  <a:close/>
                  <a:moveTo>
                    <a:pt x="3588" y="77"/>
                  </a:moveTo>
                  <a:cubicBezTo>
                    <a:pt x="3589" y="77"/>
                    <a:pt x="3590" y="77"/>
                    <a:pt x="3591" y="77"/>
                  </a:cubicBezTo>
                  <a:cubicBezTo>
                    <a:pt x="3602" y="78"/>
                    <a:pt x="3613" y="81"/>
                    <a:pt x="3623" y="88"/>
                  </a:cubicBezTo>
                  <a:cubicBezTo>
                    <a:pt x="3532" y="148"/>
                    <a:pt x="3457" y="229"/>
                    <a:pt x="3403" y="323"/>
                  </a:cubicBezTo>
                  <a:cubicBezTo>
                    <a:pt x="3402" y="323"/>
                    <a:pt x="3401" y="322"/>
                    <a:pt x="3399" y="322"/>
                  </a:cubicBezTo>
                  <a:cubicBezTo>
                    <a:pt x="3399" y="322"/>
                    <a:pt x="3398" y="323"/>
                    <a:pt x="3397" y="323"/>
                  </a:cubicBezTo>
                  <a:cubicBezTo>
                    <a:pt x="3396" y="321"/>
                    <a:pt x="3395" y="318"/>
                    <a:pt x="3395" y="315"/>
                  </a:cubicBezTo>
                  <a:lnTo>
                    <a:pt x="3395" y="314"/>
                  </a:lnTo>
                  <a:cubicBezTo>
                    <a:pt x="3395" y="298"/>
                    <a:pt x="3398" y="281"/>
                    <a:pt x="3405" y="266"/>
                  </a:cubicBezTo>
                  <a:cubicBezTo>
                    <a:pt x="3418" y="235"/>
                    <a:pt x="3435" y="207"/>
                    <a:pt x="3455" y="182"/>
                  </a:cubicBezTo>
                  <a:cubicBezTo>
                    <a:pt x="3485" y="141"/>
                    <a:pt x="3530" y="77"/>
                    <a:pt x="3588" y="77"/>
                  </a:cubicBezTo>
                  <a:close/>
                  <a:moveTo>
                    <a:pt x="3661" y="183"/>
                  </a:moveTo>
                  <a:cubicBezTo>
                    <a:pt x="3654" y="236"/>
                    <a:pt x="3611" y="281"/>
                    <a:pt x="3570" y="314"/>
                  </a:cubicBezTo>
                  <a:cubicBezTo>
                    <a:pt x="3547" y="335"/>
                    <a:pt x="3518" y="355"/>
                    <a:pt x="3486" y="357"/>
                  </a:cubicBezTo>
                  <a:cubicBezTo>
                    <a:pt x="3483" y="357"/>
                    <a:pt x="3481" y="358"/>
                    <a:pt x="3478" y="358"/>
                  </a:cubicBezTo>
                  <a:cubicBezTo>
                    <a:pt x="3473" y="358"/>
                    <a:pt x="3467" y="357"/>
                    <a:pt x="3461" y="356"/>
                  </a:cubicBezTo>
                  <a:cubicBezTo>
                    <a:pt x="3545" y="321"/>
                    <a:pt x="3614" y="261"/>
                    <a:pt x="3661" y="183"/>
                  </a:cubicBezTo>
                  <a:close/>
                  <a:moveTo>
                    <a:pt x="2756" y="82"/>
                  </a:moveTo>
                  <a:cubicBezTo>
                    <a:pt x="2764" y="94"/>
                    <a:pt x="2770" y="107"/>
                    <a:pt x="2773" y="121"/>
                  </a:cubicBezTo>
                  <a:cubicBezTo>
                    <a:pt x="2789" y="179"/>
                    <a:pt x="2759" y="235"/>
                    <a:pt x="2719" y="277"/>
                  </a:cubicBezTo>
                  <a:cubicBezTo>
                    <a:pt x="2681" y="319"/>
                    <a:pt x="2624" y="366"/>
                    <a:pt x="2563" y="371"/>
                  </a:cubicBezTo>
                  <a:cubicBezTo>
                    <a:pt x="2649" y="291"/>
                    <a:pt x="2714" y="193"/>
                    <a:pt x="2756" y="82"/>
                  </a:cubicBezTo>
                  <a:close/>
                  <a:moveTo>
                    <a:pt x="1746" y="431"/>
                  </a:moveTo>
                  <a:cubicBezTo>
                    <a:pt x="1749" y="434"/>
                    <a:pt x="1751" y="438"/>
                    <a:pt x="1753" y="443"/>
                  </a:cubicBezTo>
                  <a:cubicBezTo>
                    <a:pt x="1794" y="518"/>
                    <a:pt x="1766" y="612"/>
                    <a:pt x="1707" y="671"/>
                  </a:cubicBezTo>
                  <a:cubicBezTo>
                    <a:pt x="1744" y="597"/>
                    <a:pt x="1757" y="513"/>
                    <a:pt x="1746" y="431"/>
                  </a:cubicBezTo>
                  <a:close/>
                  <a:moveTo>
                    <a:pt x="1702" y="445"/>
                  </a:moveTo>
                  <a:cubicBezTo>
                    <a:pt x="1712" y="527"/>
                    <a:pt x="1694" y="612"/>
                    <a:pt x="1650" y="682"/>
                  </a:cubicBezTo>
                  <a:cubicBezTo>
                    <a:pt x="1649" y="684"/>
                    <a:pt x="1648" y="688"/>
                    <a:pt x="1647" y="690"/>
                  </a:cubicBezTo>
                  <a:cubicBezTo>
                    <a:pt x="1653" y="605"/>
                    <a:pt x="1671" y="523"/>
                    <a:pt x="1702" y="445"/>
                  </a:cubicBezTo>
                  <a:close/>
                  <a:moveTo>
                    <a:pt x="1673" y="397"/>
                  </a:moveTo>
                  <a:lnTo>
                    <a:pt x="1673" y="397"/>
                  </a:lnTo>
                  <a:cubicBezTo>
                    <a:pt x="1631" y="490"/>
                    <a:pt x="1608" y="589"/>
                    <a:pt x="1602" y="691"/>
                  </a:cubicBezTo>
                  <a:cubicBezTo>
                    <a:pt x="1597" y="681"/>
                    <a:pt x="1592" y="669"/>
                    <a:pt x="1587" y="659"/>
                  </a:cubicBezTo>
                  <a:cubicBezTo>
                    <a:pt x="1577" y="630"/>
                    <a:pt x="1571" y="599"/>
                    <a:pt x="1572" y="569"/>
                  </a:cubicBezTo>
                  <a:cubicBezTo>
                    <a:pt x="1573" y="514"/>
                    <a:pt x="1593" y="456"/>
                    <a:pt x="1634" y="418"/>
                  </a:cubicBezTo>
                  <a:cubicBezTo>
                    <a:pt x="1645" y="408"/>
                    <a:pt x="1658" y="401"/>
                    <a:pt x="1673" y="397"/>
                  </a:cubicBezTo>
                  <a:close/>
                  <a:moveTo>
                    <a:pt x="3696" y="615"/>
                  </a:moveTo>
                  <a:cubicBezTo>
                    <a:pt x="3711" y="615"/>
                    <a:pt x="3727" y="617"/>
                    <a:pt x="3741" y="620"/>
                  </a:cubicBezTo>
                  <a:cubicBezTo>
                    <a:pt x="3778" y="628"/>
                    <a:pt x="3813" y="640"/>
                    <a:pt x="3845" y="658"/>
                  </a:cubicBezTo>
                  <a:cubicBezTo>
                    <a:pt x="3874" y="676"/>
                    <a:pt x="3884" y="710"/>
                    <a:pt x="3885" y="742"/>
                  </a:cubicBezTo>
                  <a:cubicBezTo>
                    <a:pt x="3885" y="761"/>
                    <a:pt x="3883" y="782"/>
                    <a:pt x="3878" y="802"/>
                  </a:cubicBezTo>
                  <a:cubicBezTo>
                    <a:pt x="3826" y="708"/>
                    <a:pt x="3730" y="647"/>
                    <a:pt x="3623" y="638"/>
                  </a:cubicBezTo>
                  <a:cubicBezTo>
                    <a:pt x="3624" y="637"/>
                    <a:pt x="3626" y="635"/>
                    <a:pt x="3628" y="634"/>
                  </a:cubicBezTo>
                  <a:cubicBezTo>
                    <a:pt x="3648" y="620"/>
                    <a:pt x="3672" y="615"/>
                    <a:pt x="3696" y="615"/>
                  </a:cubicBezTo>
                  <a:close/>
                  <a:moveTo>
                    <a:pt x="3602" y="683"/>
                  </a:moveTo>
                  <a:cubicBezTo>
                    <a:pt x="3715" y="683"/>
                    <a:pt x="3816" y="753"/>
                    <a:pt x="3856" y="859"/>
                  </a:cubicBezTo>
                  <a:cubicBezTo>
                    <a:pt x="3853" y="857"/>
                    <a:pt x="3850" y="857"/>
                    <a:pt x="3847" y="857"/>
                  </a:cubicBezTo>
                  <a:cubicBezTo>
                    <a:pt x="3844" y="857"/>
                    <a:pt x="3841" y="857"/>
                    <a:pt x="3839" y="859"/>
                  </a:cubicBezTo>
                  <a:cubicBezTo>
                    <a:pt x="3833" y="861"/>
                    <a:pt x="3828" y="862"/>
                    <a:pt x="3822" y="862"/>
                  </a:cubicBezTo>
                  <a:cubicBezTo>
                    <a:pt x="3804" y="862"/>
                    <a:pt x="3786" y="851"/>
                    <a:pt x="3772" y="841"/>
                  </a:cubicBezTo>
                  <a:cubicBezTo>
                    <a:pt x="3749" y="826"/>
                    <a:pt x="3727" y="808"/>
                    <a:pt x="3704" y="790"/>
                  </a:cubicBezTo>
                  <a:cubicBezTo>
                    <a:pt x="3665" y="757"/>
                    <a:pt x="3628" y="722"/>
                    <a:pt x="3594" y="683"/>
                  </a:cubicBezTo>
                  <a:cubicBezTo>
                    <a:pt x="3596" y="683"/>
                    <a:pt x="3599" y="683"/>
                    <a:pt x="3602" y="683"/>
                  </a:cubicBezTo>
                  <a:close/>
                  <a:moveTo>
                    <a:pt x="861" y="605"/>
                  </a:moveTo>
                  <a:lnTo>
                    <a:pt x="861" y="606"/>
                  </a:lnTo>
                  <a:cubicBezTo>
                    <a:pt x="809" y="695"/>
                    <a:pt x="792" y="798"/>
                    <a:pt x="782" y="899"/>
                  </a:cubicBezTo>
                  <a:cubicBezTo>
                    <a:pt x="761" y="868"/>
                    <a:pt x="749" y="832"/>
                    <a:pt x="747" y="794"/>
                  </a:cubicBezTo>
                  <a:cubicBezTo>
                    <a:pt x="745" y="733"/>
                    <a:pt x="768" y="675"/>
                    <a:pt x="812" y="634"/>
                  </a:cubicBezTo>
                  <a:cubicBezTo>
                    <a:pt x="827" y="621"/>
                    <a:pt x="843" y="612"/>
                    <a:pt x="861" y="605"/>
                  </a:cubicBezTo>
                  <a:close/>
                  <a:moveTo>
                    <a:pt x="911" y="606"/>
                  </a:moveTo>
                  <a:cubicBezTo>
                    <a:pt x="919" y="609"/>
                    <a:pt x="927" y="615"/>
                    <a:pt x="933" y="621"/>
                  </a:cubicBezTo>
                  <a:cubicBezTo>
                    <a:pt x="932" y="644"/>
                    <a:pt x="928" y="665"/>
                    <a:pt x="920" y="685"/>
                  </a:cubicBezTo>
                  <a:cubicBezTo>
                    <a:pt x="912" y="714"/>
                    <a:pt x="903" y="743"/>
                    <a:pt x="892" y="771"/>
                  </a:cubicBezTo>
                  <a:cubicBezTo>
                    <a:pt x="873" y="818"/>
                    <a:pt x="852" y="864"/>
                    <a:pt x="826" y="909"/>
                  </a:cubicBezTo>
                  <a:cubicBezTo>
                    <a:pt x="836" y="806"/>
                    <a:pt x="851" y="702"/>
                    <a:pt x="907" y="616"/>
                  </a:cubicBezTo>
                  <a:cubicBezTo>
                    <a:pt x="910" y="613"/>
                    <a:pt x="911" y="609"/>
                    <a:pt x="911" y="606"/>
                  </a:cubicBezTo>
                  <a:close/>
                  <a:moveTo>
                    <a:pt x="3582" y="736"/>
                  </a:moveTo>
                  <a:cubicBezTo>
                    <a:pt x="3616" y="772"/>
                    <a:pt x="3652" y="805"/>
                    <a:pt x="3689" y="836"/>
                  </a:cubicBezTo>
                  <a:cubicBezTo>
                    <a:pt x="3723" y="863"/>
                    <a:pt x="3766" y="900"/>
                    <a:pt x="3812" y="907"/>
                  </a:cubicBezTo>
                  <a:cubicBezTo>
                    <a:pt x="3807" y="910"/>
                    <a:pt x="3800" y="913"/>
                    <a:pt x="3794" y="916"/>
                  </a:cubicBezTo>
                  <a:cubicBezTo>
                    <a:pt x="3782" y="921"/>
                    <a:pt x="3770" y="924"/>
                    <a:pt x="3758" y="924"/>
                  </a:cubicBezTo>
                  <a:cubicBezTo>
                    <a:pt x="3702" y="924"/>
                    <a:pt x="3652" y="873"/>
                    <a:pt x="3617" y="833"/>
                  </a:cubicBezTo>
                  <a:cubicBezTo>
                    <a:pt x="3595" y="806"/>
                    <a:pt x="3580" y="774"/>
                    <a:pt x="3574" y="741"/>
                  </a:cubicBezTo>
                  <a:cubicBezTo>
                    <a:pt x="3577" y="740"/>
                    <a:pt x="3580" y="738"/>
                    <a:pt x="3582" y="736"/>
                  </a:cubicBezTo>
                  <a:close/>
                  <a:moveTo>
                    <a:pt x="964" y="692"/>
                  </a:moveTo>
                  <a:cubicBezTo>
                    <a:pt x="972" y="737"/>
                    <a:pt x="968" y="783"/>
                    <a:pt x="956" y="828"/>
                  </a:cubicBezTo>
                  <a:cubicBezTo>
                    <a:pt x="947" y="857"/>
                    <a:pt x="934" y="887"/>
                    <a:pt x="917" y="915"/>
                  </a:cubicBezTo>
                  <a:cubicBezTo>
                    <a:pt x="904" y="936"/>
                    <a:pt x="886" y="957"/>
                    <a:pt x="861" y="961"/>
                  </a:cubicBezTo>
                  <a:cubicBezTo>
                    <a:pt x="859" y="961"/>
                    <a:pt x="857" y="960"/>
                    <a:pt x="854" y="960"/>
                  </a:cubicBezTo>
                  <a:cubicBezTo>
                    <a:pt x="852" y="960"/>
                    <a:pt x="850" y="961"/>
                    <a:pt x="848" y="961"/>
                  </a:cubicBezTo>
                  <a:cubicBezTo>
                    <a:pt x="848" y="960"/>
                    <a:pt x="849" y="960"/>
                    <a:pt x="850" y="959"/>
                  </a:cubicBezTo>
                  <a:cubicBezTo>
                    <a:pt x="885" y="900"/>
                    <a:pt x="915" y="839"/>
                    <a:pt x="938" y="775"/>
                  </a:cubicBezTo>
                  <a:cubicBezTo>
                    <a:pt x="949" y="748"/>
                    <a:pt x="957" y="720"/>
                    <a:pt x="964" y="692"/>
                  </a:cubicBezTo>
                  <a:close/>
                  <a:moveTo>
                    <a:pt x="2992" y="779"/>
                  </a:moveTo>
                  <a:cubicBezTo>
                    <a:pt x="2995" y="779"/>
                    <a:pt x="2998" y="779"/>
                    <a:pt x="3002" y="781"/>
                  </a:cubicBezTo>
                  <a:cubicBezTo>
                    <a:pt x="3050" y="853"/>
                    <a:pt x="3072" y="940"/>
                    <a:pt x="3064" y="1026"/>
                  </a:cubicBezTo>
                  <a:cubicBezTo>
                    <a:pt x="3035" y="952"/>
                    <a:pt x="3015" y="874"/>
                    <a:pt x="3002" y="794"/>
                  </a:cubicBezTo>
                  <a:cubicBezTo>
                    <a:pt x="3001" y="788"/>
                    <a:pt x="2997" y="782"/>
                    <a:pt x="2992" y="779"/>
                  </a:cubicBezTo>
                  <a:close/>
                  <a:moveTo>
                    <a:pt x="3072" y="817"/>
                  </a:moveTo>
                  <a:lnTo>
                    <a:pt x="3072" y="817"/>
                  </a:lnTo>
                  <a:cubicBezTo>
                    <a:pt x="3101" y="847"/>
                    <a:pt x="3120" y="886"/>
                    <a:pt x="3129" y="928"/>
                  </a:cubicBezTo>
                  <a:cubicBezTo>
                    <a:pt x="3136" y="968"/>
                    <a:pt x="3128" y="1009"/>
                    <a:pt x="3106" y="1044"/>
                  </a:cubicBezTo>
                  <a:cubicBezTo>
                    <a:pt x="3116" y="967"/>
                    <a:pt x="3104" y="887"/>
                    <a:pt x="3072" y="817"/>
                  </a:cubicBezTo>
                  <a:close/>
                  <a:moveTo>
                    <a:pt x="2960" y="790"/>
                  </a:moveTo>
                  <a:cubicBezTo>
                    <a:pt x="2958" y="794"/>
                    <a:pt x="2957" y="799"/>
                    <a:pt x="2958" y="803"/>
                  </a:cubicBezTo>
                  <a:cubicBezTo>
                    <a:pt x="2972" y="894"/>
                    <a:pt x="2996" y="983"/>
                    <a:pt x="3032" y="1068"/>
                  </a:cubicBezTo>
                  <a:cubicBezTo>
                    <a:pt x="3000" y="1050"/>
                    <a:pt x="2974" y="1005"/>
                    <a:pt x="2962" y="980"/>
                  </a:cubicBezTo>
                  <a:cubicBezTo>
                    <a:pt x="2940" y="932"/>
                    <a:pt x="2927" y="868"/>
                    <a:pt x="2944" y="816"/>
                  </a:cubicBezTo>
                  <a:cubicBezTo>
                    <a:pt x="2947" y="806"/>
                    <a:pt x="2953" y="798"/>
                    <a:pt x="2960" y="790"/>
                  </a:cubicBezTo>
                  <a:close/>
                  <a:moveTo>
                    <a:pt x="2277" y="903"/>
                  </a:moveTo>
                  <a:cubicBezTo>
                    <a:pt x="2301" y="903"/>
                    <a:pt x="2325" y="908"/>
                    <a:pt x="2347" y="917"/>
                  </a:cubicBezTo>
                  <a:cubicBezTo>
                    <a:pt x="2406" y="943"/>
                    <a:pt x="2450" y="992"/>
                    <a:pt x="2471" y="1052"/>
                  </a:cubicBezTo>
                  <a:cubicBezTo>
                    <a:pt x="2473" y="1058"/>
                    <a:pt x="2475" y="1065"/>
                    <a:pt x="2476" y="1072"/>
                  </a:cubicBezTo>
                  <a:cubicBezTo>
                    <a:pt x="2408" y="995"/>
                    <a:pt x="2320" y="941"/>
                    <a:pt x="2221" y="916"/>
                  </a:cubicBezTo>
                  <a:cubicBezTo>
                    <a:pt x="2224" y="914"/>
                    <a:pt x="2228" y="912"/>
                    <a:pt x="2231" y="910"/>
                  </a:cubicBezTo>
                  <a:cubicBezTo>
                    <a:pt x="2236" y="908"/>
                    <a:pt x="2241" y="907"/>
                    <a:pt x="2246" y="906"/>
                  </a:cubicBezTo>
                  <a:cubicBezTo>
                    <a:pt x="2256" y="904"/>
                    <a:pt x="2267" y="903"/>
                    <a:pt x="2277" y="903"/>
                  </a:cubicBezTo>
                  <a:close/>
                  <a:moveTo>
                    <a:pt x="2214" y="961"/>
                  </a:moveTo>
                  <a:lnTo>
                    <a:pt x="2214" y="961"/>
                  </a:lnTo>
                  <a:cubicBezTo>
                    <a:pt x="2314" y="987"/>
                    <a:pt x="2403" y="1047"/>
                    <a:pt x="2465" y="1130"/>
                  </a:cubicBezTo>
                  <a:cubicBezTo>
                    <a:pt x="2463" y="1135"/>
                    <a:pt x="2459" y="1140"/>
                    <a:pt x="2453" y="1143"/>
                  </a:cubicBezTo>
                  <a:cubicBezTo>
                    <a:pt x="2452" y="1142"/>
                    <a:pt x="2451" y="1141"/>
                    <a:pt x="2450" y="1141"/>
                  </a:cubicBezTo>
                  <a:cubicBezTo>
                    <a:pt x="2348" y="1118"/>
                    <a:pt x="2262" y="1053"/>
                    <a:pt x="2214" y="961"/>
                  </a:cubicBezTo>
                  <a:close/>
                  <a:moveTo>
                    <a:pt x="2176" y="986"/>
                  </a:moveTo>
                  <a:cubicBezTo>
                    <a:pt x="2222" y="1072"/>
                    <a:pt x="2300" y="1139"/>
                    <a:pt x="2393" y="1171"/>
                  </a:cubicBezTo>
                  <a:cubicBezTo>
                    <a:pt x="2383" y="1174"/>
                    <a:pt x="2373" y="1176"/>
                    <a:pt x="2363" y="1178"/>
                  </a:cubicBezTo>
                  <a:cubicBezTo>
                    <a:pt x="2352" y="1182"/>
                    <a:pt x="2340" y="1184"/>
                    <a:pt x="2327" y="1184"/>
                  </a:cubicBezTo>
                  <a:cubicBezTo>
                    <a:pt x="2304" y="1184"/>
                    <a:pt x="2281" y="1177"/>
                    <a:pt x="2261" y="1164"/>
                  </a:cubicBezTo>
                  <a:cubicBezTo>
                    <a:pt x="2229" y="1142"/>
                    <a:pt x="2204" y="1113"/>
                    <a:pt x="2187" y="1079"/>
                  </a:cubicBezTo>
                  <a:cubicBezTo>
                    <a:pt x="2174" y="1049"/>
                    <a:pt x="2170" y="1017"/>
                    <a:pt x="2176" y="986"/>
                  </a:cubicBezTo>
                  <a:close/>
                  <a:moveTo>
                    <a:pt x="1547" y="1424"/>
                  </a:moveTo>
                  <a:lnTo>
                    <a:pt x="1547" y="1424"/>
                  </a:lnTo>
                  <a:cubicBezTo>
                    <a:pt x="1567" y="1427"/>
                    <a:pt x="1587" y="1432"/>
                    <a:pt x="1607" y="1438"/>
                  </a:cubicBezTo>
                  <a:lnTo>
                    <a:pt x="1609" y="1438"/>
                  </a:lnTo>
                  <a:cubicBezTo>
                    <a:pt x="1628" y="1447"/>
                    <a:pt x="1645" y="1459"/>
                    <a:pt x="1659" y="1475"/>
                  </a:cubicBezTo>
                  <a:cubicBezTo>
                    <a:pt x="1680" y="1498"/>
                    <a:pt x="1696" y="1526"/>
                    <a:pt x="1707" y="1556"/>
                  </a:cubicBezTo>
                  <a:cubicBezTo>
                    <a:pt x="1715" y="1574"/>
                    <a:pt x="1715" y="1594"/>
                    <a:pt x="1709" y="1613"/>
                  </a:cubicBezTo>
                  <a:cubicBezTo>
                    <a:pt x="1695" y="1572"/>
                    <a:pt x="1671" y="1534"/>
                    <a:pt x="1639" y="1504"/>
                  </a:cubicBezTo>
                  <a:cubicBezTo>
                    <a:pt x="1609" y="1476"/>
                    <a:pt x="1577" y="1452"/>
                    <a:pt x="1547" y="1424"/>
                  </a:cubicBezTo>
                  <a:close/>
                  <a:moveTo>
                    <a:pt x="1489" y="1427"/>
                  </a:moveTo>
                  <a:cubicBezTo>
                    <a:pt x="1520" y="1464"/>
                    <a:pt x="1558" y="1493"/>
                    <a:pt x="1594" y="1525"/>
                  </a:cubicBezTo>
                  <a:cubicBezTo>
                    <a:pt x="1624" y="1551"/>
                    <a:pt x="1655" y="1586"/>
                    <a:pt x="1666" y="1626"/>
                  </a:cubicBezTo>
                  <a:cubicBezTo>
                    <a:pt x="1568" y="1611"/>
                    <a:pt x="1518" y="1511"/>
                    <a:pt x="1479" y="1429"/>
                  </a:cubicBezTo>
                  <a:cubicBezTo>
                    <a:pt x="1483" y="1428"/>
                    <a:pt x="1486" y="1428"/>
                    <a:pt x="1489" y="1427"/>
                  </a:cubicBezTo>
                  <a:close/>
                  <a:moveTo>
                    <a:pt x="1444" y="1459"/>
                  </a:moveTo>
                  <a:lnTo>
                    <a:pt x="1444" y="1460"/>
                  </a:lnTo>
                  <a:cubicBezTo>
                    <a:pt x="1486" y="1547"/>
                    <a:pt x="1542" y="1640"/>
                    <a:pt x="1639" y="1666"/>
                  </a:cubicBezTo>
                  <a:cubicBezTo>
                    <a:pt x="1634" y="1666"/>
                    <a:pt x="1629" y="1667"/>
                    <a:pt x="1624" y="1667"/>
                  </a:cubicBezTo>
                  <a:cubicBezTo>
                    <a:pt x="1576" y="1667"/>
                    <a:pt x="1532" y="1636"/>
                    <a:pt x="1500" y="1603"/>
                  </a:cubicBezTo>
                  <a:cubicBezTo>
                    <a:pt x="1467" y="1569"/>
                    <a:pt x="1416" y="1510"/>
                    <a:pt x="1444" y="1459"/>
                  </a:cubicBezTo>
                  <a:close/>
                  <a:moveTo>
                    <a:pt x="606" y="1611"/>
                  </a:moveTo>
                  <a:cubicBezTo>
                    <a:pt x="655" y="1630"/>
                    <a:pt x="698" y="1664"/>
                    <a:pt x="729" y="1707"/>
                  </a:cubicBezTo>
                  <a:cubicBezTo>
                    <a:pt x="763" y="1762"/>
                    <a:pt x="769" y="1835"/>
                    <a:pt x="725" y="1885"/>
                  </a:cubicBezTo>
                  <a:cubicBezTo>
                    <a:pt x="699" y="1785"/>
                    <a:pt x="666" y="1677"/>
                    <a:pt x="585" y="1612"/>
                  </a:cubicBezTo>
                  <a:lnTo>
                    <a:pt x="585" y="1612"/>
                  </a:lnTo>
                  <a:cubicBezTo>
                    <a:pt x="588" y="1614"/>
                    <a:pt x="591" y="1615"/>
                    <a:pt x="595" y="1615"/>
                  </a:cubicBezTo>
                  <a:cubicBezTo>
                    <a:pt x="599" y="1615"/>
                    <a:pt x="603" y="1614"/>
                    <a:pt x="606" y="1611"/>
                  </a:cubicBezTo>
                  <a:close/>
                  <a:moveTo>
                    <a:pt x="517" y="1622"/>
                  </a:moveTo>
                  <a:cubicBezTo>
                    <a:pt x="518" y="1623"/>
                    <a:pt x="518" y="1623"/>
                    <a:pt x="518" y="1623"/>
                  </a:cubicBezTo>
                  <a:cubicBezTo>
                    <a:pt x="625" y="1677"/>
                    <a:pt x="657" y="1799"/>
                    <a:pt x="684" y="1907"/>
                  </a:cubicBezTo>
                  <a:cubicBezTo>
                    <a:pt x="684" y="1908"/>
                    <a:pt x="685" y="1911"/>
                    <a:pt x="686" y="1912"/>
                  </a:cubicBezTo>
                  <a:cubicBezTo>
                    <a:pt x="683" y="1913"/>
                    <a:pt x="680" y="1915"/>
                    <a:pt x="676" y="1916"/>
                  </a:cubicBezTo>
                  <a:cubicBezTo>
                    <a:pt x="683" y="1902"/>
                    <a:pt x="673" y="1887"/>
                    <a:pt x="658" y="1885"/>
                  </a:cubicBezTo>
                  <a:cubicBezTo>
                    <a:pt x="637" y="1883"/>
                    <a:pt x="622" y="1852"/>
                    <a:pt x="612" y="1836"/>
                  </a:cubicBezTo>
                  <a:lnTo>
                    <a:pt x="612" y="1837"/>
                  </a:lnTo>
                  <a:cubicBezTo>
                    <a:pt x="597" y="1812"/>
                    <a:pt x="583" y="1788"/>
                    <a:pt x="572" y="1762"/>
                  </a:cubicBezTo>
                  <a:cubicBezTo>
                    <a:pt x="549" y="1717"/>
                    <a:pt x="531" y="1670"/>
                    <a:pt x="517" y="1622"/>
                  </a:cubicBezTo>
                  <a:close/>
                  <a:moveTo>
                    <a:pt x="481" y="1652"/>
                  </a:moveTo>
                  <a:cubicBezTo>
                    <a:pt x="496" y="1702"/>
                    <a:pt x="516" y="1751"/>
                    <a:pt x="540" y="1798"/>
                  </a:cubicBezTo>
                  <a:cubicBezTo>
                    <a:pt x="556" y="1828"/>
                    <a:pt x="573" y="1857"/>
                    <a:pt x="592" y="1885"/>
                  </a:cubicBezTo>
                  <a:lnTo>
                    <a:pt x="592" y="1886"/>
                  </a:lnTo>
                  <a:cubicBezTo>
                    <a:pt x="600" y="1898"/>
                    <a:pt x="610" y="1909"/>
                    <a:pt x="623" y="1918"/>
                  </a:cubicBezTo>
                  <a:cubicBezTo>
                    <a:pt x="602" y="1912"/>
                    <a:pt x="581" y="1901"/>
                    <a:pt x="566" y="1885"/>
                  </a:cubicBezTo>
                  <a:cubicBezTo>
                    <a:pt x="545" y="1863"/>
                    <a:pt x="527" y="1839"/>
                    <a:pt x="513" y="1811"/>
                  </a:cubicBezTo>
                  <a:cubicBezTo>
                    <a:pt x="492" y="1778"/>
                    <a:pt x="479" y="1741"/>
                    <a:pt x="474" y="1701"/>
                  </a:cubicBezTo>
                  <a:cubicBezTo>
                    <a:pt x="473" y="1685"/>
                    <a:pt x="475" y="1668"/>
                    <a:pt x="481" y="1652"/>
                  </a:cubicBezTo>
                  <a:close/>
                  <a:moveTo>
                    <a:pt x="2686" y="1"/>
                  </a:moveTo>
                  <a:cubicBezTo>
                    <a:pt x="2666" y="1"/>
                    <a:pt x="2645" y="5"/>
                    <a:pt x="2626" y="15"/>
                  </a:cubicBezTo>
                  <a:cubicBezTo>
                    <a:pt x="2589" y="36"/>
                    <a:pt x="2556" y="65"/>
                    <a:pt x="2531" y="100"/>
                  </a:cubicBezTo>
                  <a:cubicBezTo>
                    <a:pt x="2505" y="129"/>
                    <a:pt x="2484" y="165"/>
                    <a:pt x="2469" y="202"/>
                  </a:cubicBezTo>
                  <a:cubicBezTo>
                    <a:pt x="2449" y="261"/>
                    <a:pt x="2456" y="335"/>
                    <a:pt x="2501" y="379"/>
                  </a:cubicBezTo>
                  <a:cubicBezTo>
                    <a:pt x="2469" y="447"/>
                    <a:pt x="2420" y="506"/>
                    <a:pt x="2358" y="547"/>
                  </a:cubicBezTo>
                  <a:cubicBezTo>
                    <a:pt x="2355" y="550"/>
                    <a:pt x="2353" y="552"/>
                    <a:pt x="2351" y="555"/>
                  </a:cubicBezTo>
                  <a:cubicBezTo>
                    <a:pt x="2263" y="578"/>
                    <a:pt x="2179" y="613"/>
                    <a:pt x="2098" y="654"/>
                  </a:cubicBezTo>
                  <a:cubicBezTo>
                    <a:pt x="1929" y="743"/>
                    <a:pt x="1783" y="868"/>
                    <a:pt x="1625" y="976"/>
                  </a:cubicBezTo>
                  <a:cubicBezTo>
                    <a:pt x="1656" y="909"/>
                    <a:pt x="1675" y="837"/>
                    <a:pt x="1679" y="763"/>
                  </a:cubicBezTo>
                  <a:cubicBezTo>
                    <a:pt x="1679" y="759"/>
                    <a:pt x="1678" y="754"/>
                    <a:pt x="1675" y="751"/>
                  </a:cubicBezTo>
                  <a:cubicBezTo>
                    <a:pt x="1677" y="750"/>
                    <a:pt x="1679" y="750"/>
                    <a:pt x="1681" y="748"/>
                  </a:cubicBezTo>
                  <a:cubicBezTo>
                    <a:pt x="1749" y="710"/>
                    <a:pt x="1797" y="643"/>
                    <a:pt x="1812" y="567"/>
                  </a:cubicBezTo>
                  <a:cubicBezTo>
                    <a:pt x="1824" y="503"/>
                    <a:pt x="1812" y="429"/>
                    <a:pt x="1764" y="383"/>
                  </a:cubicBezTo>
                  <a:cubicBezTo>
                    <a:pt x="1743" y="362"/>
                    <a:pt x="1716" y="351"/>
                    <a:pt x="1687" y="351"/>
                  </a:cubicBezTo>
                  <a:cubicBezTo>
                    <a:pt x="1684" y="351"/>
                    <a:pt x="1682" y="351"/>
                    <a:pt x="1679" y="351"/>
                  </a:cubicBezTo>
                  <a:cubicBezTo>
                    <a:pt x="1643" y="355"/>
                    <a:pt x="1609" y="374"/>
                    <a:pt x="1586" y="404"/>
                  </a:cubicBezTo>
                  <a:cubicBezTo>
                    <a:pt x="1540" y="461"/>
                    <a:pt x="1520" y="534"/>
                    <a:pt x="1529" y="606"/>
                  </a:cubicBezTo>
                  <a:cubicBezTo>
                    <a:pt x="1535" y="663"/>
                    <a:pt x="1566" y="760"/>
                    <a:pt x="1633" y="767"/>
                  </a:cubicBezTo>
                  <a:cubicBezTo>
                    <a:pt x="1627" y="859"/>
                    <a:pt x="1597" y="947"/>
                    <a:pt x="1547" y="1025"/>
                  </a:cubicBezTo>
                  <a:cubicBezTo>
                    <a:pt x="1547" y="1026"/>
                    <a:pt x="1547" y="1026"/>
                    <a:pt x="1547" y="1027"/>
                  </a:cubicBezTo>
                  <a:cubicBezTo>
                    <a:pt x="1533" y="1035"/>
                    <a:pt x="1521" y="1044"/>
                    <a:pt x="1507" y="1052"/>
                  </a:cubicBezTo>
                  <a:cubicBezTo>
                    <a:pt x="1249" y="1204"/>
                    <a:pt x="965" y="1293"/>
                    <a:pt x="673" y="1336"/>
                  </a:cubicBezTo>
                  <a:cubicBezTo>
                    <a:pt x="780" y="1255"/>
                    <a:pt x="852" y="1137"/>
                    <a:pt x="874" y="1005"/>
                  </a:cubicBezTo>
                  <a:cubicBezTo>
                    <a:pt x="906" y="998"/>
                    <a:pt x="933" y="971"/>
                    <a:pt x="951" y="944"/>
                  </a:cubicBezTo>
                  <a:cubicBezTo>
                    <a:pt x="976" y="906"/>
                    <a:pt x="994" y="863"/>
                    <a:pt x="1004" y="818"/>
                  </a:cubicBezTo>
                  <a:cubicBezTo>
                    <a:pt x="1018" y="750"/>
                    <a:pt x="1019" y="662"/>
                    <a:pt x="977" y="603"/>
                  </a:cubicBezTo>
                  <a:cubicBezTo>
                    <a:pt x="975" y="593"/>
                    <a:pt x="973" y="585"/>
                    <a:pt x="968" y="576"/>
                  </a:cubicBezTo>
                  <a:cubicBezTo>
                    <a:pt x="964" y="569"/>
                    <a:pt x="956" y="564"/>
                    <a:pt x="948" y="564"/>
                  </a:cubicBezTo>
                  <a:cubicBezTo>
                    <a:pt x="944" y="564"/>
                    <a:pt x="940" y="565"/>
                    <a:pt x="936" y="568"/>
                  </a:cubicBezTo>
                  <a:cubicBezTo>
                    <a:pt x="921" y="561"/>
                    <a:pt x="905" y="557"/>
                    <a:pt x="889" y="557"/>
                  </a:cubicBezTo>
                  <a:cubicBezTo>
                    <a:pt x="850" y="557"/>
                    <a:pt x="809" y="576"/>
                    <a:pt x="779" y="603"/>
                  </a:cubicBezTo>
                  <a:cubicBezTo>
                    <a:pt x="725" y="657"/>
                    <a:pt x="697" y="731"/>
                    <a:pt x="704" y="807"/>
                  </a:cubicBezTo>
                  <a:cubicBezTo>
                    <a:pt x="712" y="886"/>
                    <a:pt x="757" y="958"/>
                    <a:pt x="824" y="1001"/>
                  </a:cubicBezTo>
                  <a:cubicBezTo>
                    <a:pt x="826" y="1002"/>
                    <a:pt x="827" y="1003"/>
                    <a:pt x="829" y="1003"/>
                  </a:cubicBezTo>
                  <a:cubicBezTo>
                    <a:pt x="807" y="1131"/>
                    <a:pt x="733" y="1246"/>
                    <a:pt x="625" y="1317"/>
                  </a:cubicBezTo>
                  <a:cubicBezTo>
                    <a:pt x="616" y="1323"/>
                    <a:pt x="611" y="1334"/>
                    <a:pt x="613" y="1344"/>
                  </a:cubicBezTo>
                  <a:cubicBezTo>
                    <a:pt x="481" y="1361"/>
                    <a:pt x="347" y="1369"/>
                    <a:pt x="212" y="1369"/>
                  </a:cubicBezTo>
                  <a:cubicBezTo>
                    <a:pt x="152" y="1369"/>
                    <a:pt x="92" y="1368"/>
                    <a:pt x="32" y="1364"/>
                  </a:cubicBezTo>
                  <a:cubicBezTo>
                    <a:pt x="31" y="1364"/>
                    <a:pt x="31" y="1364"/>
                    <a:pt x="31" y="1364"/>
                  </a:cubicBezTo>
                  <a:cubicBezTo>
                    <a:pt x="3" y="1364"/>
                    <a:pt x="0" y="1408"/>
                    <a:pt x="29" y="1409"/>
                  </a:cubicBezTo>
                  <a:cubicBezTo>
                    <a:pt x="93" y="1412"/>
                    <a:pt x="158" y="1413"/>
                    <a:pt x="223" y="1413"/>
                  </a:cubicBezTo>
                  <a:cubicBezTo>
                    <a:pt x="256" y="1413"/>
                    <a:pt x="288" y="1413"/>
                    <a:pt x="320" y="1412"/>
                  </a:cubicBezTo>
                  <a:cubicBezTo>
                    <a:pt x="323" y="1418"/>
                    <a:pt x="327" y="1422"/>
                    <a:pt x="333" y="1425"/>
                  </a:cubicBezTo>
                  <a:cubicBezTo>
                    <a:pt x="402" y="1453"/>
                    <a:pt x="462" y="1502"/>
                    <a:pt x="501" y="1565"/>
                  </a:cubicBezTo>
                  <a:cubicBezTo>
                    <a:pt x="497" y="1567"/>
                    <a:pt x="492" y="1569"/>
                    <a:pt x="486" y="1573"/>
                  </a:cubicBezTo>
                  <a:cubicBezTo>
                    <a:pt x="448" y="1598"/>
                    <a:pt x="430" y="1646"/>
                    <a:pt x="430" y="1691"/>
                  </a:cubicBezTo>
                  <a:cubicBezTo>
                    <a:pt x="430" y="1741"/>
                    <a:pt x="450" y="1788"/>
                    <a:pt x="472" y="1830"/>
                  </a:cubicBezTo>
                  <a:cubicBezTo>
                    <a:pt x="492" y="1866"/>
                    <a:pt x="516" y="1898"/>
                    <a:pt x="545" y="1924"/>
                  </a:cubicBezTo>
                  <a:cubicBezTo>
                    <a:pt x="575" y="1951"/>
                    <a:pt x="612" y="1964"/>
                    <a:pt x="648" y="1964"/>
                  </a:cubicBezTo>
                  <a:cubicBezTo>
                    <a:pt x="686" y="1964"/>
                    <a:pt x="723" y="1950"/>
                    <a:pt x="753" y="1919"/>
                  </a:cubicBezTo>
                  <a:cubicBezTo>
                    <a:pt x="814" y="1855"/>
                    <a:pt x="814" y="1759"/>
                    <a:pt x="768" y="1686"/>
                  </a:cubicBezTo>
                  <a:cubicBezTo>
                    <a:pt x="720" y="1608"/>
                    <a:pt x="635" y="1566"/>
                    <a:pt x="549" y="1545"/>
                  </a:cubicBezTo>
                  <a:cubicBezTo>
                    <a:pt x="548" y="1544"/>
                    <a:pt x="547" y="1544"/>
                    <a:pt x="546" y="1544"/>
                  </a:cubicBezTo>
                  <a:cubicBezTo>
                    <a:pt x="544" y="1544"/>
                    <a:pt x="543" y="1544"/>
                    <a:pt x="542" y="1545"/>
                  </a:cubicBezTo>
                  <a:cubicBezTo>
                    <a:pt x="505" y="1488"/>
                    <a:pt x="457" y="1442"/>
                    <a:pt x="400" y="1409"/>
                  </a:cubicBezTo>
                  <a:cubicBezTo>
                    <a:pt x="551" y="1402"/>
                    <a:pt x="702" y="1382"/>
                    <a:pt x="851" y="1351"/>
                  </a:cubicBezTo>
                  <a:cubicBezTo>
                    <a:pt x="962" y="1327"/>
                    <a:pt x="1072" y="1296"/>
                    <a:pt x="1179" y="1256"/>
                  </a:cubicBezTo>
                  <a:cubicBezTo>
                    <a:pt x="1277" y="1279"/>
                    <a:pt x="1365" y="1333"/>
                    <a:pt x="1429" y="1410"/>
                  </a:cubicBezTo>
                  <a:cubicBezTo>
                    <a:pt x="1414" y="1422"/>
                    <a:pt x="1403" y="1438"/>
                    <a:pt x="1398" y="1456"/>
                  </a:cubicBezTo>
                  <a:cubicBezTo>
                    <a:pt x="1375" y="1529"/>
                    <a:pt x="1432" y="1603"/>
                    <a:pt x="1484" y="1648"/>
                  </a:cubicBezTo>
                  <a:cubicBezTo>
                    <a:pt x="1523" y="1684"/>
                    <a:pt x="1572" y="1710"/>
                    <a:pt x="1623" y="1710"/>
                  </a:cubicBezTo>
                  <a:cubicBezTo>
                    <a:pt x="1641" y="1710"/>
                    <a:pt x="1659" y="1707"/>
                    <a:pt x="1677" y="1700"/>
                  </a:cubicBezTo>
                  <a:cubicBezTo>
                    <a:pt x="1709" y="1689"/>
                    <a:pt x="1735" y="1666"/>
                    <a:pt x="1749" y="1636"/>
                  </a:cubicBezTo>
                  <a:cubicBezTo>
                    <a:pt x="1765" y="1599"/>
                    <a:pt x="1758" y="1559"/>
                    <a:pt x="1743" y="1525"/>
                  </a:cubicBezTo>
                  <a:cubicBezTo>
                    <a:pt x="1718" y="1463"/>
                    <a:pt x="1664" y="1398"/>
                    <a:pt x="1596" y="1388"/>
                  </a:cubicBezTo>
                  <a:cubicBezTo>
                    <a:pt x="1573" y="1381"/>
                    <a:pt x="1548" y="1377"/>
                    <a:pt x="1524" y="1377"/>
                  </a:cubicBezTo>
                  <a:cubicBezTo>
                    <a:pt x="1518" y="1377"/>
                    <a:pt x="1512" y="1378"/>
                    <a:pt x="1506" y="1378"/>
                  </a:cubicBezTo>
                  <a:cubicBezTo>
                    <a:pt x="1502" y="1375"/>
                    <a:pt x="1498" y="1374"/>
                    <a:pt x="1493" y="1374"/>
                  </a:cubicBezTo>
                  <a:cubicBezTo>
                    <a:pt x="1488" y="1374"/>
                    <a:pt x="1482" y="1376"/>
                    <a:pt x="1478" y="1379"/>
                  </a:cubicBezTo>
                  <a:cubicBezTo>
                    <a:pt x="1476" y="1381"/>
                    <a:pt x="1474" y="1383"/>
                    <a:pt x="1473" y="1386"/>
                  </a:cubicBezTo>
                  <a:lnTo>
                    <a:pt x="1469" y="1388"/>
                  </a:lnTo>
                  <a:cubicBezTo>
                    <a:pt x="1411" y="1315"/>
                    <a:pt x="1334" y="1261"/>
                    <a:pt x="1247" y="1231"/>
                  </a:cubicBezTo>
                  <a:cubicBezTo>
                    <a:pt x="1336" y="1194"/>
                    <a:pt x="1423" y="1153"/>
                    <a:pt x="1506" y="1106"/>
                  </a:cubicBezTo>
                  <a:cubicBezTo>
                    <a:pt x="1639" y="1030"/>
                    <a:pt x="1759" y="934"/>
                    <a:pt x="1883" y="845"/>
                  </a:cubicBezTo>
                  <a:cubicBezTo>
                    <a:pt x="1886" y="846"/>
                    <a:pt x="1887" y="847"/>
                    <a:pt x="1889" y="847"/>
                  </a:cubicBezTo>
                  <a:cubicBezTo>
                    <a:pt x="1979" y="855"/>
                    <a:pt x="2062" y="894"/>
                    <a:pt x="2126" y="956"/>
                  </a:cubicBezTo>
                  <a:cubicBezTo>
                    <a:pt x="2129" y="959"/>
                    <a:pt x="2133" y="960"/>
                    <a:pt x="2137" y="962"/>
                  </a:cubicBezTo>
                  <a:cubicBezTo>
                    <a:pt x="2135" y="967"/>
                    <a:pt x="2133" y="972"/>
                    <a:pt x="2131" y="976"/>
                  </a:cubicBezTo>
                  <a:cubicBezTo>
                    <a:pt x="2122" y="1029"/>
                    <a:pt x="2134" y="1082"/>
                    <a:pt x="2164" y="1126"/>
                  </a:cubicBezTo>
                  <a:cubicBezTo>
                    <a:pt x="2188" y="1165"/>
                    <a:pt x="2224" y="1197"/>
                    <a:pt x="2267" y="1218"/>
                  </a:cubicBezTo>
                  <a:cubicBezTo>
                    <a:pt x="2285" y="1225"/>
                    <a:pt x="2304" y="1228"/>
                    <a:pt x="2323" y="1228"/>
                  </a:cubicBezTo>
                  <a:cubicBezTo>
                    <a:pt x="2351" y="1228"/>
                    <a:pt x="2380" y="1222"/>
                    <a:pt x="2406" y="1213"/>
                  </a:cubicBezTo>
                  <a:cubicBezTo>
                    <a:pt x="2450" y="1200"/>
                    <a:pt x="2494" y="1182"/>
                    <a:pt x="2513" y="1138"/>
                  </a:cubicBezTo>
                  <a:cubicBezTo>
                    <a:pt x="2530" y="1100"/>
                    <a:pt x="2522" y="1054"/>
                    <a:pt x="2506" y="1018"/>
                  </a:cubicBezTo>
                  <a:cubicBezTo>
                    <a:pt x="2473" y="941"/>
                    <a:pt x="2405" y="884"/>
                    <a:pt x="2325" y="864"/>
                  </a:cubicBezTo>
                  <a:cubicBezTo>
                    <a:pt x="2310" y="861"/>
                    <a:pt x="2295" y="859"/>
                    <a:pt x="2279" y="859"/>
                  </a:cubicBezTo>
                  <a:cubicBezTo>
                    <a:pt x="2260" y="859"/>
                    <a:pt x="2240" y="862"/>
                    <a:pt x="2221" y="867"/>
                  </a:cubicBezTo>
                  <a:cubicBezTo>
                    <a:pt x="2218" y="867"/>
                    <a:pt x="2215" y="868"/>
                    <a:pt x="2212" y="870"/>
                  </a:cubicBezTo>
                  <a:lnTo>
                    <a:pt x="2211" y="870"/>
                  </a:lnTo>
                  <a:cubicBezTo>
                    <a:pt x="2185" y="879"/>
                    <a:pt x="2164" y="896"/>
                    <a:pt x="2150" y="918"/>
                  </a:cubicBezTo>
                  <a:cubicBezTo>
                    <a:pt x="2090" y="863"/>
                    <a:pt x="2015" y="825"/>
                    <a:pt x="1934" y="809"/>
                  </a:cubicBezTo>
                  <a:cubicBezTo>
                    <a:pt x="1983" y="776"/>
                    <a:pt x="2033" y="743"/>
                    <a:pt x="2086" y="714"/>
                  </a:cubicBezTo>
                  <a:cubicBezTo>
                    <a:pt x="2304" y="590"/>
                    <a:pt x="2542" y="544"/>
                    <a:pt x="2783" y="544"/>
                  </a:cubicBezTo>
                  <a:cubicBezTo>
                    <a:pt x="2792" y="544"/>
                    <a:pt x="2800" y="544"/>
                    <a:pt x="2808" y="544"/>
                  </a:cubicBezTo>
                  <a:cubicBezTo>
                    <a:pt x="2810" y="545"/>
                    <a:pt x="2812" y="547"/>
                    <a:pt x="2816" y="549"/>
                  </a:cubicBezTo>
                  <a:cubicBezTo>
                    <a:pt x="2894" y="585"/>
                    <a:pt x="2955" y="652"/>
                    <a:pt x="2985" y="733"/>
                  </a:cubicBezTo>
                  <a:lnTo>
                    <a:pt x="2982" y="733"/>
                  </a:lnTo>
                  <a:cubicBezTo>
                    <a:pt x="2944" y="738"/>
                    <a:pt x="2912" y="766"/>
                    <a:pt x="2901" y="804"/>
                  </a:cubicBezTo>
                  <a:cubicBezTo>
                    <a:pt x="2880" y="875"/>
                    <a:pt x="2898" y="958"/>
                    <a:pt x="2933" y="1021"/>
                  </a:cubicBezTo>
                  <a:cubicBezTo>
                    <a:pt x="2960" y="1067"/>
                    <a:pt x="3006" y="1121"/>
                    <a:pt x="3058" y="1121"/>
                  </a:cubicBezTo>
                  <a:cubicBezTo>
                    <a:pt x="3073" y="1121"/>
                    <a:pt x="3089" y="1116"/>
                    <a:pt x="3104" y="1107"/>
                  </a:cubicBezTo>
                  <a:cubicBezTo>
                    <a:pt x="3166" y="1067"/>
                    <a:pt x="3184" y="985"/>
                    <a:pt x="3174" y="916"/>
                  </a:cubicBezTo>
                  <a:cubicBezTo>
                    <a:pt x="3164" y="870"/>
                    <a:pt x="3142" y="826"/>
                    <a:pt x="3111" y="791"/>
                  </a:cubicBezTo>
                  <a:cubicBezTo>
                    <a:pt x="3110" y="786"/>
                    <a:pt x="3106" y="781"/>
                    <a:pt x="3101" y="778"/>
                  </a:cubicBezTo>
                  <a:cubicBezTo>
                    <a:pt x="3099" y="776"/>
                    <a:pt x="3096" y="774"/>
                    <a:pt x="3093" y="773"/>
                  </a:cubicBezTo>
                  <a:cubicBezTo>
                    <a:pt x="3080" y="759"/>
                    <a:pt x="3066" y="746"/>
                    <a:pt x="3051" y="735"/>
                  </a:cubicBezTo>
                  <a:cubicBezTo>
                    <a:pt x="3048" y="732"/>
                    <a:pt x="3043" y="731"/>
                    <a:pt x="3039" y="731"/>
                  </a:cubicBezTo>
                  <a:cubicBezTo>
                    <a:pt x="3036" y="731"/>
                    <a:pt x="3033" y="731"/>
                    <a:pt x="3031" y="732"/>
                  </a:cubicBezTo>
                  <a:cubicBezTo>
                    <a:pt x="3007" y="659"/>
                    <a:pt x="2961" y="595"/>
                    <a:pt x="2899" y="547"/>
                  </a:cubicBezTo>
                  <a:lnTo>
                    <a:pt x="2899" y="547"/>
                  </a:lnTo>
                  <a:cubicBezTo>
                    <a:pt x="3116" y="560"/>
                    <a:pt x="3334" y="606"/>
                    <a:pt x="3543" y="663"/>
                  </a:cubicBezTo>
                  <a:cubicBezTo>
                    <a:pt x="3530" y="690"/>
                    <a:pt x="3526" y="719"/>
                    <a:pt x="3529" y="748"/>
                  </a:cubicBezTo>
                  <a:cubicBezTo>
                    <a:pt x="3535" y="802"/>
                    <a:pt x="3569" y="849"/>
                    <a:pt x="3606" y="886"/>
                  </a:cubicBezTo>
                  <a:cubicBezTo>
                    <a:pt x="3636" y="918"/>
                    <a:pt x="3672" y="949"/>
                    <a:pt x="3715" y="962"/>
                  </a:cubicBezTo>
                  <a:cubicBezTo>
                    <a:pt x="3729" y="967"/>
                    <a:pt x="3743" y="969"/>
                    <a:pt x="3757" y="969"/>
                  </a:cubicBezTo>
                  <a:cubicBezTo>
                    <a:pt x="3788" y="969"/>
                    <a:pt x="3819" y="958"/>
                    <a:pt x="3844" y="940"/>
                  </a:cubicBezTo>
                  <a:cubicBezTo>
                    <a:pt x="3863" y="926"/>
                    <a:pt x="3879" y="909"/>
                    <a:pt x="3891" y="890"/>
                  </a:cubicBezTo>
                  <a:cubicBezTo>
                    <a:pt x="3903" y="886"/>
                    <a:pt x="3909" y="876"/>
                    <a:pt x="3905" y="865"/>
                  </a:cubicBezTo>
                  <a:cubicBezTo>
                    <a:pt x="3931" y="813"/>
                    <a:pt x="3936" y="755"/>
                    <a:pt x="3923" y="698"/>
                  </a:cubicBezTo>
                  <a:cubicBezTo>
                    <a:pt x="3911" y="651"/>
                    <a:pt x="3883" y="623"/>
                    <a:pt x="3838" y="605"/>
                  </a:cubicBezTo>
                  <a:cubicBezTo>
                    <a:pt x="3794" y="587"/>
                    <a:pt x="3745" y="570"/>
                    <a:pt x="3697" y="570"/>
                  </a:cubicBezTo>
                  <a:cubicBezTo>
                    <a:pt x="3695" y="570"/>
                    <a:pt x="3694" y="570"/>
                    <a:pt x="3693" y="570"/>
                  </a:cubicBezTo>
                  <a:cubicBezTo>
                    <a:pt x="3651" y="570"/>
                    <a:pt x="3611" y="586"/>
                    <a:pt x="3581" y="614"/>
                  </a:cubicBezTo>
                  <a:cubicBezTo>
                    <a:pt x="3577" y="615"/>
                    <a:pt x="3574" y="617"/>
                    <a:pt x="3570" y="620"/>
                  </a:cubicBezTo>
                  <a:cubicBezTo>
                    <a:pt x="3569" y="620"/>
                    <a:pt x="3569" y="621"/>
                    <a:pt x="3568" y="622"/>
                  </a:cubicBezTo>
                  <a:cubicBezTo>
                    <a:pt x="3458" y="592"/>
                    <a:pt x="3347" y="565"/>
                    <a:pt x="3235" y="543"/>
                  </a:cubicBezTo>
                  <a:cubicBezTo>
                    <a:pt x="3304" y="501"/>
                    <a:pt x="3365" y="447"/>
                    <a:pt x="3412" y="381"/>
                  </a:cubicBezTo>
                  <a:cubicBezTo>
                    <a:pt x="3431" y="394"/>
                    <a:pt x="3454" y="402"/>
                    <a:pt x="3478" y="402"/>
                  </a:cubicBezTo>
                  <a:cubicBezTo>
                    <a:pt x="3482" y="402"/>
                    <a:pt x="3486" y="401"/>
                    <a:pt x="3490" y="401"/>
                  </a:cubicBezTo>
                  <a:cubicBezTo>
                    <a:pt x="3538" y="398"/>
                    <a:pt x="3579" y="367"/>
                    <a:pt x="3614" y="336"/>
                  </a:cubicBezTo>
                  <a:cubicBezTo>
                    <a:pt x="3670" y="287"/>
                    <a:pt x="3719" y="216"/>
                    <a:pt x="3704" y="138"/>
                  </a:cubicBezTo>
                  <a:cubicBezTo>
                    <a:pt x="3692" y="78"/>
                    <a:pt x="3644" y="33"/>
                    <a:pt x="3587" y="33"/>
                  </a:cubicBezTo>
                  <a:cubicBezTo>
                    <a:pt x="3574" y="33"/>
                    <a:pt x="3561" y="35"/>
                    <a:pt x="3548" y="40"/>
                  </a:cubicBezTo>
                  <a:cubicBezTo>
                    <a:pt x="3508" y="52"/>
                    <a:pt x="3477" y="83"/>
                    <a:pt x="3451" y="114"/>
                  </a:cubicBezTo>
                  <a:cubicBezTo>
                    <a:pt x="3424" y="144"/>
                    <a:pt x="3400" y="178"/>
                    <a:pt x="3380" y="213"/>
                  </a:cubicBezTo>
                  <a:cubicBezTo>
                    <a:pt x="3362" y="246"/>
                    <a:pt x="3346" y="287"/>
                    <a:pt x="3351" y="325"/>
                  </a:cubicBezTo>
                  <a:cubicBezTo>
                    <a:pt x="3353" y="339"/>
                    <a:pt x="3360" y="353"/>
                    <a:pt x="3369" y="364"/>
                  </a:cubicBezTo>
                  <a:cubicBezTo>
                    <a:pt x="3316" y="435"/>
                    <a:pt x="3247" y="492"/>
                    <a:pt x="3165" y="530"/>
                  </a:cubicBezTo>
                  <a:cubicBezTo>
                    <a:pt x="3040" y="508"/>
                    <a:pt x="2912" y="497"/>
                    <a:pt x="2785" y="497"/>
                  </a:cubicBezTo>
                  <a:cubicBezTo>
                    <a:pt x="2779" y="497"/>
                    <a:pt x="2773" y="497"/>
                    <a:pt x="2766" y="497"/>
                  </a:cubicBezTo>
                  <a:cubicBezTo>
                    <a:pt x="2659" y="498"/>
                    <a:pt x="2551" y="510"/>
                    <a:pt x="2446" y="532"/>
                  </a:cubicBezTo>
                  <a:cubicBezTo>
                    <a:pt x="2480" y="497"/>
                    <a:pt x="2510" y="458"/>
                    <a:pt x="2532" y="414"/>
                  </a:cubicBezTo>
                  <a:cubicBezTo>
                    <a:pt x="2535" y="415"/>
                    <a:pt x="2538" y="416"/>
                    <a:pt x="2540" y="416"/>
                  </a:cubicBezTo>
                  <a:cubicBezTo>
                    <a:pt x="2544" y="416"/>
                    <a:pt x="2549" y="417"/>
                    <a:pt x="2553" y="417"/>
                  </a:cubicBezTo>
                  <a:cubicBezTo>
                    <a:pt x="2600" y="417"/>
                    <a:pt x="2643" y="396"/>
                    <a:pt x="2681" y="370"/>
                  </a:cubicBezTo>
                  <a:cubicBezTo>
                    <a:pt x="2717" y="344"/>
                    <a:pt x="2749" y="313"/>
                    <a:pt x="2776" y="278"/>
                  </a:cubicBezTo>
                  <a:cubicBezTo>
                    <a:pt x="2821" y="219"/>
                    <a:pt x="2839" y="142"/>
                    <a:pt x="2803" y="74"/>
                  </a:cubicBezTo>
                  <a:cubicBezTo>
                    <a:pt x="2781" y="28"/>
                    <a:pt x="2734" y="1"/>
                    <a:pt x="26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15"/>
          <p:cNvGrpSpPr/>
          <p:nvPr/>
        </p:nvGrpSpPr>
        <p:grpSpPr>
          <a:xfrm rot="-312689">
            <a:off x="7131467" y="3189311"/>
            <a:ext cx="956281" cy="1007182"/>
            <a:chOff x="7918517" y="4003939"/>
            <a:chExt cx="898253" cy="946065"/>
          </a:xfrm>
        </p:grpSpPr>
        <p:sp>
          <p:nvSpPr>
            <p:cNvPr id="121" name="Google Shape;121;p15"/>
            <p:cNvSpPr/>
            <p:nvPr/>
          </p:nvSpPr>
          <p:spPr>
            <a:xfrm rot="-2303074">
              <a:off x="8027298" y="4214824"/>
              <a:ext cx="680692" cy="587318"/>
            </a:xfrm>
            <a:custGeom>
              <a:avLst/>
              <a:gdLst/>
              <a:ahLst/>
              <a:cxnLst/>
              <a:rect l="l" t="t" r="r" b="b"/>
              <a:pathLst>
                <a:path w="7226" h="6235" extrusionOk="0">
                  <a:moveTo>
                    <a:pt x="2539" y="0"/>
                  </a:moveTo>
                  <a:cubicBezTo>
                    <a:pt x="2387" y="0"/>
                    <a:pt x="1881" y="74"/>
                    <a:pt x="1244" y="945"/>
                  </a:cubicBezTo>
                  <a:cubicBezTo>
                    <a:pt x="478" y="1993"/>
                    <a:pt x="0" y="3238"/>
                    <a:pt x="0" y="3238"/>
                  </a:cubicBezTo>
                  <a:cubicBezTo>
                    <a:pt x="0" y="3238"/>
                    <a:pt x="519" y="4480"/>
                    <a:pt x="2724" y="5434"/>
                  </a:cubicBezTo>
                  <a:cubicBezTo>
                    <a:pt x="4313" y="6122"/>
                    <a:pt x="5332" y="6235"/>
                    <a:pt x="5828" y="6235"/>
                  </a:cubicBezTo>
                  <a:cubicBezTo>
                    <a:pt x="6069" y="6235"/>
                    <a:pt x="6187" y="6208"/>
                    <a:pt x="6187" y="6208"/>
                  </a:cubicBezTo>
                  <a:cubicBezTo>
                    <a:pt x="6187" y="6208"/>
                    <a:pt x="7114" y="4070"/>
                    <a:pt x="7170" y="3222"/>
                  </a:cubicBezTo>
                  <a:cubicBezTo>
                    <a:pt x="7225" y="2376"/>
                    <a:pt x="7070" y="1873"/>
                    <a:pt x="6756" y="1736"/>
                  </a:cubicBezTo>
                  <a:lnTo>
                    <a:pt x="2587" y="3"/>
                  </a:lnTo>
                  <a:cubicBezTo>
                    <a:pt x="2587" y="3"/>
                    <a:pt x="2570" y="0"/>
                    <a:pt x="25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 rot="-2303074">
              <a:off x="8081023" y="4128867"/>
              <a:ext cx="457626" cy="267990"/>
            </a:xfrm>
            <a:custGeom>
              <a:avLst/>
              <a:gdLst/>
              <a:ahLst/>
              <a:cxnLst/>
              <a:rect l="l" t="t" r="r" b="b"/>
              <a:pathLst>
                <a:path w="4858" h="2845" extrusionOk="0">
                  <a:moveTo>
                    <a:pt x="662" y="0"/>
                  </a:moveTo>
                  <a:cubicBezTo>
                    <a:pt x="625" y="0"/>
                    <a:pt x="588" y="17"/>
                    <a:pt x="563" y="48"/>
                  </a:cubicBezTo>
                  <a:lnTo>
                    <a:pt x="43" y="717"/>
                  </a:lnTo>
                  <a:cubicBezTo>
                    <a:pt x="0" y="772"/>
                    <a:pt x="16" y="855"/>
                    <a:pt x="78" y="902"/>
                  </a:cubicBezTo>
                  <a:cubicBezTo>
                    <a:pt x="1396" y="1895"/>
                    <a:pt x="2930" y="2560"/>
                    <a:pt x="4556" y="2842"/>
                  </a:cubicBezTo>
                  <a:cubicBezTo>
                    <a:pt x="4565" y="2843"/>
                    <a:pt x="4574" y="2844"/>
                    <a:pt x="4583" y="2844"/>
                  </a:cubicBezTo>
                  <a:cubicBezTo>
                    <a:pt x="4649" y="2844"/>
                    <a:pt x="4706" y="2801"/>
                    <a:pt x="4715" y="2742"/>
                  </a:cubicBezTo>
                  <a:cubicBezTo>
                    <a:pt x="4759" y="2462"/>
                    <a:pt x="4803" y="2183"/>
                    <a:pt x="4848" y="1904"/>
                  </a:cubicBezTo>
                  <a:cubicBezTo>
                    <a:pt x="4857" y="1836"/>
                    <a:pt x="4811" y="1771"/>
                    <a:pt x="4743" y="1761"/>
                  </a:cubicBezTo>
                  <a:cubicBezTo>
                    <a:pt x="3289" y="1510"/>
                    <a:pt x="1917" y="915"/>
                    <a:pt x="739" y="27"/>
                  </a:cubicBezTo>
                  <a:cubicBezTo>
                    <a:pt x="716" y="9"/>
                    <a:pt x="689" y="0"/>
                    <a:pt x="6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 rot="-2303074">
              <a:off x="8115347" y="4288668"/>
              <a:ext cx="24398" cy="36266"/>
            </a:xfrm>
            <a:custGeom>
              <a:avLst/>
              <a:gdLst/>
              <a:ahLst/>
              <a:cxnLst/>
              <a:rect l="l" t="t" r="r" b="b"/>
              <a:pathLst>
                <a:path w="259" h="385" extrusionOk="0">
                  <a:moveTo>
                    <a:pt x="212" y="1"/>
                  </a:moveTo>
                  <a:cubicBezTo>
                    <a:pt x="204" y="1"/>
                    <a:pt x="195" y="4"/>
                    <a:pt x="187" y="12"/>
                  </a:cubicBezTo>
                  <a:cubicBezTo>
                    <a:pt x="181" y="20"/>
                    <a:pt x="175" y="27"/>
                    <a:pt x="168" y="34"/>
                  </a:cubicBezTo>
                  <a:cubicBezTo>
                    <a:pt x="162" y="41"/>
                    <a:pt x="162" y="38"/>
                    <a:pt x="153" y="44"/>
                  </a:cubicBezTo>
                  <a:cubicBezTo>
                    <a:pt x="139" y="57"/>
                    <a:pt x="129" y="72"/>
                    <a:pt x="120" y="89"/>
                  </a:cubicBezTo>
                  <a:cubicBezTo>
                    <a:pt x="104" y="116"/>
                    <a:pt x="88" y="143"/>
                    <a:pt x="73" y="171"/>
                  </a:cubicBezTo>
                  <a:cubicBezTo>
                    <a:pt x="56" y="198"/>
                    <a:pt x="41" y="228"/>
                    <a:pt x="28" y="257"/>
                  </a:cubicBezTo>
                  <a:cubicBezTo>
                    <a:pt x="15" y="289"/>
                    <a:pt x="7" y="322"/>
                    <a:pt x="3" y="357"/>
                  </a:cubicBezTo>
                  <a:cubicBezTo>
                    <a:pt x="1" y="374"/>
                    <a:pt x="16" y="384"/>
                    <a:pt x="31" y="384"/>
                  </a:cubicBezTo>
                  <a:cubicBezTo>
                    <a:pt x="39" y="384"/>
                    <a:pt x="47" y="382"/>
                    <a:pt x="52" y="376"/>
                  </a:cubicBezTo>
                  <a:lnTo>
                    <a:pt x="53" y="376"/>
                  </a:lnTo>
                  <a:cubicBezTo>
                    <a:pt x="72" y="351"/>
                    <a:pt x="90" y="327"/>
                    <a:pt x="106" y="300"/>
                  </a:cubicBezTo>
                  <a:cubicBezTo>
                    <a:pt x="122" y="273"/>
                    <a:pt x="135" y="245"/>
                    <a:pt x="151" y="218"/>
                  </a:cubicBezTo>
                  <a:cubicBezTo>
                    <a:pt x="167" y="191"/>
                    <a:pt x="184" y="164"/>
                    <a:pt x="201" y="137"/>
                  </a:cubicBezTo>
                  <a:cubicBezTo>
                    <a:pt x="211" y="126"/>
                    <a:pt x="219" y="112"/>
                    <a:pt x="226" y="97"/>
                  </a:cubicBezTo>
                  <a:cubicBezTo>
                    <a:pt x="228" y="89"/>
                    <a:pt x="228" y="85"/>
                    <a:pt x="230" y="79"/>
                  </a:cubicBezTo>
                  <a:cubicBezTo>
                    <a:pt x="234" y="69"/>
                    <a:pt x="239" y="60"/>
                    <a:pt x="244" y="53"/>
                  </a:cubicBezTo>
                  <a:cubicBezTo>
                    <a:pt x="258" y="26"/>
                    <a:pt x="236" y="1"/>
                    <a:pt x="212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 rot="-2303074">
              <a:off x="8137893" y="4285786"/>
              <a:ext cx="26188" cy="36737"/>
            </a:xfrm>
            <a:custGeom>
              <a:avLst/>
              <a:gdLst/>
              <a:ahLst/>
              <a:cxnLst/>
              <a:rect l="l" t="t" r="r" b="b"/>
              <a:pathLst>
                <a:path w="278" h="390" extrusionOk="0">
                  <a:moveTo>
                    <a:pt x="236" y="1"/>
                  </a:moveTo>
                  <a:cubicBezTo>
                    <a:pt x="229" y="1"/>
                    <a:pt x="222" y="3"/>
                    <a:pt x="216" y="8"/>
                  </a:cubicBezTo>
                  <a:cubicBezTo>
                    <a:pt x="210" y="14"/>
                    <a:pt x="204" y="19"/>
                    <a:pt x="197" y="23"/>
                  </a:cubicBezTo>
                  <a:cubicBezTo>
                    <a:pt x="189" y="30"/>
                    <a:pt x="181" y="38"/>
                    <a:pt x="175" y="47"/>
                  </a:cubicBezTo>
                  <a:cubicBezTo>
                    <a:pt x="166" y="60"/>
                    <a:pt x="158" y="73"/>
                    <a:pt x="150" y="86"/>
                  </a:cubicBezTo>
                  <a:lnTo>
                    <a:pt x="97" y="176"/>
                  </a:lnTo>
                  <a:cubicBezTo>
                    <a:pt x="61" y="235"/>
                    <a:pt x="37" y="300"/>
                    <a:pt x="8" y="361"/>
                  </a:cubicBezTo>
                  <a:cubicBezTo>
                    <a:pt x="0" y="378"/>
                    <a:pt x="17" y="390"/>
                    <a:pt x="31" y="390"/>
                  </a:cubicBezTo>
                  <a:cubicBezTo>
                    <a:pt x="38" y="390"/>
                    <a:pt x="44" y="388"/>
                    <a:pt x="47" y="383"/>
                  </a:cubicBezTo>
                  <a:lnTo>
                    <a:pt x="47" y="382"/>
                  </a:lnTo>
                  <a:cubicBezTo>
                    <a:pt x="89" y="330"/>
                    <a:pt x="134" y="281"/>
                    <a:pt x="170" y="227"/>
                  </a:cubicBezTo>
                  <a:lnTo>
                    <a:pt x="224" y="146"/>
                  </a:lnTo>
                  <a:cubicBezTo>
                    <a:pt x="240" y="123"/>
                    <a:pt x="260" y="95"/>
                    <a:pt x="264" y="66"/>
                  </a:cubicBezTo>
                  <a:lnTo>
                    <a:pt x="264" y="66"/>
                  </a:lnTo>
                  <a:cubicBezTo>
                    <a:pt x="264" y="67"/>
                    <a:pt x="264" y="67"/>
                    <a:pt x="264" y="67"/>
                  </a:cubicBezTo>
                  <a:cubicBezTo>
                    <a:pt x="267" y="60"/>
                    <a:pt x="269" y="52"/>
                    <a:pt x="271" y="46"/>
                  </a:cubicBezTo>
                  <a:cubicBezTo>
                    <a:pt x="277" y="23"/>
                    <a:pt x="257" y="1"/>
                    <a:pt x="236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2303074">
              <a:off x="8161891" y="4284166"/>
              <a:ext cx="23833" cy="41918"/>
            </a:xfrm>
            <a:custGeom>
              <a:avLst/>
              <a:gdLst/>
              <a:ahLst/>
              <a:cxnLst/>
              <a:rect l="l" t="t" r="r" b="b"/>
              <a:pathLst>
                <a:path w="253" h="445" extrusionOk="0">
                  <a:moveTo>
                    <a:pt x="217" y="1"/>
                  </a:moveTo>
                  <a:cubicBezTo>
                    <a:pt x="210" y="1"/>
                    <a:pt x="203" y="3"/>
                    <a:pt x="197" y="8"/>
                  </a:cubicBezTo>
                  <a:cubicBezTo>
                    <a:pt x="182" y="19"/>
                    <a:pt x="168" y="30"/>
                    <a:pt x="155" y="43"/>
                  </a:cubicBezTo>
                  <a:cubicBezTo>
                    <a:pt x="142" y="58"/>
                    <a:pt x="133" y="74"/>
                    <a:pt x="125" y="91"/>
                  </a:cubicBezTo>
                  <a:cubicBezTo>
                    <a:pt x="109" y="125"/>
                    <a:pt x="94" y="161"/>
                    <a:pt x="78" y="195"/>
                  </a:cubicBezTo>
                  <a:cubicBezTo>
                    <a:pt x="60" y="229"/>
                    <a:pt x="45" y="266"/>
                    <a:pt x="34" y="302"/>
                  </a:cubicBezTo>
                  <a:cubicBezTo>
                    <a:pt x="25" y="338"/>
                    <a:pt x="15" y="375"/>
                    <a:pt x="5" y="411"/>
                  </a:cubicBezTo>
                  <a:cubicBezTo>
                    <a:pt x="0" y="431"/>
                    <a:pt x="16" y="444"/>
                    <a:pt x="33" y="444"/>
                  </a:cubicBezTo>
                  <a:cubicBezTo>
                    <a:pt x="41" y="444"/>
                    <a:pt x="49" y="441"/>
                    <a:pt x="55" y="434"/>
                  </a:cubicBezTo>
                  <a:lnTo>
                    <a:pt x="55" y="434"/>
                  </a:lnTo>
                  <a:lnTo>
                    <a:pt x="53" y="435"/>
                  </a:lnTo>
                  <a:cubicBezTo>
                    <a:pt x="78" y="408"/>
                    <a:pt x="102" y="379"/>
                    <a:pt x="124" y="350"/>
                  </a:cubicBezTo>
                  <a:cubicBezTo>
                    <a:pt x="147" y="320"/>
                    <a:pt x="166" y="287"/>
                    <a:pt x="182" y="253"/>
                  </a:cubicBezTo>
                  <a:cubicBezTo>
                    <a:pt x="199" y="218"/>
                    <a:pt x="215" y="185"/>
                    <a:pt x="231" y="151"/>
                  </a:cubicBezTo>
                  <a:cubicBezTo>
                    <a:pt x="241" y="132"/>
                    <a:pt x="247" y="112"/>
                    <a:pt x="251" y="90"/>
                  </a:cubicBezTo>
                  <a:cubicBezTo>
                    <a:pt x="252" y="72"/>
                    <a:pt x="252" y="53"/>
                    <a:pt x="251" y="35"/>
                  </a:cubicBezTo>
                  <a:cubicBezTo>
                    <a:pt x="251" y="15"/>
                    <a:pt x="234" y="1"/>
                    <a:pt x="217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 rot="-2303074">
              <a:off x="8187951" y="4276791"/>
              <a:ext cx="26282" cy="40599"/>
            </a:xfrm>
            <a:custGeom>
              <a:avLst/>
              <a:gdLst/>
              <a:ahLst/>
              <a:cxnLst/>
              <a:rect l="l" t="t" r="r" b="b"/>
              <a:pathLst>
                <a:path w="279" h="431" extrusionOk="0">
                  <a:moveTo>
                    <a:pt x="209" y="1"/>
                  </a:moveTo>
                  <a:cubicBezTo>
                    <a:pt x="174" y="1"/>
                    <a:pt x="141" y="40"/>
                    <a:pt x="124" y="66"/>
                  </a:cubicBezTo>
                  <a:cubicBezTo>
                    <a:pt x="104" y="98"/>
                    <a:pt x="86" y="132"/>
                    <a:pt x="71" y="167"/>
                  </a:cubicBezTo>
                  <a:cubicBezTo>
                    <a:pt x="54" y="203"/>
                    <a:pt x="39" y="240"/>
                    <a:pt x="25" y="278"/>
                  </a:cubicBezTo>
                  <a:cubicBezTo>
                    <a:pt x="17" y="296"/>
                    <a:pt x="13" y="314"/>
                    <a:pt x="12" y="335"/>
                  </a:cubicBezTo>
                  <a:cubicBezTo>
                    <a:pt x="10" y="355"/>
                    <a:pt x="7" y="374"/>
                    <a:pt x="4" y="395"/>
                  </a:cubicBezTo>
                  <a:cubicBezTo>
                    <a:pt x="1" y="414"/>
                    <a:pt x="19" y="431"/>
                    <a:pt x="36" y="431"/>
                  </a:cubicBezTo>
                  <a:cubicBezTo>
                    <a:pt x="44" y="431"/>
                    <a:pt x="51" y="427"/>
                    <a:pt x="56" y="418"/>
                  </a:cubicBezTo>
                  <a:lnTo>
                    <a:pt x="57" y="418"/>
                  </a:lnTo>
                  <a:cubicBezTo>
                    <a:pt x="66" y="400"/>
                    <a:pt x="76" y="384"/>
                    <a:pt x="88" y="368"/>
                  </a:cubicBezTo>
                  <a:cubicBezTo>
                    <a:pt x="100" y="353"/>
                    <a:pt x="110" y="337"/>
                    <a:pt x="119" y="320"/>
                  </a:cubicBezTo>
                  <a:cubicBezTo>
                    <a:pt x="136" y="287"/>
                    <a:pt x="153" y="255"/>
                    <a:pt x="172" y="224"/>
                  </a:cubicBezTo>
                  <a:cubicBezTo>
                    <a:pt x="193" y="190"/>
                    <a:pt x="215" y="157"/>
                    <a:pt x="233" y="123"/>
                  </a:cubicBezTo>
                  <a:cubicBezTo>
                    <a:pt x="252" y="91"/>
                    <a:pt x="278" y="28"/>
                    <a:pt x="230" y="5"/>
                  </a:cubicBezTo>
                  <a:cubicBezTo>
                    <a:pt x="223" y="2"/>
                    <a:pt x="216" y="1"/>
                    <a:pt x="209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 rot="-2303074">
              <a:off x="8213804" y="4270910"/>
              <a:ext cx="29579" cy="47004"/>
            </a:xfrm>
            <a:custGeom>
              <a:avLst/>
              <a:gdLst/>
              <a:ahLst/>
              <a:cxnLst/>
              <a:rect l="l" t="t" r="r" b="b"/>
              <a:pathLst>
                <a:path w="314" h="499" extrusionOk="0">
                  <a:moveTo>
                    <a:pt x="266" y="0"/>
                  </a:moveTo>
                  <a:cubicBezTo>
                    <a:pt x="263" y="0"/>
                    <a:pt x="260" y="0"/>
                    <a:pt x="257" y="1"/>
                  </a:cubicBezTo>
                  <a:cubicBezTo>
                    <a:pt x="233" y="8"/>
                    <a:pt x="213" y="24"/>
                    <a:pt x="201" y="44"/>
                  </a:cubicBezTo>
                  <a:cubicBezTo>
                    <a:pt x="189" y="62"/>
                    <a:pt x="179" y="81"/>
                    <a:pt x="168" y="100"/>
                  </a:cubicBezTo>
                  <a:cubicBezTo>
                    <a:pt x="158" y="116"/>
                    <a:pt x="148" y="131"/>
                    <a:pt x="138" y="147"/>
                  </a:cubicBezTo>
                  <a:cubicBezTo>
                    <a:pt x="127" y="165"/>
                    <a:pt x="118" y="185"/>
                    <a:pt x="110" y="205"/>
                  </a:cubicBezTo>
                  <a:cubicBezTo>
                    <a:pt x="74" y="280"/>
                    <a:pt x="44" y="359"/>
                    <a:pt x="14" y="437"/>
                  </a:cubicBezTo>
                  <a:cubicBezTo>
                    <a:pt x="1" y="469"/>
                    <a:pt x="28" y="498"/>
                    <a:pt x="55" y="498"/>
                  </a:cubicBezTo>
                  <a:cubicBezTo>
                    <a:pt x="67" y="498"/>
                    <a:pt x="79" y="493"/>
                    <a:pt x="88" y="479"/>
                  </a:cubicBezTo>
                  <a:cubicBezTo>
                    <a:pt x="133" y="410"/>
                    <a:pt x="180" y="340"/>
                    <a:pt x="221" y="267"/>
                  </a:cubicBezTo>
                  <a:cubicBezTo>
                    <a:pt x="231" y="250"/>
                    <a:pt x="242" y="233"/>
                    <a:pt x="250" y="215"/>
                  </a:cubicBezTo>
                  <a:cubicBezTo>
                    <a:pt x="260" y="197"/>
                    <a:pt x="265" y="178"/>
                    <a:pt x="274" y="159"/>
                  </a:cubicBezTo>
                  <a:cubicBezTo>
                    <a:pt x="282" y="140"/>
                    <a:pt x="292" y="120"/>
                    <a:pt x="300" y="100"/>
                  </a:cubicBezTo>
                  <a:cubicBezTo>
                    <a:pt x="311" y="78"/>
                    <a:pt x="313" y="53"/>
                    <a:pt x="306" y="29"/>
                  </a:cubicBezTo>
                  <a:cubicBezTo>
                    <a:pt x="300" y="12"/>
                    <a:pt x="284" y="0"/>
                    <a:pt x="266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 rot="-2303074">
              <a:off x="8244329" y="4266949"/>
              <a:ext cx="30050" cy="45968"/>
            </a:xfrm>
            <a:custGeom>
              <a:avLst/>
              <a:gdLst/>
              <a:ahLst/>
              <a:cxnLst/>
              <a:rect l="l" t="t" r="r" b="b"/>
              <a:pathLst>
                <a:path w="319" h="488" extrusionOk="0">
                  <a:moveTo>
                    <a:pt x="277" y="0"/>
                  </a:moveTo>
                  <a:cubicBezTo>
                    <a:pt x="233" y="6"/>
                    <a:pt x="206" y="45"/>
                    <a:pt x="181" y="77"/>
                  </a:cubicBezTo>
                  <a:cubicBezTo>
                    <a:pt x="154" y="115"/>
                    <a:pt x="131" y="154"/>
                    <a:pt x="111" y="196"/>
                  </a:cubicBezTo>
                  <a:cubicBezTo>
                    <a:pt x="71" y="275"/>
                    <a:pt x="37" y="357"/>
                    <a:pt x="10" y="443"/>
                  </a:cubicBezTo>
                  <a:cubicBezTo>
                    <a:pt x="0" y="470"/>
                    <a:pt x="26" y="488"/>
                    <a:pt x="51" y="488"/>
                  </a:cubicBezTo>
                  <a:cubicBezTo>
                    <a:pt x="65" y="488"/>
                    <a:pt x="78" y="483"/>
                    <a:pt x="85" y="471"/>
                  </a:cubicBezTo>
                  <a:cubicBezTo>
                    <a:pt x="129" y="397"/>
                    <a:pt x="175" y="325"/>
                    <a:pt x="217" y="250"/>
                  </a:cubicBezTo>
                  <a:cubicBezTo>
                    <a:pt x="239" y="216"/>
                    <a:pt x="259" y="180"/>
                    <a:pt x="277" y="143"/>
                  </a:cubicBezTo>
                  <a:cubicBezTo>
                    <a:pt x="292" y="106"/>
                    <a:pt x="319" y="60"/>
                    <a:pt x="305" y="19"/>
                  </a:cubicBezTo>
                  <a:cubicBezTo>
                    <a:pt x="301" y="8"/>
                    <a:pt x="289" y="0"/>
                    <a:pt x="277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 rot="-2303074">
              <a:off x="8274294" y="4257056"/>
              <a:ext cx="29956" cy="52844"/>
            </a:xfrm>
            <a:custGeom>
              <a:avLst/>
              <a:gdLst/>
              <a:ahLst/>
              <a:cxnLst/>
              <a:rect l="l" t="t" r="r" b="b"/>
              <a:pathLst>
                <a:path w="318" h="561" extrusionOk="0">
                  <a:moveTo>
                    <a:pt x="284" y="1"/>
                  </a:moveTo>
                  <a:cubicBezTo>
                    <a:pt x="278" y="1"/>
                    <a:pt x="273" y="2"/>
                    <a:pt x="268" y="5"/>
                  </a:cubicBezTo>
                  <a:cubicBezTo>
                    <a:pt x="229" y="33"/>
                    <a:pt x="199" y="71"/>
                    <a:pt x="180" y="115"/>
                  </a:cubicBezTo>
                  <a:cubicBezTo>
                    <a:pt x="157" y="158"/>
                    <a:pt x="134" y="202"/>
                    <a:pt x="112" y="247"/>
                  </a:cubicBezTo>
                  <a:cubicBezTo>
                    <a:pt x="73" y="336"/>
                    <a:pt x="41" y="428"/>
                    <a:pt x="9" y="519"/>
                  </a:cubicBezTo>
                  <a:cubicBezTo>
                    <a:pt x="0" y="542"/>
                    <a:pt x="19" y="561"/>
                    <a:pt x="39" y="561"/>
                  </a:cubicBezTo>
                  <a:cubicBezTo>
                    <a:pt x="49" y="561"/>
                    <a:pt x="59" y="556"/>
                    <a:pt x="65" y="545"/>
                  </a:cubicBezTo>
                  <a:lnTo>
                    <a:pt x="65" y="546"/>
                  </a:lnTo>
                  <a:cubicBezTo>
                    <a:pt x="119" y="464"/>
                    <a:pt x="172" y="383"/>
                    <a:pt x="219" y="297"/>
                  </a:cubicBezTo>
                  <a:cubicBezTo>
                    <a:pt x="242" y="255"/>
                    <a:pt x="261" y="212"/>
                    <a:pt x="281" y="169"/>
                  </a:cubicBezTo>
                  <a:cubicBezTo>
                    <a:pt x="304" y="122"/>
                    <a:pt x="318" y="81"/>
                    <a:pt x="316" y="29"/>
                  </a:cubicBezTo>
                  <a:cubicBezTo>
                    <a:pt x="313" y="12"/>
                    <a:pt x="299" y="1"/>
                    <a:pt x="284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 rot="-2303074">
              <a:off x="8306370" y="4248714"/>
              <a:ext cx="23644" cy="49548"/>
            </a:xfrm>
            <a:custGeom>
              <a:avLst/>
              <a:gdLst/>
              <a:ahLst/>
              <a:cxnLst/>
              <a:rect l="l" t="t" r="r" b="b"/>
              <a:pathLst>
                <a:path w="251" h="526" extrusionOk="0">
                  <a:moveTo>
                    <a:pt x="208" y="1"/>
                  </a:moveTo>
                  <a:cubicBezTo>
                    <a:pt x="197" y="1"/>
                    <a:pt x="186" y="5"/>
                    <a:pt x="178" y="13"/>
                  </a:cubicBezTo>
                  <a:cubicBezTo>
                    <a:pt x="148" y="44"/>
                    <a:pt x="133" y="90"/>
                    <a:pt x="115" y="129"/>
                  </a:cubicBezTo>
                  <a:cubicBezTo>
                    <a:pt x="97" y="168"/>
                    <a:pt x="81" y="210"/>
                    <a:pt x="66" y="251"/>
                  </a:cubicBezTo>
                  <a:cubicBezTo>
                    <a:pt x="39" y="334"/>
                    <a:pt x="17" y="418"/>
                    <a:pt x="2" y="505"/>
                  </a:cubicBezTo>
                  <a:cubicBezTo>
                    <a:pt x="0" y="517"/>
                    <a:pt x="12" y="525"/>
                    <a:pt x="23" y="525"/>
                  </a:cubicBezTo>
                  <a:cubicBezTo>
                    <a:pt x="30" y="525"/>
                    <a:pt x="36" y="522"/>
                    <a:pt x="39" y="516"/>
                  </a:cubicBezTo>
                  <a:cubicBezTo>
                    <a:pt x="73" y="436"/>
                    <a:pt x="110" y="358"/>
                    <a:pt x="146" y="280"/>
                  </a:cubicBezTo>
                  <a:cubicBezTo>
                    <a:pt x="162" y="242"/>
                    <a:pt x="181" y="203"/>
                    <a:pt x="198" y="165"/>
                  </a:cubicBezTo>
                  <a:cubicBezTo>
                    <a:pt x="215" y="126"/>
                    <a:pt x="241" y="87"/>
                    <a:pt x="247" y="43"/>
                  </a:cubicBezTo>
                  <a:cubicBezTo>
                    <a:pt x="251" y="17"/>
                    <a:pt x="230" y="1"/>
                    <a:pt x="208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 rot="-2303074">
              <a:off x="8334458" y="4237188"/>
              <a:ext cx="22420" cy="53221"/>
            </a:xfrm>
            <a:custGeom>
              <a:avLst/>
              <a:gdLst/>
              <a:ahLst/>
              <a:cxnLst/>
              <a:rect l="l" t="t" r="r" b="b"/>
              <a:pathLst>
                <a:path w="238" h="565" extrusionOk="0">
                  <a:moveTo>
                    <a:pt x="193" y="1"/>
                  </a:moveTo>
                  <a:cubicBezTo>
                    <a:pt x="179" y="1"/>
                    <a:pt x="164" y="8"/>
                    <a:pt x="156" y="25"/>
                  </a:cubicBezTo>
                  <a:cubicBezTo>
                    <a:pt x="133" y="65"/>
                    <a:pt x="122" y="113"/>
                    <a:pt x="107" y="157"/>
                  </a:cubicBezTo>
                  <a:cubicBezTo>
                    <a:pt x="92" y="200"/>
                    <a:pt x="78" y="245"/>
                    <a:pt x="65" y="290"/>
                  </a:cubicBezTo>
                  <a:cubicBezTo>
                    <a:pt x="38" y="377"/>
                    <a:pt x="17" y="467"/>
                    <a:pt x="2" y="556"/>
                  </a:cubicBezTo>
                  <a:cubicBezTo>
                    <a:pt x="1" y="561"/>
                    <a:pt x="6" y="564"/>
                    <a:pt x="10" y="564"/>
                  </a:cubicBezTo>
                  <a:cubicBezTo>
                    <a:pt x="12" y="564"/>
                    <a:pt x="13" y="563"/>
                    <a:pt x="14" y="562"/>
                  </a:cubicBezTo>
                  <a:cubicBezTo>
                    <a:pt x="60" y="482"/>
                    <a:pt x="101" y="398"/>
                    <a:pt x="137" y="313"/>
                  </a:cubicBezTo>
                  <a:cubicBezTo>
                    <a:pt x="156" y="270"/>
                    <a:pt x="173" y="227"/>
                    <a:pt x="189" y="183"/>
                  </a:cubicBezTo>
                  <a:cubicBezTo>
                    <a:pt x="206" y="139"/>
                    <a:pt x="227" y="93"/>
                    <a:pt x="236" y="45"/>
                  </a:cubicBezTo>
                  <a:cubicBezTo>
                    <a:pt x="238" y="18"/>
                    <a:pt x="216" y="1"/>
                    <a:pt x="193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 rot="-2303074">
              <a:off x="8360056" y="4228098"/>
              <a:ext cx="25057" cy="49548"/>
            </a:xfrm>
            <a:custGeom>
              <a:avLst/>
              <a:gdLst/>
              <a:ahLst/>
              <a:cxnLst/>
              <a:rect l="l" t="t" r="r" b="b"/>
              <a:pathLst>
                <a:path w="266" h="526" extrusionOk="0">
                  <a:moveTo>
                    <a:pt x="205" y="1"/>
                  </a:moveTo>
                  <a:cubicBezTo>
                    <a:pt x="166" y="1"/>
                    <a:pt x="136" y="60"/>
                    <a:pt x="126" y="89"/>
                  </a:cubicBezTo>
                  <a:cubicBezTo>
                    <a:pt x="109" y="132"/>
                    <a:pt x="94" y="176"/>
                    <a:pt x="79" y="219"/>
                  </a:cubicBezTo>
                  <a:cubicBezTo>
                    <a:pt x="63" y="265"/>
                    <a:pt x="47" y="312"/>
                    <a:pt x="32" y="360"/>
                  </a:cubicBezTo>
                  <a:cubicBezTo>
                    <a:pt x="24" y="382"/>
                    <a:pt x="19" y="404"/>
                    <a:pt x="14" y="427"/>
                  </a:cubicBezTo>
                  <a:cubicBezTo>
                    <a:pt x="9" y="440"/>
                    <a:pt x="6" y="453"/>
                    <a:pt x="3" y="465"/>
                  </a:cubicBezTo>
                  <a:cubicBezTo>
                    <a:pt x="1" y="478"/>
                    <a:pt x="2" y="491"/>
                    <a:pt x="8" y="503"/>
                  </a:cubicBezTo>
                  <a:cubicBezTo>
                    <a:pt x="12" y="517"/>
                    <a:pt x="25" y="525"/>
                    <a:pt x="38" y="525"/>
                  </a:cubicBezTo>
                  <a:cubicBezTo>
                    <a:pt x="44" y="525"/>
                    <a:pt x="50" y="524"/>
                    <a:pt x="55" y="520"/>
                  </a:cubicBezTo>
                  <a:cubicBezTo>
                    <a:pt x="69" y="512"/>
                    <a:pt x="77" y="509"/>
                    <a:pt x="84" y="495"/>
                  </a:cubicBezTo>
                  <a:cubicBezTo>
                    <a:pt x="91" y="482"/>
                    <a:pt x="96" y="471"/>
                    <a:pt x="101" y="459"/>
                  </a:cubicBezTo>
                  <a:cubicBezTo>
                    <a:pt x="111" y="438"/>
                    <a:pt x="122" y="417"/>
                    <a:pt x="131" y="396"/>
                  </a:cubicBezTo>
                  <a:cubicBezTo>
                    <a:pt x="150" y="350"/>
                    <a:pt x="168" y="304"/>
                    <a:pt x="186" y="258"/>
                  </a:cubicBezTo>
                  <a:cubicBezTo>
                    <a:pt x="203" y="215"/>
                    <a:pt x="220" y="171"/>
                    <a:pt x="235" y="129"/>
                  </a:cubicBezTo>
                  <a:cubicBezTo>
                    <a:pt x="247" y="98"/>
                    <a:pt x="266" y="21"/>
                    <a:pt x="219" y="4"/>
                  </a:cubicBezTo>
                  <a:cubicBezTo>
                    <a:pt x="214" y="2"/>
                    <a:pt x="209" y="1"/>
                    <a:pt x="205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 rot="-2303074">
              <a:off x="8384353" y="4226967"/>
              <a:ext cx="22043" cy="45026"/>
            </a:xfrm>
            <a:custGeom>
              <a:avLst/>
              <a:gdLst/>
              <a:ahLst/>
              <a:cxnLst/>
              <a:rect l="l" t="t" r="r" b="b"/>
              <a:pathLst>
                <a:path w="234" h="478" extrusionOk="0">
                  <a:moveTo>
                    <a:pt x="199" y="0"/>
                  </a:moveTo>
                  <a:cubicBezTo>
                    <a:pt x="193" y="0"/>
                    <a:pt x="187" y="2"/>
                    <a:pt x="182" y="6"/>
                  </a:cubicBezTo>
                  <a:cubicBezTo>
                    <a:pt x="122" y="62"/>
                    <a:pt x="107" y="155"/>
                    <a:pt x="81" y="228"/>
                  </a:cubicBezTo>
                  <a:cubicBezTo>
                    <a:pt x="67" y="267"/>
                    <a:pt x="52" y="304"/>
                    <a:pt x="36" y="342"/>
                  </a:cubicBezTo>
                  <a:cubicBezTo>
                    <a:pt x="21" y="380"/>
                    <a:pt x="0" y="420"/>
                    <a:pt x="15" y="460"/>
                  </a:cubicBezTo>
                  <a:cubicBezTo>
                    <a:pt x="19" y="471"/>
                    <a:pt x="28" y="477"/>
                    <a:pt x="38" y="477"/>
                  </a:cubicBezTo>
                  <a:cubicBezTo>
                    <a:pt x="41" y="477"/>
                    <a:pt x="44" y="477"/>
                    <a:pt x="48" y="475"/>
                  </a:cubicBezTo>
                  <a:cubicBezTo>
                    <a:pt x="90" y="459"/>
                    <a:pt x="106" y="418"/>
                    <a:pt x="122" y="380"/>
                  </a:cubicBezTo>
                  <a:cubicBezTo>
                    <a:pt x="139" y="343"/>
                    <a:pt x="155" y="302"/>
                    <a:pt x="170" y="263"/>
                  </a:cubicBezTo>
                  <a:cubicBezTo>
                    <a:pt x="186" y="223"/>
                    <a:pt x="203" y="184"/>
                    <a:pt x="213" y="143"/>
                  </a:cubicBezTo>
                  <a:cubicBezTo>
                    <a:pt x="225" y="103"/>
                    <a:pt x="234" y="61"/>
                    <a:pt x="223" y="19"/>
                  </a:cubicBezTo>
                  <a:cubicBezTo>
                    <a:pt x="220" y="7"/>
                    <a:pt x="209" y="0"/>
                    <a:pt x="199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 rot="-2303074">
              <a:off x="8413269" y="4218868"/>
              <a:ext cx="21478" cy="40976"/>
            </a:xfrm>
            <a:custGeom>
              <a:avLst/>
              <a:gdLst/>
              <a:ahLst/>
              <a:cxnLst/>
              <a:rect l="l" t="t" r="r" b="b"/>
              <a:pathLst>
                <a:path w="228" h="435" extrusionOk="0">
                  <a:moveTo>
                    <a:pt x="182" y="0"/>
                  </a:moveTo>
                  <a:cubicBezTo>
                    <a:pt x="171" y="0"/>
                    <a:pt x="161" y="5"/>
                    <a:pt x="153" y="17"/>
                  </a:cubicBezTo>
                  <a:cubicBezTo>
                    <a:pt x="149" y="24"/>
                    <a:pt x="144" y="32"/>
                    <a:pt x="138" y="39"/>
                  </a:cubicBezTo>
                  <a:cubicBezTo>
                    <a:pt x="132" y="46"/>
                    <a:pt x="125" y="52"/>
                    <a:pt x="119" y="60"/>
                  </a:cubicBezTo>
                  <a:cubicBezTo>
                    <a:pt x="110" y="75"/>
                    <a:pt x="103" y="91"/>
                    <a:pt x="98" y="108"/>
                  </a:cubicBezTo>
                  <a:cubicBezTo>
                    <a:pt x="85" y="140"/>
                    <a:pt x="72" y="172"/>
                    <a:pt x="59" y="205"/>
                  </a:cubicBezTo>
                  <a:cubicBezTo>
                    <a:pt x="46" y="237"/>
                    <a:pt x="35" y="267"/>
                    <a:pt x="23" y="298"/>
                  </a:cubicBezTo>
                  <a:cubicBezTo>
                    <a:pt x="11" y="331"/>
                    <a:pt x="4" y="365"/>
                    <a:pt x="0" y="401"/>
                  </a:cubicBezTo>
                  <a:cubicBezTo>
                    <a:pt x="0" y="416"/>
                    <a:pt x="10" y="429"/>
                    <a:pt x="25" y="433"/>
                  </a:cubicBezTo>
                  <a:cubicBezTo>
                    <a:pt x="28" y="434"/>
                    <a:pt x="31" y="434"/>
                    <a:pt x="35" y="434"/>
                  </a:cubicBezTo>
                  <a:cubicBezTo>
                    <a:pt x="45" y="434"/>
                    <a:pt x="56" y="429"/>
                    <a:pt x="62" y="420"/>
                  </a:cubicBezTo>
                  <a:lnTo>
                    <a:pt x="62" y="421"/>
                  </a:lnTo>
                  <a:cubicBezTo>
                    <a:pt x="83" y="395"/>
                    <a:pt x="101" y="368"/>
                    <a:pt x="115" y="339"/>
                  </a:cubicBezTo>
                  <a:cubicBezTo>
                    <a:pt x="128" y="309"/>
                    <a:pt x="141" y="279"/>
                    <a:pt x="154" y="249"/>
                  </a:cubicBezTo>
                  <a:cubicBezTo>
                    <a:pt x="168" y="221"/>
                    <a:pt x="180" y="192"/>
                    <a:pt x="193" y="163"/>
                  </a:cubicBezTo>
                  <a:cubicBezTo>
                    <a:pt x="198" y="150"/>
                    <a:pt x="203" y="135"/>
                    <a:pt x="210" y="121"/>
                  </a:cubicBezTo>
                  <a:cubicBezTo>
                    <a:pt x="215" y="106"/>
                    <a:pt x="217" y="91"/>
                    <a:pt x="216" y="75"/>
                  </a:cubicBezTo>
                  <a:lnTo>
                    <a:pt x="216" y="75"/>
                  </a:lnTo>
                  <a:cubicBezTo>
                    <a:pt x="218" y="66"/>
                    <a:pt x="220" y="57"/>
                    <a:pt x="222" y="48"/>
                  </a:cubicBezTo>
                  <a:cubicBezTo>
                    <a:pt x="227" y="21"/>
                    <a:pt x="205" y="0"/>
                    <a:pt x="182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 rot="-2303074">
              <a:off x="8436440" y="4197750"/>
              <a:ext cx="24492" cy="49642"/>
            </a:xfrm>
            <a:custGeom>
              <a:avLst/>
              <a:gdLst/>
              <a:ahLst/>
              <a:cxnLst/>
              <a:rect l="l" t="t" r="r" b="b"/>
              <a:pathLst>
                <a:path w="260" h="527" extrusionOk="0">
                  <a:moveTo>
                    <a:pt x="219" y="1"/>
                  </a:moveTo>
                  <a:cubicBezTo>
                    <a:pt x="214" y="1"/>
                    <a:pt x="210" y="2"/>
                    <a:pt x="206" y="4"/>
                  </a:cubicBezTo>
                  <a:cubicBezTo>
                    <a:pt x="170" y="26"/>
                    <a:pt x="150" y="77"/>
                    <a:pt x="135" y="115"/>
                  </a:cubicBezTo>
                  <a:cubicBezTo>
                    <a:pt x="121" y="152"/>
                    <a:pt x="106" y="194"/>
                    <a:pt x="92" y="233"/>
                  </a:cubicBezTo>
                  <a:cubicBezTo>
                    <a:pt x="61" y="316"/>
                    <a:pt x="35" y="399"/>
                    <a:pt x="8" y="483"/>
                  </a:cubicBezTo>
                  <a:cubicBezTo>
                    <a:pt x="0" y="506"/>
                    <a:pt x="26" y="526"/>
                    <a:pt x="49" y="526"/>
                  </a:cubicBezTo>
                  <a:cubicBezTo>
                    <a:pt x="60" y="526"/>
                    <a:pt x="70" y="521"/>
                    <a:pt x="76" y="509"/>
                  </a:cubicBezTo>
                  <a:cubicBezTo>
                    <a:pt x="112" y="429"/>
                    <a:pt x="148" y="349"/>
                    <a:pt x="180" y="268"/>
                  </a:cubicBezTo>
                  <a:cubicBezTo>
                    <a:pt x="195" y="228"/>
                    <a:pt x="211" y="189"/>
                    <a:pt x="226" y="149"/>
                  </a:cubicBezTo>
                  <a:cubicBezTo>
                    <a:pt x="239" y="112"/>
                    <a:pt x="259" y="59"/>
                    <a:pt x="247" y="20"/>
                  </a:cubicBezTo>
                  <a:cubicBezTo>
                    <a:pt x="242" y="8"/>
                    <a:pt x="230" y="1"/>
                    <a:pt x="219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 rot="-2303074">
              <a:off x="8458469" y="4185152"/>
              <a:ext cx="22325" cy="48982"/>
            </a:xfrm>
            <a:custGeom>
              <a:avLst/>
              <a:gdLst/>
              <a:ahLst/>
              <a:cxnLst/>
              <a:rect l="l" t="t" r="r" b="b"/>
              <a:pathLst>
                <a:path w="237" h="520" extrusionOk="0">
                  <a:moveTo>
                    <a:pt x="188" y="0"/>
                  </a:moveTo>
                  <a:cubicBezTo>
                    <a:pt x="185" y="0"/>
                    <a:pt x="182" y="1"/>
                    <a:pt x="179" y="2"/>
                  </a:cubicBezTo>
                  <a:cubicBezTo>
                    <a:pt x="139" y="18"/>
                    <a:pt x="125" y="68"/>
                    <a:pt x="108" y="104"/>
                  </a:cubicBezTo>
                  <a:cubicBezTo>
                    <a:pt x="89" y="147"/>
                    <a:pt x="76" y="193"/>
                    <a:pt x="61" y="238"/>
                  </a:cubicBezTo>
                  <a:cubicBezTo>
                    <a:pt x="47" y="280"/>
                    <a:pt x="34" y="322"/>
                    <a:pt x="22" y="364"/>
                  </a:cubicBezTo>
                  <a:cubicBezTo>
                    <a:pt x="16" y="385"/>
                    <a:pt x="12" y="408"/>
                    <a:pt x="8" y="429"/>
                  </a:cubicBezTo>
                  <a:cubicBezTo>
                    <a:pt x="1" y="452"/>
                    <a:pt x="0" y="474"/>
                    <a:pt x="2" y="498"/>
                  </a:cubicBezTo>
                  <a:cubicBezTo>
                    <a:pt x="6" y="512"/>
                    <a:pt x="20" y="519"/>
                    <a:pt x="34" y="519"/>
                  </a:cubicBezTo>
                  <a:cubicBezTo>
                    <a:pt x="43" y="519"/>
                    <a:pt x="53" y="516"/>
                    <a:pt x="59" y="511"/>
                  </a:cubicBezTo>
                  <a:lnTo>
                    <a:pt x="59" y="512"/>
                  </a:lnTo>
                  <a:cubicBezTo>
                    <a:pt x="75" y="498"/>
                    <a:pt x="83" y="476"/>
                    <a:pt x="93" y="457"/>
                  </a:cubicBezTo>
                  <a:cubicBezTo>
                    <a:pt x="104" y="437"/>
                    <a:pt x="114" y="415"/>
                    <a:pt x="122" y="394"/>
                  </a:cubicBezTo>
                  <a:cubicBezTo>
                    <a:pt x="137" y="352"/>
                    <a:pt x="153" y="311"/>
                    <a:pt x="167" y="268"/>
                  </a:cubicBezTo>
                  <a:cubicBezTo>
                    <a:pt x="183" y="227"/>
                    <a:pt x="196" y="184"/>
                    <a:pt x="208" y="142"/>
                  </a:cubicBezTo>
                  <a:cubicBezTo>
                    <a:pt x="216" y="104"/>
                    <a:pt x="237" y="51"/>
                    <a:pt x="214" y="15"/>
                  </a:cubicBezTo>
                  <a:cubicBezTo>
                    <a:pt x="208" y="5"/>
                    <a:pt x="199" y="0"/>
                    <a:pt x="188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 rot="-2303074">
              <a:off x="8492555" y="4180010"/>
              <a:ext cx="15166" cy="43142"/>
            </a:xfrm>
            <a:custGeom>
              <a:avLst/>
              <a:gdLst/>
              <a:ahLst/>
              <a:cxnLst/>
              <a:rect l="l" t="t" r="r" b="b"/>
              <a:pathLst>
                <a:path w="161" h="458" extrusionOk="0">
                  <a:moveTo>
                    <a:pt x="127" y="0"/>
                  </a:moveTo>
                  <a:cubicBezTo>
                    <a:pt x="122" y="0"/>
                    <a:pt x="116" y="1"/>
                    <a:pt x="112" y="5"/>
                  </a:cubicBezTo>
                  <a:cubicBezTo>
                    <a:pt x="94" y="15"/>
                    <a:pt x="89" y="32"/>
                    <a:pt x="83" y="50"/>
                  </a:cubicBezTo>
                  <a:cubicBezTo>
                    <a:pt x="76" y="69"/>
                    <a:pt x="70" y="88"/>
                    <a:pt x="64" y="106"/>
                  </a:cubicBezTo>
                  <a:cubicBezTo>
                    <a:pt x="53" y="141"/>
                    <a:pt x="44" y="177"/>
                    <a:pt x="36" y="213"/>
                  </a:cubicBezTo>
                  <a:cubicBezTo>
                    <a:pt x="27" y="248"/>
                    <a:pt x="20" y="285"/>
                    <a:pt x="12" y="321"/>
                  </a:cubicBezTo>
                  <a:cubicBezTo>
                    <a:pt x="4" y="358"/>
                    <a:pt x="1" y="396"/>
                    <a:pt x="2" y="434"/>
                  </a:cubicBezTo>
                  <a:cubicBezTo>
                    <a:pt x="2" y="448"/>
                    <a:pt x="17" y="457"/>
                    <a:pt x="30" y="457"/>
                  </a:cubicBezTo>
                  <a:cubicBezTo>
                    <a:pt x="39" y="457"/>
                    <a:pt x="47" y="453"/>
                    <a:pt x="51" y="444"/>
                  </a:cubicBezTo>
                  <a:cubicBezTo>
                    <a:pt x="78" y="375"/>
                    <a:pt x="85" y="301"/>
                    <a:pt x="103" y="230"/>
                  </a:cubicBezTo>
                  <a:cubicBezTo>
                    <a:pt x="113" y="196"/>
                    <a:pt x="124" y="162"/>
                    <a:pt x="133" y="127"/>
                  </a:cubicBezTo>
                  <a:cubicBezTo>
                    <a:pt x="137" y="109"/>
                    <a:pt x="143" y="90"/>
                    <a:pt x="148" y="72"/>
                  </a:cubicBezTo>
                  <a:cubicBezTo>
                    <a:pt x="153" y="54"/>
                    <a:pt x="161" y="38"/>
                    <a:pt x="153" y="18"/>
                  </a:cubicBezTo>
                  <a:cubicBezTo>
                    <a:pt x="148" y="7"/>
                    <a:pt x="138" y="0"/>
                    <a:pt x="127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 rot="-2303074">
              <a:off x="8055101" y="4291362"/>
              <a:ext cx="642353" cy="413713"/>
            </a:xfrm>
            <a:custGeom>
              <a:avLst/>
              <a:gdLst/>
              <a:ahLst/>
              <a:cxnLst/>
              <a:rect l="l" t="t" r="r" b="b"/>
              <a:pathLst>
                <a:path w="6819" h="4392" extrusionOk="0">
                  <a:moveTo>
                    <a:pt x="923" y="1"/>
                  </a:moveTo>
                  <a:cubicBezTo>
                    <a:pt x="923" y="1"/>
                    <a:pt x="794" y="155"/>
                    <a:pt x="466" y="697"/>
                  </a:cubicBezTo>
                  <a:cubicBezTo>
                    <a:pt x="162" y="1198"/>
                    <a:pt x="1" y="1555"/>
                    <a:pt x="1" y="1555"/>
                  </a:cubicBezTo>
                  <a:cubicBezTo>
                    <a:pt x="1" y="1555"/>
                    <a:pt x="662" y="2470"/>
                    <a:pt x="2631" y="3392"/>
                  </a:cubicBezTo>
                  <a:cubicBezTo>
                    <a:pt x="4598" y="4315"/>
                    <a:pt x="6224" y="4392"/>
                    <a:pt x="6224" y="4392"/>
                  </a:cubicBezTo>
                  <a:cubicBezTo>
                    <a:pt x="6224" y="4392"/>
                    <a:pt x="6318" y="4083"/>
                    <a:pt x="6532" y="3547"/>
                  </a:cubicBezTo>
                  <a:cubicBezTo>
                    <a:pt x="6662" y="3218"/>
                    <a:pt x="6758" y="2876"/>
                    <a:pt x="6818" y="2526"/>
                  </a:cubicBezTo>
                  <a:lnTo>
                    <a:pt x="6818" y="2526"/>
                  </a:lnTo>
                  <a:cubicBezTo>
                    <a:pt x="6818" y="2526"/>
                    <a:pt x="6817" y="2526"/>
                    <a:pt x="6813" y="2526"/>
                  </a:cubicBezTo>
                  <a:cubicBezTo>
                    <a:pt x="6745" y="2526"/>
                    <a:pt x="5898" y="2510"/>
                    <a:pt x="3891" y="1776"/>
                  </a:cubicBezTo>
                  <a:cubicBezTo>
                    <a:pt x="1796" y="1007"/>
                    <a:pt x="1055" y="128"/>
                    <a:pt x="1055" y="128"/>
                  </a:cubicBezTo>
                  <a:lnTo>
                    <a:pt x="9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 rot="-2303074">
              <a:off x="8090829" y="4113816"/>
              <a:ext cx="417779" cy="183496"/>
            </a:xfrm>
            <a:custGeom>
              <a:avLst/>
              <a:gdLst/>
              <a:ahLst/>
              <a:cxnLst/>
              <a:rect l="l" t="t" r="r" b="b"/>
              <a:pathLst>
                <a:path w="4435" h="1948" extrusionOk="0">
                  <a:moveTo>
                    <a:pt x="194" y="1"/>
                  </a:moveTo>
                  <a:cubicBezTo>
                    <a:pt x="123" y="1"/>
                    <a:pt x="80" y="14"/>
                    <a:pt x="67" y="43"/>
                  </a:cubicBezTo>
                  <a:cubicBezTo>
                    <a:pt x="0" y="199"/>
                    <a:pt x="909" y="742"/>
                    <a:pt x="2095" y="1256"/>
                  </a:cubicBezTo>
                  <a:cubicBezTo>
                    <a:pt x="3066" y="1677"/>
                    <a:pt x="3924" y="1948"/>
                    <a:pt x="4241" y="1948"/>
                  </a:cubicBezTo>
                  <a:cubicBezTo>
                    <a:pt x="4311" y="1948"/>
                    <a:pt x="4355" y="1934"/>
                    <a:pt x="4367" y="1906"/>
                  </a:cubicBezTo>
                  <a:cubicBezTo>
                    <a:pt x="4435" y="1750"/>
                    <a:pt x="3526" y="1207"/>
                    <a:pt x="2339" y="693"/>
                  </a:cubicBezTo>
                  <a:cubicBezTo>
                    <a:pt x="1368" y="272"/>
                    <a:pt x="511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 rot="-2303074">
              <a:off x="8219553" y="4423482"/>
              <a:ext cx="386128" cy="197531"/>
            </a:xfrm>
            <a:custGeom>
              <a:avLst/>
              <a:gdLst/>
              <a:ahLst/>
              <a:cxnLst/>
              <a:rect l="l" t="t" r="r" b="b"/>
              <a:pathLst>
                <a:path w="4099" h="2097" extrusionOk="0">
                  <a:moveTo>
                    <a:pt x="43" y="1"/>
                  </a:moveTo>
                  <a:cubicBezTo>
                    <a:pt x="23" y="1"/>
                    <a:pt x="10" y="6"/>
                    <a:pt x="6" y="16"/>
                  </a:cubicBezTo>
                  <a:cubicBezTo>
                    <a:pt x="1" y="29"/>
                    <a:pt x="11" y="50"/>
                    <a:pt x="34" y="77"/>
                  </a:cubicBezTo>
                  <a:cubicBezTo>
                    <a:pt x="65" y="115"/>
                    <a:pt x="100" y="148"/>
                    <a:pt x="140" y="178"/>
                  </a:cubicBezTo>
                  <a:cubicBezTo>
                    <a:pt x="166" y="196"/>
                    <a:pt x="194" y="213"/>
                    <a:pt x="223" y="228"/>
                  </a:cubicBezTo>
                  <a:lnTo>
                    <a:pt x="320" y="284"/>
                  </a:lnTo>
                  <a:cubicBezTo>
                    <a:pt x="338" y="292"/>
                    <a:pt x="355" y="303"/>
                    <a:pt x="371" y="314"/>
                  </a:cubicBezTo>
                  <a:lnTo>
                    <a:pt x="422" y="350"/>
                  </a:lnTo>
                  <a:cubicBezTo>
                    <a:pt x="439" y="364"/>
                    <a:pt x="458" y="377"/>
                    <a:pt x="480" y="391"/>
                  </a:cubicBezTo>
                  <a:cubicBezTo>
                    <a:pt x="490" y="397"/>
                    <a:pt x="501" y="403"/>
                    <a:pt x="513" y="410"/>
                  </a:cubicBezTo>
                  <a:lnTo>
                    <a:pt x="546" y="426"/>
                  </a:lnTo>
                  <a:cubicBezTo>
                    <a:pt x="567" y="436"/>
                    <a:pt x="601" y="448"/>
                    <a:pt x="641" y="463"/>
                  </a:cubicBezTo>
                  <a:cubicBezTo>
                    <a:pt x="660" y="471"/>
                    <a:pt x="683" y="479"/>
                    <a:pt x="705" y="490"/>
                  </a:cubicBezTo>
                  <a:cubicBezTo>
                    <a:pt x="732" y="502"/>
                    <a:pt x="760" y="514"/>
                    <a:pt x="789" y="524"/>
                  </a:cubicBezTo>
                  <a:cubicBezTo>
                    <a:pt x="819" y="535"/>
                    <a:pt x="850" y="547"/>
                    <a:pt x="880" y="560"/>
                  </a:cubicBezTo>
                  <a:lnTo>
                    <a:pt x="979" y="608"/>
                  </a:lnTo>
                  <a:lnTo>
                    <a:pt x="1087" y="662"/>
                  </a:lnTo>
                  <a:lnTo>
                    <a:pt x="1205" y="720"/>
                  </a:lnTo>
                  <a:lnTo>
                    <a:pt x="1462" y="845"/>
                  </a:lnTo>
                  <a:cubicBezTo>
                    <a:pt x="1554" y="886"/>
                    <a:pt x="1649" y="931"/>
                    <a:pt x="1745" y="978"/>
                  </a:cubicBezTo>
                  <a:lnTo>
                    <a:pt x="1818" y="1014"/>
                  </a:lnTo>
                  <a:cubicBezTo>
                    <a:pt x="1842" y="1025"/>
                    <a:pt x="1864" y="1038"/>
                    <a:pt x="1886" y="1053"/>
                  </a:cubicBezTo>
                  <a:lnTo>
                    <a:pt x="1953" y="1101"/>
                  </a:lnTo>
                  <a:cubicBezTo>
                    <a:pt x="1977" y="1117"/>
                    <a:pt x="2002" y="1132"/>
                    <a:pt x="2028" y="1144"/>
                  </a:cubicBezTo>
                  <a:lnTo>
                    <a:pt x="2174" y="1226"/>
                  </a:lnTo>
                  <a:cubicBezTo>
                    <a:pt x="2224" y="1254"/>
                    <a:pt x="2284" y="1268"/>
                    <a:pt x="2336" y="1287"/>
                  </a:cubicBezTo>
                  <a:cubicBezTo>
                    <a:pt x="2364" y="1296"/>
                    <a:pt x="2391" y="1309"/>
                    <a:pt x="2417" y="1325"/>
                  </a:cubicBezTo>
                  <a:lnTo>
                    <a:pt x="2497" y="1370"/>
                  </a:lnTo>
                  <a:lnTo>
                    <a:pt x="2577" y="1414"/>
                  </a:lnTo>
                  <a:cubicBezTo>
                    <a:pt x="2603" y="1429"/>
                    <a:pt x="2627" y="1446"/>
                    <a:pt x="2651" y="1464"/>
                  </a:cubicBezTo>
                  <a:cubicBezTo>
                    <a:pt x="2676" y="1482"/>
                    <a:pt x="2700" y="1500"/>
                    <a:pt x="2727" y="1516"/>
                  </a:cubicBezTo>
                  <a:cubicBezTo>
                    <a:pt x="2755" y="1532"/>
                    <a:pt x="2780" y="1543"/>
                    <a:pt x="2807" y="1557"/>
                  </a:cubicBezTo>
                  <a:lnTo>
                    <a:pt x="2963" y="1635"/>
                  </a:lnTo>
                  <a:cubicBezTo>
                    <a:pt x="3016" y="1661"/>
                    <a:pt x="3068" y="1680"/>
                    <a:pt x="3115" y="1706"/>
                  </a:cubicBezTo>
                  <a:cubicBezTo>
                    <a:pt x="3164" y="1731"/>
                    <a:pt x="3215" y="1749"/>
                    <a:pt x="3261" y="1770"/>
                  </a:cubicBezTo>
                  <a:cubicBezTo>
                    <a:pt x="3306" y="1789"/>
                    <a:pt x="3349" y="1814"/>
                    <a:pt x="3389" y="1841"/>
                  </a:cubicBezTo>
                  <a:lnTo>
                    <a:pt x="3450" y="1882"/>
                  </a:lnTo>
                  <a:cubicBezTo>
                    <a:pt x="3470" y="1895"/>
                    <a:pt x="3492" y="1906"/>
                    <a:pt x="3512" y="1916"/>
                  </a:cubicBezTo>
                  <a:lnTo>
                    <a:pt x="3626" y="1974"/>
                  </a:lnTo>
                  <a:lnTo>
                    <a:pt x="3680" y="2001"/>
                  </a:lnTo>
                  <a:cubicBezTo>
                    <a:pt x="3699" y="2008"/>
                    <a:pt x="3717" y="2016"/>
                    <a:pt x="3734" y="2022"/>
                  </a:cubicBezTo>
                  <a:cubicBezTo>
                    <a:pt x="3802" y="2047"/>
                    <a:pt x="3863" y="2064"/>
                    <a:pt x="3912" y="2080"/>
                  </a:cubicBezTo>
                  <a:cubicBezTo>
                    <a:pt x="3953" y="2090"/>
                    <a:pt x="3994" y="2096"/>
                    <a:pt x="4035" y="2097"/>
                  </a:cubicBezTo>
                  <a:cubicBezTo>
                    <a:pt x="4065" y="2097"/>
                    <a:pt x="4084" y="2089"/>
                    <a:pt x="4091" y="2072"/>
                  </a:cubicBezTo>
                  <a:cubicBezTo>
                    <a:pt x="4098" y="2055"/>
                    <a:pt x="4091" y="2035"/>
                    <a:pt x="4070" y="2015"/>
                  </a:cubicBezTo>
                  <a:cubicBezTo>
                    <a:pt x="4047" y="1994"/>
                    <a:pt x="4011" y="1974"/>
                    <a:pt x="3965" y="1953"/>
                  </a:cubicBezTo>
                  <a:lnTo>
                    <a:pt x="3930" y="1934"/>
                  </a:lnTo>
                  <a:cubicBezTo>
                    <a:pt x="3917" y="1929"/>
                    <a:pt x="3903" y="1922"/>
                    <a:pt x="3888" y="1915"/>
                  </a:cubicBezTo>
                  <a:lnTo>
                    <a:pt x="3793" y="1879"/>
                  </a:lnTo>
                  <a:lnTo>
                    <a:pt x="3744" y="1857"/>
                  </a:lnTo>
                  <a:lnTo>
                    <a:pt x="3690" y="1833"/>
                  </a:lnTo>
                  <a:lnTo>
                    <a:pt x="3574" y="1778"/>
                  </a:lnTo>
                  <a:cubicBezTo>
                    <a:pt x="3553" y="1768"/>
                    <a:pt x="3534" y="1759"/>
                    <a:pt x="3515" y="1748"/>
                  </a:cubicBezTo>
                  <a:lnTo>
                    <a:pt x="3455" y="1712"/>
                  </a:lnTo>
                  <a:cubicBezTo>
                    <a:pt x="3411" y="1683"/>
                    <a:pt x="3364" y="1661"/>
                    <a:pt x="3315" y="1644"/>
                  </a:cubicBezTo>
                  <a:cubicBezTo>
                    <a:pt x="3265" y="1624"/>
                    <a:pt x="3214" y="1610"/>
                    <a:pt x="3166" y="1587"/>
                  </a:cubicBezTo>
                  <a:cubicBezTo>
                    <a:pt x="3115" y="1563"/>
                    <a:pt x="3062" y="1546"/>
                    <a:pt x="3010" y="1524"/>
                  </a:cubicBezTo>
                  <a:lnTo>
                    <a:pt x="2853" y="1451"/>
                  </a:lnTo>
                  <a:cubicBezTo>
                    <a:pt x="2826" y="1439"/>
                    <a:pt x="2800" y="1427"/>
                    <a:pt x="2775" y="1413"/>
                  </a:cubicBezTo>
                  <a:cubicBezTo>
                    <a:pt x="2750" y="1398"/>
                    <a:pt x="2727" y="1380"/>
                    <a:pt x="2702" y="1361"/>
                  </a:cubicBezTo>
                  <a:cubicBezTo>
                    <a:pt x="2677" y="1343"/>
                    <a:pt x="2651" y="1326"/>
                    <a:pt x="2623" y="1310"/>
                  </a:cubicBezTo>
                  <a:lnTo>
                    <a:pt x="2544" y="1264"/>
                  </a:lnTo>
                  <a:lnTo>
                    <a:pt x="2465" y="1217"/>
                  </a:lnTo>
                  <a:lnTo>
                    <a:pt x="2445" y="1205"/>
                  </a:lnTo>
                  <a:lnTo>
                    <a:pt x="2423" y="1194"/>
                  </a:lnTo>
                  <a:cubicBezTo>
                    <a:pt x="2408" y="1187"/>
                    <a:pt x="2393" y="1181"/>
                    <a:pt x="2378" y="1174"/>
                  </a:cubicBezTo>
                  <a:lnTo>
                    <a:pt x="2300" y="1144"/>
                  </a:lnTo>
                  <a:cubicBezTo>
                    <a:pt x="2276" y="1134"/>
                    <a:pt x="2251" y="1121"/>
                    <a:pt x="2229" y="1106"/>
                  </a:cubicBezTo>
                  <a:lnTo>
                    <a:pt x="2087" y="1018"/>
                  </a:lnTo>
                  <a:cubicBezTo>
                    <a:pt x="2041" y="991"/>
                    <a:pt x="2001" y="957"/>
                    <a:pt x="1955" y="922"/>
                  </a:cubicBezTo>
                  <a:cubicBezTo>
                    <a:pt x="1933" y="906"/>
                    <a:pt x="1909" y="890"/>
                    <a:pt x="1883" y="877"/>
                  </a:cubicBezTo>
                  <a:lnTo>
                    <a:pt x="1813" y="838"/>
                  </a:lnTo>
                  <a:cubicBezTo>
                    <a:pt x="1719" y="786"/>
                    <a:pt x="1627" y="737"/>
                    <a:pt x="1538" y="692"/>
                  </a:cubicBezTo>
                  <a:lnTo>
                    <a:pt x="1286" y="555"/>
                  </a:lnTo>
                  <a:lnTo>
                    <a:pt x="1170" y="493"/>
                  </a:lnTo>
                  <a:lnTo>
                    <a:pt x="1063" y="433"/>
                  </a:lnTo>
                  <a:lnTo>
                    <a:pt x="964" y="381"/>
                  </a:lnTo>
                  <a:cubicBezTo>
                    <a:pt x="930" y="365"/>
                    <a:pt x="899" y="353"/>
                    <a:pt x="870" y="340"/>
                  </a:cubicBezTo>
                  <a:cubicBezTo>
                    <a:pt x="841" y="329"/>
                    <a:pt x="816" y="317"/>
                    <a:pt x="793" y="306"/>
                  </a:cubicBezTo>
                  <a:cubicBezTo>
                    <a:pt x="768" y="294"/>
                    <a:pt x="745" y="284"/>
                    <a:pt x="723" y="275"/>
                  </a:cubicBezTo>
                  <a:lnTo>
                    <a:pt x="630" y="237"/>
                  </a:lnTo>
                  <a:lnTo>
                    <a:pt x="599" y="222"/>
                  </a:lnTo>
                  <a:cubicBezTo>
                    <a:pt x="590" y="217"/>
                    <a:pt x="580" y="212"/>
                    <a:pt x="571" y="206"/>
                  </a:cubicBezTo>
                  <a:cubicBezTo>
                    <a:pt x="553" y="195"/>
                    <a:pt x="533" y="183"/>
                    <a:pt x="514" y="170"/>
                  </a:cubicBezTo>
                  <a:cubicBezTo>
                    <a:pt x="496" y="159"/>
                    <a:pt x="475" y="146"/>
                    <a:pt x="455" y="135"/>
                  </a:cubicBezTo>
                  <a:cubicBezTo>
                    <a:pt x="436" y="124"/>
                    <a:pt x="417" y="116"/>
                    <a:pt x="395" y="108"/>
                  </a:cubicBezTo>
                  <a:cubicBezTo>
                    <a:pt x="358" y="95"/>
                    <a:pt x="323" y="81"/>
                    <a:pt x="288" y="70"/>
                  </a:cubicBezTo>
                  <a:lnTo>
                    <a:pt x="196" y="43"/>
                  </a:lnTo>
                  <a:cubicBezTo>
                    <a:pt x="143" y="25"/>
                    <a:pt x="98" y="8"/>
                    <a:pt x="65" y="3"/>
                  </a:cubicBezTo>
                  <a:cubicBezTo>
                    <a:pt x="57" y="2"/>
                    <a:pt x="49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 rot="-2303074">
              <a:off x="8315583" y="4542422"/>
              <a:ext cx="123497" cy="47758"/>
            </a:xfrm>
            <a:custGeom>
              <a:avLst/>
              <a:gdLst/>
              <a:ahLst/>
              <a:cxnLst/>
              <a:rect l="l" t="t" r="r" b="b"/>
              <a:pathLst>
                <a:path w="1311" h="507" extrusionOk="0">
                  <a:moveTo>
                    <a:pt x="506" y="0"/>
                  </a:moveTo>
                  <a:cubicBezTo>
                    <a:pt x="468" y="0"/>
                    <a:pt x="429" y="2"/>
                    <a:pt x="390" y="5"/>
                  </a:cubicBezTo>
                  <a:cubicBezTo>
                    <a:pt x="297" y="13"/>
                    <a:pt x="196" y="36"/>
                    <a:pt x="118" y="95"/>
                  </a:cubicBezTo>
                  <a:cubicBezTo>
                    <a:pt x="48" y="147"/>
                    <a:pt x="0" y="226"/>
                    <a:pt x="6" y="302"/>
                  </a:cubicBezTo>
                  <a:cubicBezTo>
                    <a:pt x="14" y="394"/>
                    <a:pt x="105" y="459"/>
                    <a:pt x="192" y="488"/>
                  </a:cubicBezTo>
                  <a:cubicBezTo>
                    <a:pt x="231" y="501"/>
                    <a:pt x="270" y="506"/>
                    <a:pt x="310" y="506"/>
                  </a:cubicBezTo>
                  <a:cubicBezTo>
                    <a:pt x="447" y="506"/>
                    <a:pt x="590" y="440"/>
                    <a:pt x="713" y="372"/>
                  </a:cubicBezTo>
                  <a:cubicBezTo>
                    <a:pt x="859" y="293"/>
                    <a:pt x="1018" y="193"/>
                    <a:pt x="1186" y="193"/>
                  </a:cubicBezTo>
                  <a:cubicBezTo>
                    <a:pt x="1195" y="193"/>
                    <a:pt x="1203" y="193"/>
                    <a:pt x="1211" y="194"/>
                  </a:cubicBezTo>
                  <a:cubicBezTo>
                    <a:pt x="1232" y="195"/>
                    <a:pt x="1251" y="200"/>
                    <a:pt x="1271" y="203"/>
                  </a:cubicBezTo>
                  <a:cubicBezTo>
                    <a:pt x="1273" y="203"/>
                    <a:pt x="1275" y="203"/>
                    <a:pt x="1277" y="203"/>
                  </a:cubicBezTo>
                  <a:cubicBezTo>
                    <a:pt x="1298" y="203"/>
                    <a:pt x="1311" y="181"/>
                    <a:pt x="1299" y="166"/>
                  </a:cubicBezTo>
                  <a:cubicBezTo>
                    <a:pt x="1287" y="153"/>
                    <a:pt x="1271" y="145"/>
                    <a:pt x="1255" y="145"/>
                  </a:cubicBezTo>
                  <a:cubicBezTo>
                    <a:pt x="1249" y="145"/>
                    <a:pt x="1243" y="146"/>
                    <a:pt x="1237" y="148"/>
                  </a:cubicBezTo>
                  <a:cubicBezTo>
                    <a:pt x="1204" y="134"/>
                    <a:pt x="1170" y="123"/>
                    <a:pt x="1135" y="113"/>
                  </a:cubicBezTo>
                  <a:cubicBezTo>
                    <a:pt x="1088" y="98"/>
                    <a:pt x="1040" y="84"/>
                    <a:pt x="991" y="71"/>
                  </a:cubicBezTo>
                  <a:cubicBezTo>
                    <a:pt x="894" y="44"/>
                    <a:pt x="794" y="25"/>
                    <a:pt x="694" y="12"/>
                  </a:cubicBezTo>
                  <a:cubicBezTo>
                    <a:pt x="632" y="4"/>
                    <a:pt x="569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 rot="-2303074">
              <a:off x="8321853" y="4557402"/>
              <a:ext cx="94389" cy="15542"/>
            </a:xfrm>
            <a:custGeom>
              <a:avLst/>
              <a:gdLst/>
              <a:ahLst/>
              <a:cxnLst/>
              <a:rect l="l" t="t" r="r" b="b"/>
              <a:pathLst>
                <a:path w="1002" h="165" extrusionOk="0">
                  <a:moveTo>
                    <a:pt x="624" y="1"/>
                  </a:moveTo>
                  <a:cubicBezTo>
                    <a:pt x="548" y="1"/>
                    <a:pt x="471" y="5"/>
                    <a:pt x="395" y="14"/>
                  </a:cubicBezTo>
                  <a:cubicBezTo>
                    <a:pt x="313" y="23"/>
                    <a:pt x="234" y="39"/>
                    <a:pt x="156" y="61"/>
                  </a:cubicBezTo>
                  <a:cubicBezTo>
                    <a:pt x="98" y="78"/>
                    <a:pt x="31" y="102"/>
                    <a:pt x="1" y="159"/>
                  </a:cubicBezTo>
                  <a:cubicBezTo>
                    <a:pt x="0" y="162"/>
                    <a:pt x="3" y="165"/>
                    <a:pt x="5" y="165"/>
                  </a:cubicBezTo>
                  <a:cubicBezTo>
                    <a:pt x="6" y="165"/>
                    <a:pt x="7" y="164"/>
                    <a:pt x="8" y="164"/>
                  </a:cubicBezTo>
                  <a:cubicBezTo>
                    <a:pt x="59" y="120"/>
                    <a:pt x="132" y="101"/>
                    <a:pt x="196" y="87"/>
                  </a:cubicBezTo>
                  <a:cubicBezTo>
                    <a:pt x="273" y="71"/>
                    <a:pt x="351" y="60"/>
                    <a:pt x="430" y="57"/>
                  </a:cubicBezTo>
                  <a:cubicBezTo>
                    <a:pt x="499" y="53"/>
                    <a:pt x="568" y="50"/>
                    <a:pt x="637" y="50"/>
                  </a:cubicBezTo>
                  <a:cubicBezTo>
                    <a:pt x="651" y="50"/>
                    <a:pt x="665" y="50"/>
                    <a:pt x="679" y="51"/>
                  </a:cubicBezTo>
                  <a:cubicBezTo>
                    <a:pt x="728" y="52"/>
                    <a:pt x="777" y="54"/>
                    <a:pt x="825" y="58"/>
                  </a:cubicBezTo>
                  <a:cubicBezTo>
                    <a:pt x="872" y="61"/>
                    <a:pt x="919" y="72"/>
                    <a:pt x="966" y="72"/>
                  </a:cubicBezTo>
                  <a:cubicBezTo>
                    <a:pt x="968" y="72"/>
                    <a:pt x="970" y="72"/>
                    <a:pt x="972" y="72"/>
                  </a:cubicBezTo>
                  <a:cubicBezTo>
                    <a:pt x="996" y="72"/>
                    <a:pt x="1002" y="37"/>
                    <a:pt x="977" y="29"/>
                  </a:cubicBezTo>
                  <a:cubicBezTo>
                    <a:pt x="933" y="13"/>
                    <a:pt x="881" y="11"/>
                    <a:pt x="834" y="8"/>
                  </a:cubicBezTo>
                  <a:cubicBezTo>
                    <a:pt x="779" y="4"/>
                    <a:pt x="725" y="1"/>
                    <a:pt x="670" y="1"/>
                  </a:cubicBezTo>
                  <a:cubicBezTo>
                    <a:pt x="655" y="1"/>
                    <a:pt x="640" y="1"/>
                    <a:pt x="6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 rot="-2303074">
              <a:off x="8397126" y="4529090"/>
              <a:ext cx="125569" cy="48982"/>
            </a:xfrm>
            <a:custGeom>
              <a:avLst/>
              <a:gdLst/>
              <a:ahLst/>
              <a:cxnLst/>
              <a:rect l="l" t="t" r="r" b="b"/>
              <a:pathLst>
                <a:path w="1333" h="520" extrusionOk="0">
                  <a:moveTo>
                    <a:pt x="668" y="0"/>
                  </a:moveTo>
                  <a:cubicBezTo>
                    <a:pt x="661" y="0"/>
                    <a:pt x="653" y="0"/>
                    <a:pt x="646" y="0"/>
                  </a:cubicBezTo>
                  <a:cubicBezTo>
                    <a:pt x="472" y="5"/>
                    <a:pt x="278" y="31"/>
                    <a:pt x="127" y="135"/>
                  </a:cubicBezTo>
                  <a:cubicBezTo>
                    <a:pt x="92" y="160"/>
                    <a:pt x="54" y="191"/>
                    <a:pt x="32" y="226"/>
                  </a:cubicBezTo>
                  <a:cubicBezTo>
                    <a:pt x="10" y="261"/>
                    <a:pt x="0" y="303"/>
                    <a:pt x="4" y="345"/>
                  </a:cubicBezTo>
                  <a:cubicBezTo>
                    <a:pt x="12" y="428"/>
                    <a:pt x="74" y="489"/>
                    <a:pt x="162" y="509"/>
                  </a:cubicBezTo>
                  <a:cubicBezTo>
                    <a:pt x="191" y="516"/>
                    <a:pt x="220" y="519"/>
                    <a:pt x="250" y="519"/>
                  </a:cubicBezTo>
                  <a:cubicBezTo>
                    <a:pt x="410" y="519"/>
                    <a:pt x="567" y="427"/>
                    <a:pt x="703" y="338"/>
                  </a:cubicBezTo>
                  <a:cubicBezTo>
                    <a:pt x="788" y="283"/>
                    <a:pt x="876" y="232"/>
                    <a:pt x="974" y="203"/>
                  </a:cubicBezTo>
                  <a:cubicBezTo>
                    <a:pt x="1033" y="186"/>
                    <a:pt x="1094" y="175"/>
                    <a:pt x="1154" y="175"/>
                  </a:cubicBezTo>
                  <a:cubicBezTo>
                    <a:pt x="1186" y="175"/>
                    <a:pt x="1218" y="178"/>
                    <a:pt x="1248" y="185"/>
                  </a:cubicBezTo>
                  <a:cubicBezTo>
                    <a:pt x="1269" y="191"/>
                    <a:pt x="1289" y="197"/>
                    <a:pt x="1310" y="206"/>
                  </a:cubicBezTo>
                  <a:cubicBezTo>
                    <a:pt x="1311" y="206"/>
                    <a:pt x="1313" y="207"/>
                    <a:pt x="1315" y="207"/>
                  </a:cubicBezTo>
                  <a:cubicBezTo>
                    <a:pt x="1325" y="207"/>
                    <a:pt x="1333" y="194"/>
                    <a:pt x="1323" y="187"/>
                  </a:cubicBezTo>
                  <a:cubicBezTo>
                    <a:pt x="1314" y="182"/>
                    <a:pt x="1304" y="178"/>
                    <a:pt x="1295" y="174"/>
                  </a:cubicBezTo>
                  <a:cubicBezTo>
                    <a:pt x="1294" y="171"/>
                    <a:pt x="1293" y="169"/>
                    <a:pt x="1292" y="167"/>
                  </a:cubicBezTo>
                  <a:cubicBezTo>
                    <a:pt x="1285" y="161"/>
                    <a:pt x="1278" y="155"/>
                    <a:pt x="1270" y="151"/>
                  </a:cubicBezTo>
                  <a:cubicBezTo>
                    <a:pt x="1260" y="143"/>
                    <a:pt x="1249" y="136"/>
                    <a:pt x="1236" y="131"/>
                  </a:cubicBezTo>
                  <a:cubicBezTo>
                    <a:pt x="1232" y="129"/>
                    <a:pt x="1226" y="125"/>
                    <a:pt x="1222" y="123"/>
                  </a:cubicBezTo>
                  <a:cubicBezTo>
                    <a:pt x="1219" y="120"/>
                    <a:pt x="1215" y="117"/>
                    <a:pt x="1209" y="116"/>
                  </a:cubicBezTo>
                  <a:cubicBezTo>
                    <a:pt x="1117" y="89"/>
                    <a:pt x="1026" y="58"/>
                    <a:pt x="932" y="35"/>
                  </a:cubicBezTo>
                  <a:cubicBezTo>
                    <a:pt x="846" y="12"/>
                    <a:pt x="757" y="0"/>
                    <a:pt x="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 rot="-2303074">
              <a:off x="8407262" y="4546823"/>
              <a:ext cx="80070" cy="18839"/>
            </a:xfrm>
            <a:custGeom>
              <a:avLst/>
              <a:gdLst/>
              <a:ahLst/>
              <a:cxnLst/>
              <a:rect l="l" t="t" r="r" b="b"/>
              <a:pathLst>
                <a:path w="850" h="200" extrusionOk="0">
                  <a:moveTo>
                    <a:pt x="615" y="0"/>
                  </a:moveTo>
                  <a:cubicBezTo>
                    <a:pt x="535" y="0"/>
                    <a:pt x="454" y="6"/>
                    <a:pt x="375" y="17"/>
                  </a:cubicBezTo>
                  <a:cubicBezTo>
                    <a:pt x="302" y="26"/>
                    <a:pt x="230" y="45"/>
                    <a:pt x="161" y="72"/>
                  </a:cubicBezTo>
                  <a:cubicBezTo>
                    <a:pt x="102" y="98"/>
                    <a:pt x="35" y="131"/>
                    <a:pt x="2" y="189"/>
                  </a:cubicBezTo>
                  <a:cubicBezTo>
                    <a:pt x="0" y="193"/>
                    <a:pt x="3" y="200"/>
                    <a:pt x="9" y="200"/>
                  </a:cubicBezTo>
                  <a:cubicBezTo>
                    <a:pt x="9" y="200"/>
                    <a:pt x="10" y="200"/>
                    <a:pt x="11" y="200"/>
                  </a:cubicBezTo>
                  <a:lnTo>
                    <a:pt x="12" y="200"/>
                  </a:lnTo>
                  <a:cubicBezTo>
                    <a:pt x="69" y="176"/>
                    <a:pt x="123" y="143"/>
                    <a:pt x="183" y="122"/>
                  </a:cubicBezTo>
                  <a:cubicBezTo>
                    <a:pt x="250" y="98"/>
                    <a:pt x="319" y="80"/>
                    <a:pt x="390" y="68"/>
                  </a:cubicBezTo>
                  <a:cubicBezTo>
                    <a:pt x="536" y="40"/>
                    <a:pt x="685" y="41"/>
                    <a:pt x="834" y="37"/>
                  </a:cubicBezTo>
                  <a:cubicBezTo>
                    <a:pt x="845" y="37"/>
                    <a:pt x="850" y="17"/>
                    <a:pt x="837" y="15"/>
                  </a:cubicBezTo>
                  <a:cubicBezTo>
                    <a:pt x="763" y="5"/>
                    <a:pt x="689" y="0"/>
                    <a:pt x="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 rot="-2303074">
              <a:off x="8492682" y="4519687"/>
              <a:ext cx="91751" cy="46533"/>
            </a:xfrm>
            <a:custGeom>
              <a:avLst/>
              <a:gdLst/>
              <a:ahLst/>
              <a:cxnLst/>
              <a:rect l="l" t="t" r="r" b="b"/>
              <a:pathLst>
                <a:path w="974" h="494" extrusionOk="0">
                  <a:moveTo>
                    <a:pt x="665" y="1"/>
                  </a:moveTo>
                  <a:cubicBezTo>
                    <a:pt x="591" y="1"/>
                    <a:pt x="515" y="7"/>
                    <a:pt x="441" y="19"/>
                  </a:cubicBezTo>
                  <a:cubicBezTo>
                    <a:pt x="290" y="46"/>
                    <a:pt x="132" y="114"/>
                    <a:pt x="52" y="246"/>
                  </a:cubicBezTo>
                  <a:cubicBezTo>
                    <a:pt x="18" y="300"/>
                    <a:pt x="1" y="366"/>
                    <a:pt x="36" y="417"/>
                  </a:cubicBezTo>
                  <a:cubicBezTo>
                    <a:pt x="68" y="464"/>
                    <a:pt x="129" y="487"/>
                    <a:pt x="192" y="493"/>
                  </a:cubicBezTo>
                  <a:cubicBezTo>
                    <a:pt x="199" y="493"/>
                    <a:pt x="205" y="493"/>
                    <a:pt x="212" y="493"/>
                  </a:cubicBezTo>
                  <a:cubicBezTo>
                    <a:pt x="273" y="493"/>
                    <a:pt x="332" y="476"/>
                    <a:pt x="382" y="441"/>
                  </a:cubicBezTo>
                  <a:cubicBezTo>
                    <a:pt x="446" y="400"/>
                    <a:pt x="498" y="344"/>
                    <a:pt x="551" y="294"/>
                  </a:cubicBezTo>
                  <a:cubicBezTo>
                    <a:pt x="606" y="240"/>
                    <a:pt x="664" y="192"/>
                    <a:pt x="728" y="149"/>
                  </a:cubicBezTo>
                  <a:cubicBezTo>
                    <a:pt x="794" y="106"/>
                    <a:pt x="868" y="75"/>
                    <a:pt x="945" y="56"/>
                  </a:cubicBezTo>
                  <a:cubicBezTo>
                    <a:pt x="973" y="48"/>
                    <a:pt x="969" y="12"/>
                    <a:pt x="943" y="12"/>
                  </a:cubicBezTo>
                  <a:cubicBezTo>
                    <a:pt x="941" y="12"/>
                    <a:pt x="939" y="12"/>
                    <a:pt x="937" y="13"/>
                  </a:cubicBezTo>
                  <a:cubicBezTo>
                    <a:pt x="924" y="15"/>
                    <a:pt x="911" y="18"/>
                    <a:pt x="900" y="22"/>
                  </a:cubicBezTo>
                  <a:cubicBezTo>
                    <a:pt x="828" y="8"/>
                    <a:pt x="755" y="1"/>
                    <a:pt x="683" y="1"/>
                  </a:cubicBezTo>
                  <a:cubicBezTo>
                    <a:pt x="677" y="1"/>
                    <a:pt x="671" y="1"/>
                    <a:pt x="6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2303074">
              <a:off x="8501832" y="4528967"/>
              <a:ext cx="60571" cy="29766"/>
            </a:xfrm>
            <a:custGeom>
              <a:avLst/>
              <a:gdLst/>
              <a:ahLst/>
              <a:cxnLst/>
              <a:rect l="l" t="t" r="r" b="b"/>
              <a:pathLst>
                <a:path w="643" h="316" extrusionOk="0">
                  <a:moveTo>
                    <a:pt x="591" y="1"/>
                  </a:moveTo>
                  <a:cubicBezTo>
                    <a:pt x="472" y="1"/>
                    <a:pt x="349" y="38"/>
                    <a:pt x="245" y="91"/>
                  </a:cubicBezTo>
                  <a:cubicBezTo>
                    <a:pt x="153" y="137"/>
                    <a:pt x="39" y="210"/>
                    <a:pt x="1" y="310"/>
                  </a:cubicBezTo>
                  <a:cubicBezTo>
                    <a:pt x="0" y="313"/>
                    <a:pt x="2" y="315"/>
                    <a:pt x="4" y="315"/>
                  </a:cubicBezTo>
                  <a:cubicBezTo>
                    <a:pt x="6" y="315"/>
                    <a:pt x="7" y="315"/>
                    <a:pt x="8" y="314"/>
                  </a:cubicBezTo>
                  <a:lnTo>
                    <a:pt x="7" y="314"/>
                  </a:lnTo>
                  <a:cubicBezTo>
                    <a:pt x="49" y="278"/>
                    <a:pt x="86" y="239"/>
                    <a:pt x="130" y="207"/>
                  </a:cubicBezTo>
                  <a:cubicBezTo>
                    <a:pt x="176" y="175"/>
                    <a:pt x="225" y="148"/>
                    <a:pt x="277" y="127"/>
                  </a:cubicBezTo>
                  <a:cubicBezTo>
                    <a:pt x="391" y="82"/>
                    <a:pt x="510" y="68"/>
                    <a:pt x="626" y="33"/>
                  </a:cubicBezTo>
                  <a:cubicBezTo>
                    <a:pt x="643" y="27"/>
                    <a:pt x="640" y="3"/>
                    <a:pt x="623" y="2"/>
                  </a:cubicBezTo>
                  <a:cubicBezTo>
                    <a:pt x="612" y="1"/>
                    <a:pt x="602" y="1"/>
                    <a:pt x="5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-2303074">
              <a:off x="8153323" y="4572264"/>
              <a:ext cx="68955" cy="28542"/>
            </a:xfrm>
            <a:custGeom>
              <a:avLst/>
              <a:gdLst/>
              <a:ahLst/>
              <a:cxnLst/>
              <a:rect l="l" t="t" r="r" b="b"/>
              <a:pathLst>
                <a:path w="732" h="303" extrusionOk="0">
                  <a:moveTo>
                    <a:pt x="301" y="0"/>
                  </a:moveTo>
                  <a:cubicBezTo>
                    <a:pt x="220" y="0"/>
                    <a:pt x="136" y="21"/>
                    <a:pt x="70" y="75"/>
                  </a:cubicBezTo>
                  <a:cubicBezTo>
                    <a:pt x="31" y="106"/>
                    <a:pt x="0" y="148"/>
                    <a:pt x="8" y="193"/>
                  </a:cubicBezTo>
                  <a:cubicBezTo>
                    <a:pt x="14" y="234"/>
                    <a:pt x="46" y="265"/>
                    <a:pt x="85" y="285"/>
                  </a:cubicBezTo>
                  <a:cubicBezTo>
                    <a:pt x="110" y="297"/>
                    <a:pt x="138" y="303"/>
                    <a:pt x="166" y="303"/>
                  </a:cubicBezTo>
                  <a:cubicBezTo>
                    <a:pt x="185" y="303"/>
                    <a:pt x="204" y="300"/>
                    <a:pt x="223" y="294"/>
                  </a:cubicBezTo>
                  <a:cubicBezTo>
                    <a:pt x="276" y="280"/>
                    <a:pt x="326" y="254"/>
                    <a:pt x="377" y="230"/>
                  </a:cubicBezTo>
                  <a:cubicBezTo>
                    <a:pt x="427" y="205"/>
                    <a:pt x="479" y="185"/>
                    <a:pt x="533" y="170"/>
                  </a:cubicBezTo>
                  <a:cubicBezTo>
                    <a:pt x="573" y="159"/>
                    <a:pt x="614" y="154"/>
                    <a:pt x="655" y="154"/>
                  </a:cubicBezTo>
                  <a:cubicBezTo>
                    <a:pt x="670" y="154"/>
                    <a:pt x="685" y="155"/>
                    <a:pt x="701" y="156"/>
                  </a:cubicBezTo>
                  <a:cubicBezTo>
                    <a:pt x="724" y="156"/>
                    <a:pt x="732" y="125"/>
                    <a:pt x="709" y="123"/>
                  </a:cubicBezTo>
                  <a:cubicBezTo>
                    <a:pt x="699" y="122"/>
                    <a:pt x="691" y="121"/>
                    <a:pt x="682" y="121"/>
                  </a:cubicBezTo>
                  <a:cubicBezTo>
                    <a:pt x="640" y="93"/>
                    <a:pt x="595" y="71"/>
                    <a:pt x="549" y="54"/>
                  </a:cubicBezTo>
                  <a:cubicBezTo>
                    <a:pt x="496" y="33"/>
                    <a:pt x="443" y="17"/>
                    <a:pt x="388" y="8"/>
                  </a:cubicBezTo>
                  <a:cubicBezTo>
                    <a:pt x="360" y="3"/>
                    <a:pt x="331" y="0"/>
                    <a:pt x="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-2303074">
              <a:off x="8158875" y="4581950"/>
              <a:ext cx="47665" cy="10267"/>
            </a:xfrm>
            <a:custGeom>
              <a:avLst/>
              <a:gdLst/>
              <a:ahLst/>
              <a:cxnLst/>
              <a:rect l="l" t="t" r="r" b="b"/>
              <a:pathLst>
                <a:path w="506" h="109" extrusionOk="0">
                  <a:moveTo>
                    <a:pt x="309" y="1"/>
                  </a:moveTo>
                  <a:cubicBezTo>
                    <a:pt x="280" y="1"/>
                    <a:pt x="252" y="3"/>
                    <a:pt x="224" y="7"/>
                  </a:cubicBezTo>
                  <a:cubicBezTo>
                    <a:pt x="149" y="18"/>
                    <a:pt x="53" y="42"/>
                    <a:pt x="2" y="103"/>
                  </a:cubicBezTo>
                  <a:cubicBezTo>
                    <a:pt x="1" y="105"/>
                    <a:pt x="1" y="108"/>
                    <a:pt x="3" y="108"/>
                  </a:cubicBezTo>
                  <a:cubicBezTo>
                    <a:pt x="4" y="108"/>
                    <a:pt x="4" y="108"/>
                    <a:pt x="5" y="108"/>
                  </a:cubicBezTo>
                  <a:cubicBezTo>
                    <a:pt x="42" y="94"/>
                    <a:pt x="77" y="74"/>
                    <a:pt x="115" y="63"/>
                  </a:cubicBezTo>
                  <a:cubicBezTo>
                    <a:pt x="151" y="51"/>
                    <a:pt x="190" y="43"/>
                    <a:pt x="228" y="40"/>
                  </a:cubicBezTo>
                  <a:cubicBezTo>
                    <a:pt x="240" y="39"/>
                    <a:pt x="252" y="39"/>
                    <a:pt x="264" y="39"/>
                  </a:cubicBezTo>
                  <a:cubicBezTo>
                    <a:pt x="340" y="39"/>
                    <a:pt x="414" y="54"/>
                    <a:pt x="489" y="57"/>
                  </a:cubicBezTo>
                  <a:cubicBezTo>
                    <a:pt x="500" y="57"/>
                    <a:pt x="505" y="40"/>
                    <a:pt x="496" y="36"/>
                  </a:cubicBezTo>
                  <a:cubicBezTo>
                    <a:pt x="438" y="12"/>
                    <a:pt x="373" y="1"/>
                    <a:pt x="3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-2303074">
              <a:off x="8302012" y="4457827"/>
              <a:ext cx="62643" cy="99189"/>
            </a:xfrm>
            <a:custGeom>
              <a:avLst/>
              <a:gdLst/>
              <a:ahLst/>
              <a:cxnLst/>
              <a:rect l="l" t="t" r="r" b="b"/>
              <a:pathLst>
                <a:path w="665" h="1053" extrusionOk="0">
                  <a:moveTo>
                    <a:pt x="280" y="0"/>
                  </a:moveTo>
                  <a:cubicBezTo>
                    <a:pt x="254" y="0"/>
                    <a:pt x="227" y="4"/>
                    <a:pt x="201" y="13"/>
                  </a:cubicBezTo>
                  <a:cubicBezTo>
                    <a:pt x="120" y="42"/>
                    <a:pt x="56" y="107"/>
                    <a:pt x="28" y="189"/>
                  </a:cubicBezTo>
                  <a:cubicBezTo>
                    <a:pt x="0" y="274"/>
                    <a:pt x="21" y="361"/>
                    <a:pt x="53" y="436"/>
                  </a:cubicBezTo>
                  <a:cubicBezTo>
                    <a:pt x="90" y="517"/>
                    <a:pt x="137" y="593"/>
                    <a:pt x="195" y="662"/>
                  </a:cubicBezTo>
                  <a:cubicBezTo>
                    <a:pt x="253" y="734"/>
                    <a:pt x="317" y="800"/>
                    <a:pt x="386" y="861"/>
                  </a:cubicBezTo>
                  <a:cubicBezTo>
                    <a:pt x="422" y="893"/>
                    <a:pt x="458" y="923"/>
                    <a:pt x="495" y="953"/>
                  </a:cubicBezTo>
                  <a:cubicBezTo>
                    <a:pt x="522" y="974"/>
                    <a:pt x="549" y="995"/>
                    <a:pt x="577" y="1014"/>
                  </a:cubicBezTo>
                  <a:cubicBezTo>
                    <a:pt x="582" y="1035"/>
                    <a:pt x="601" y="1051"/>
                    <a:pt x="624" y="1052"/>
                  </a:cubicBezTo>
                  <a:cubicBezTo>
                    <a:pt x="625" y="1052"/>
                    <a:pt x="626" y="1053"/>
                    <a:pt x="627" y="1053"/>
                  </a:cubicBezTo>
                  <a:cubicBezTo>
                    <a:pt x="649" y="1053"/>
                    <a:pt x="665" y="1031"/>
                    <a:pt x="651" y="1015"/>
                  </a:cubicBezTo>
                  <a:cubicBezTo>
                    <a:pt x="639" y="1001"/>
                    <a:pt x="625" y="988"/>
                    <a:pt x="614" y="973"/>
                  </a:cubicBezTo>
                  <a:cubicBezTo>
                    <a:pt x="526" y="845"/>
                    <a:pt x="565" y="671"/>
                    <a:pt x="586" y="518"/>
                  </a:cubicBezTo>
                  <a:cubicBezTo>
                    <a:pt x="609" y="359"/>
                    <a:pt x="616" y="178"/>
                    <a:pt x="480" y="72"/>
                  </a:cubicBezTo>
                  <a:cubicBezTo>
                    <a:pt x="429" y="32"/>
                    <a:pt x="356" y="0"/>
                    <a:pt x="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-2303074">
              <a:off x="8314732" y="4466197"/>
              <a:ext cx="35985" cy="76205"/>
            </a:xfrm>
            <a:custGeom>
              <a:avLst/>
              <a:gdLst/>
              <a:ahLst/>
              <a:cxnLst/>
              <a:rect l="l" t="t" r="r" b="b"/>
              <a:pathLst>
                <a:path w="382" h="809" extrusionOk="0">
                  <a:moveTo>
                    <a:pt x="48" y="1"/>
                  </a:moveTo>
                  <a:cubicBezTo>
                    <a:pt x="47" y="1"/>
                    <a:pt x="46" y="1"/>
                    <a:pt x="45" y="1"/>
                  </a:cubicBezTo>
                  <a:lnTo>
                    <a:pt x="45" y="3"/>
                  </a:lnTo>
                  <a:cubicBezTo>
                    <a:pt x="1" y="44"/>
                    <a:pt x="3" y="109"/>
                    <a:pt x="11" y="165"/>
                  </a:cubicBezTo>
                  <a:cubicBezTo>
                    <a:pt x="23" y="241"/>
                    <a:pt x="44" y="315"/>
                    <a:pt x="74" y="385"/>
                  </a:cubicBezTo>
                  <a:cubicBezTo>
                    <a:pt x="105" y="458"/>
                    <a:pt x="142" y="528"/>
                    <a:pt x="183" y="596"/>
                  </a:cubicBezTo>
                  <a:cubicBezTo>
                    <a:pt x="207" y="636"/>
                    <a:pt x="233" y="674"/>
                    <a:pt x="260" y="711"/>
                  </a:cubicBezTo>
                  <a:cubicBezTo>
                    <a:pt x="285" y="744"/>
                    <a:pt x="309" y="782"/>
                    <a:pt x="344" y="805"/>
                  </a:cubicBezTo>
                  <a:cubicBezTo>
                    <a:pt x="347" y="808"/>
                    <a:pt x="351" y="809"/>
                    <a:pt x="354" y="809"/>
                  </a:cubicBezTo>
                  <a:cubicBezTo>
                    <a:pt x="369" y="809"/>
                    <a:pt x="381" y="789"/>
                    <a:pt x="374" y="775"/>
                  </a:cubicBezTo>
                  <a:cubicBezTo>
                    <a:pt x="353" y="741"/>
                    <a:pt x="323" y="711"/>
                    <a:pt x="300" y="680"/>
                  </a:cubicBezTo>
                  <a:cubicBezTo>
                    <a:pt x="276" y="648"/>
                    <a:pt x="254" y="615"/>
                    <a:pt x="234" y="582"/>
                  </a:cubicBezTo>
                  <a:cubicBezTo>
                    <a:pt x="194" y="518"/>
                    <a:pt x="158" y="452"/>
                    <a:pt x="126" y="384"/>
                  </a:cubicBezTo>
                  <a:cubicBezTo>
                    <a:pt x="73" y="277"/>
                    <a:pt x="4" y="125"/>
                    <a:pt x="52" y="6"/>
                  </a:cubicBezTo>
                  <a:cubicBezTo>
                    <a:pt x="53" y="3"/>
                    <a:pt x="51" y="1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2303074">
              <a:off x="8389678" y="4441789"/>
              <a:ext cx="61136" cy="102204"/>
            </a:xfrm>
            <a:custGeom>
              <a:avLst/>
              <a:gdLst/>
              <a:ahLst/>
              <a:cxnLst/>
              <a:rect l="l" t="t" r="r" b="b"/>
              <a:pathLst>
                <a:path w="649" h="1085" extrusionOk="0">
                  <a:moveTo>
                    <a:pt x="301" y="1"/>
                  </a:moveTo>
                  <a:cubicBezTo>
                    <a:pt x="273" y="1"/>
                    <a:pt x="243" y="6"/>
                    <a:pt x="214" y="16"/>
                  </a:cubicBezTo>
                  <a:cubicBezTo>
                    <a:pt x="170" y="28"/>
                    <a:pt x="130" y="54"/>
                    <a:pt x="99" y="88"/>
                  </a:cubicBezTo>
                  <a:cubicBezTo>
                    <a:pt x="74" y="120"/>
                    <a:pt x="54" y="159"/>
                    <a:pt x="45" y="201"/>
                  </a:cubicBezTo>
                  <a:cubicBezTo>
                    <a:pt x="1" y="361"/>
                    <a:pt x="56" y="519"/>
                    <a:pt x="128" y="652"/>
                  </a:cubicBezTo>
                  <a:cubicBezTo>
                    <a:pt x="171" y="729"/>
                    <a:pt x="225" y="797"/>
                    <a:pt x="291" y="855"/>
                  </a:cubicBezTo>
                  <a:cubicBezTo>
                    <a:pt x="358" y="916"/>
                    <a:pt x="431" y="970"/>
                    <a:pt x="499" y="1028"/>
                  </a:cubicBezTo>
                  <a:cubicBezTo>
                    <a:pt x="503" y="1031"/>
                    <a:pt x="508" y="1033"/>
                    <a:pt x="513" y="1034"/>
                  </a:cubicBezTo>
                  <a:cubicBezTo>
                    <a:pt x="517" y="1037"/>
                    <a:pt x="521" y="1041"/>
                    <a:pt x="526" y="1043"/>
                  </a:cubicBezTo>
                  <a:cubicBezTo>
                    <a:pt x="537" y="1049"/>
                    <a:pt x="550" y="1055"/>
                    <a:pt x="563" y="1059"/>
                  </a:cubicBezTo>
                  <a:cubicBezTo>
                    <a:pt x="572" y="1063"/>
                    <a:pt x="580" y="1066"/>
                    <a:pt x="590" y="1069"/>
                  </a:cubicBezTo>
                  <a:lnTo>
                    <a:pt x="597" y="1069"/>
                  </a:lnTo>
                  <a:cubicBezTo>
                    <a:pt x="607" y="1074"/>
                    <a:pt x="616" y="1078"/>
                    <a:pt x="625" y="1084"/>
                  </a:cubicBezTo>
                  <a:cubicBezTo>
                    <a:pt x="627" y="1084"/>
                    <a:pt x="629" y="1085"/>
                    <a:pt x="630" y="1085"/>
                  </a:cubicBezTo>
                  <a:cubicBezTo>
                    <a:pt x="641" y="1085"/>
                    <a:pt x="648" y="1071"/>
                    <a:pt x="639" y="1065"/>
                  </a:cubicBezTo>
                  <a:cubicBezTo>
                    <a:pt x="621" y="1055"/>
                    <a:pt x="605" y="1042"/>
                    <a:pt x="590" y="1028"/>
                  </a:cubicBezTo>
                  <a:cubicBezTo>
                    <a:pt x="529" y="971"/>
                    <a:pt x="500" y="892"/>
                    <a:pt x="488" y="812"/>
                  </a:cubicBezTo>
                  <a:cubicBezTo>
                    <a:pt x="477" y="724"/>
                    <a:pt x="492" y="636"/>
                    <a:pt x="513" y="547"/>
                  </a:cubicBezTo>
                  <a:cubicBezTo>
                    <a:pt x="554" y="380"/>
                    <a:pt x="588" y="186"/>
                    <a:pt x="458" y="62"/>
                  </a:cubicBezTo>
                  <a:cubicBezTo>
                    <a:pt x="417" y="22"/>
                    <a:pt x="361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2303074">
              <a:off x="8401447" y="4457082"/>
              <a:ext cx="24304" cy="67728"/>
            </a:xfrm>
            <a:custGeom>
              <a:avLst/>
              <a:gdLst/>
              <a:ahLst/>
              <a:cxnLst/>
              <a:rect l="l" t="t" r="r" b="b"/>
              <a:pathLst>
                <a:path w="258" h="719" extrusionOk="0">
                  <a:moveTo>
                    <a:pt x="59" y="0"/>
                  </a:moveTo>
                  <a:cubicBezTo>
                    <a:pt x="57" y="0"/>
                    <a:pt x="55" y="1"/>
                    <a:pt x="53" y="3"/>
                  </a:cubicBezTo>
                  <a:cubicBezTo>
                    <a:pt x="14" y="43"/>
                    <a:pt x="5" y="106"/>
                    <a:pt x="3" y="161"/>
                  </a:cubicBezTo>
                  <a:cubicBezTo>
                    <a:pt x="1" y="228"/>
                    <a:pt x="12" y="296"/>
                    <a:pt x="35" y="359"/>
                  </a:cubicBezTo>
                  <a:cubicBezTo>
                    <a:pt x="81" y="488"/>
                    <a:pt x="148" y="609"/>
                    <a:pt x="236" y="715"/>
                  </a:cubicBezTo>
                  <a:cubicBezTo>
                    <a:pt x="238" y="717"/>
                    <a:pt x="240" y="718"/>
                    <a:pt x="242" y="718"/>
                  </a:cubicBezTo>
                  <a:cubicBezTo>
                    <a:pt x="250" y="718"/>
                    <a:pt x="257" y="709"/>
                    <a:pt x="253" y="701"/>
                  </a:cubicBezTo>
                  <a:cubicBezTo>
                    <a:pt x="191" y="589"/>
                    <a:pt x="127" y="479"/>
                    <a:pt x="90" y="355"/>
                  </a:cubicBezTo>
                  <a:cubicBezTo>
                    <a:pt x="72" y="298"/>
                    <a:pt x="61" y="238"/>
                    <a:pt x="55" y="177"/>
                  </a:cubicBezTo>
                  <a:cubicBezTo>
                    <a:pt x="52" y="119"/>
                    <a:pt x="66" y="65"/>
                    <a:pt x="67" y="8"/>
                  </a:cubicBezTo>
                  <a:cubicBezTo>
                    <a:pt x="67" y="4"/>
                    <a:pt x="63" y="0"/>
                    <a:pt x="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 rot="-2303074">
              <a:off x="8169611" y="4508800"/>
              <a:ext cx="50397" cy="70459"/>
            </a:xfrm>
            <a:custGeom>
              <a:avLst/>
              <a:gdLst/>
              <a:ahLst/>
              <a:cxnLst/>
              <a:rect l="l" t="t" r="r" b="b"/>
              <a:pathLst>
                <a:path w="535" h="748" extrusionOk="0">
                  <a:moveTo>
                    <a:pt x="208" y="0"/>
                  </a:moveTo>
                  <a:cubicBezTo>
                    <a:pt x="181" y="0"/>
                    <a:pt x="152" y="7"/>
                    <a:pt x="125" y="20"/>
                  </a:cubicBezTo>
                  <a:cubicBezTo>
                    <a:pt x="94" y="34"/>
                    <a:pt x="67" y="56"/>
                    <a:pt x="48" y="82"/>
                  </a:cubicBezTo>
                  <a:cubicBezTo>
                    <a:pt x="32" y="108"/>
                    <a:pt x="22" y="138"/>
                    <a:pt x="19" y="168"/>
                  </a:cubicBezTo>
                  <a:cubicBezTo>
                    <a:pt x="1" y="286"/>
                    <a:pt x="55" y="394"/>
                    <a:pt x="119" y="483"/>
                  </a:cubicBezTo>
                  <a:cubicBezTo>
                    <a:pt x="157" y="534"/>
                    <a:pt x="203" y="578"/>
                    <a:pt x="255" y="614"/>
                  </a:cubicBezTo>
                  <a:cubicBezTo>
                    <a:pt x="308" y="651"/>
                    <a:pt x="367" y="684"/>
                    <a:pt x="422" y="719"/>
                  </a:cubicBezTo>
                  <a:cubicBezTo>
                    <a:pt x="425" y="722"/>
                    <a:pt x="429" y="723"/>
                    <a:pt x="432" y="723"/>
                  </a:cubicBezTo>
                  <a:cubicBezTo>
                    <a:pt x="437" y="725"/>
                    <a:pt x="440" y="726"/>
                    <a:pt x="443" y="727"/>
                  </a:cubicBezTo>
                  <a:cubicBezTo>
                    <a:pt x="453" y="731"/>
                    <a:pt x="461" y="734"/>
                    <a:pt x="471" y="737"/>
                  </a:cubicBezTo>
                  <a:cubicBezTo>
                    <a:pt x="477" y="739"/>
                    <a:pt x="485" y="740"/>
                    <a:pt x="491" y="740"/>
                  </a:cubicBezTo>
                  <a:cubicBezTo>
                    <a:pt x="493" y="740"/>
                    <a:pt x="496" y="740"/>
                    <a:pt x="497" y="739"/>
                  </a:cubicBezTo>
                  <a:cubicBezTo>
                    <a:pt x="504" y="742"/>
                    <a:pt x="512" y="745"/>
                    <a:pt x="519" y="747"/>
                  </a:cubicBezTo>
                  <a:cubicBezTo>
                    <a:pt x="520" y="748"/>
                    <a:pt x="521" y="748"/>
                    <a:pt x="522" y="748"/>
                  </a:cubicBezTo>
                  <a:cubicBezTo>
                    <a:pt x="529" y="748"/>
                    <a:pt x="534" y="737"/>
                    <a:pt x="527" y="733"/>
                  </a:cubicBezTo>
                  <a:cubicBezTo>
                    <a:pt x="513" y="727"/>
                    <a:pt x="500" y="719"/>
                    <a:pt x="488" y="711"/>
                  </a:cubicBezTo>
                  <a:cubicBezTo>
                    <a:pt x="439" y="677"/>
                    <a:pt x="410" y="622"/>
                    <a:pt x="395" y="565"/>
                  </a:cubicBezTo>
                  <a:cubicBezTo>
                    <a:pt x="378" y="505"/>
                    <a:pt x="382" y="439"/>
                    <a:pt x="389" y="374"/>
                  </a:cubicBezTo>
                  <a:cubicBezTo>
                    <a:pt x="404" y="250"/>
                    <a:pt x="411" y="109"/>
                    <a:pt x="305" y="32"/>
                  </a:cubicBezTo>
                  <a:cubicBezTo>
                    <a:pt x="278" y="11"/>
                    <a:pt x="244" y="0"/>
                    <a:pt x="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 rot="-2303074">
              <a:off x="8178622" y="4521223"/>
              <a:ext cx="22514" cy="46816"/>
            </a:xfrm>
            <a:custGeom>
              <a:avLst/>
              <a:gdLst/>
              <a:ahLst/>
              <a:cxnLst/>
              <a:rect l="l" t="t" r="r" b="b"/>
              <a:pathLst>
                <a:path w="239" h="497" extrusionOk="0">
                  <a:moveTo>
                    <a:pt x="31" y="0"/>
                  </a:moveTo>
                  <a:cubicBezTo>
                    <a:pt x="29" y="0"/>
                    <a:pt x="28" y="1"/>
                    <a:pt x="27" y="2"/>
                  </a:cubicBezTo>
                  <a:cubicBezTo>
                    <a:pt x="1" y="34"/>
                    <a:pt x="0" y="80"/>
                    <a:pt x="3" y="120"/>
                  </a:cubicBezTo>
                  <a:cubicBezTo>
                    <a:pt x="9" y="167"/>
                    <a:pt x="22" y="212"/>
                    <a:pt x="43" y="254"/>
                  </a:cubicBezTo>
                  <a:cubicBezTo>
                    <a:pt x="87" y="345"/>
                    <a:pt x="148" y="426"/>
                    <a:pt x="221" y="494"/>
                  </a:cubicBezTo>
                  <a:cubicBezTo>
                    <a:pt x="223" y="496"/>
                    <a:pt x="225" y="496"/>
                    <a:pt x="227" y="496"/>
                  </a:cubicBezTo>
                  <a:cubicBezTo>
                    <a:pt x="233" y="496"/>
                    <a:pt x="238" y="490"/>
                    <a:pt x="233" y="485"/>
                  </a:cubicBezTo>
                  <a:cubicBezTo>
                    <a:pt x="180" y="411"/>
                    <a:pt x="124" y="339"/>
                    <a:pt x="86" y="256"/>
                  </a:cubicBezTo>
                  <a:cubicBezTo>
                    <a:pt x="68" y="216"/>
                    <a:pt x="54" y="176"/>
                    <a:pt x="44" y="133"/>
                  </a:cubicBezTo>
                  <a:cubicBezTo>
                    <a:pt x="35" y="90"/>
                    <a:pt x="41" y="48"/>
                    <a:pt x="35" y="6"/>
                  </a:cubicBezTo>
                  <a:cubicBezTo>
                    <a:pt x="35" y="3"/>
                    <a:pt x="33" y="0"/>
                    <a:pt x="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 rot="-2303074">
              <a:off x="8478623" y="4435261"/>
              <a:ext cx="45216" cy="82611"/>
            </a:xfrm>
            <a:custGeom>
              <a:avLst/>
              <a:gdLst/>
              <a:ahLst/>
              <a:cxnLst/>
              <a:rect l="l" t="t" r="r" b="b"/>
              <a:pathLst>
                <a:path w="480" h="877" extrusionOk="0">
                  <a:moveTo>
                    <a:pt x="275" y="1"/>
                  </a:moveTo>
                  <a:cubicBezTo>
                    <a:pt x="210" y="1"/>
                    <a:pt x="150" y="41"/>
                    <a:pt x="109" y="89"/>
                  </a:cubicBezTo>
                  <a:cubicBezTo>
                    <a:pt x="5" y="207"/>
                    <a:pt x="1" y="357"/>
                    <a:pt x="39" y="483"/>
                  </a:cubicBezTo>
                  <a:cubicBezTo>
                    <a:pt x="61" y="549"/>
                    <a:pt x="89" y="614"/>
                    <a:pt x="126" y="675"/>
                  </a:cubicBezTo>
                  <a:cubicBezTo>
                    <a:pt x="159" y="730"/>
                    <a:pt x="199" y="783"/>
                    <a:pt x="243" y="830"/>
                  </a:cubicBezTo>
                  <a:cubicBezTo>
                    <a:pt x="245" y="840"/>
                    <a:pt x="247" y="851"/>
                    <a:pt x="250" y="862"/>
                  </a:cubicBezTo>
                  <a:cubicBezTo>
                    <a:pt x="252" y="872"/>
                    <a:pt x="261" y="877"/>
                    <a:pt x="271" y="877"/>
                  </a:cubicBezTo>
                  <a:cubicBezTo>
                    <a:pt x="285" y="877"/>
                    <a:pt x="301" y="866"/>
                    <a:pt x="298" y="849"/>
                  </a:cubicBezTo>
                  <a:cubicBezTo>
                    <a:pt x="285" y="780"/>
                    <a:pt x="286" y="710"/>
                    <a:pt x="303" y="642"/>
                  </a:cubicBezTo>
                  <a:cubicBezTo>
                    <a:pt x="321" y="575"/>
                    <a:pt x="347" y="509"/>
                    <a:pt x="379" y="446"/>
                  </a:cubicBezTo>
                  <a:cubicBezTo>
                    <a:pt x="410" y="383"/>
                    <a:pt x="447" y="320"/>
                    <a:pt x="464" y="253"/>
                  </a:cubicBezTo>
                  <a:cubicBezTo>
                    <a:pt x="480" y="196"/>
                    <a:pt x="468" y="134"/>
                    <a:pt x="434" y="86"/>
                  </a:cubicBezTo>
                  <a:cubicBezTo>
                    <a:pt x="400" y="36"/>
                    <a:pt x="345" y="5"/>
                    <a:pt x="285" y="1"/>
                  </a:cubicBezTo>
                  <a:cubicBezTo>
                    <a:pt x="282" y="1"/>
                    <a:pt x="279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 rot="-2303074">
              <a:off x="8488052" y="4446122"/>
              <a:ext cx="13471" cy="58119"/>
            </a:xfrm>
            <a:custGeom>
              <a:avLst/>
              <a:gdLst/>
              <a:ahLst/>
              <a:cxnLst/>
              <a:rect l="l" t="t" r="r" b="b"/>
              <a:pathLst>
                <a:path w="143" h="617" extrusionOk="0">
                  <a:moveTo>
                    <a:pt x="139" y="0"/>
                  </a:moveTo>
                  <a:cubicBezTo>
                    <a:pt x="138" y="0"/>
                    <a:pt x="137" y="0"/>
                    <a:pt x="137" y="1"/>
                  </a:cubicBezTo>
                  <a:cubicBezTo>
                    <a:pt x="56" y="59"/>
                    <a:pt x="23" y="178"/>
                    <a:pt x="14" y="273"/>
                  </a:cubicBezTo>
                  <a:cubicBezTo>
                    <a:pt x="1" y="385"/>
                    <a:pt x="22" y="513"/>
                    <a:pt x="83" y="609"/>
                  </a:cubicBezTo>
                  <a:cubicBezTo>
                    <a:pt x="86" y="614"/>
                    <a:pt x="91" y="617"/>
                    <a:pt x="96" y="617"/>
                  </a:cubicBezTo>
                  <a:cubicBezTo>
                    <a:pt x="105" y="617"/>
                    <a:pt x="114" y="609"/>
                    <a:pt x="111" y="598"/>
                  </a:cubicBezTo>
                  <a:cubicBezTo>
                    <a:pt x="94" y="491"/>
                    <a:pt x="56" y="391"/>
                    <a:pt x="59" y="282"/>
                  </a:cubicBezTo>
                  <a:cubicBezTo>
                    <a:pt x="60" y="234"/>
                    <a:pt x="68" y="186"/>
                    <a:pt x="82" y="140"/>
                  </a:cubicBezTo>
                  <a:cubicBezTo>
                    <a:pt x="98" y="93"/>
                    <a:pt x="124" y="51"/>
                    <a:pt x="142" y="5"/>
                  </a:cubicBezTo>
                  <a:cubicBezTo>
                    <a:pt x="143" y="3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 rot="-2303074">
              <a:off x="8231663" y="4485663"/>
              <a:ext cx="56991" cy="80256"/>
            </a:xfrm>
            <a:custGeom>
              <a:avLst/>
              <a:gdLst/>
              <a:ahLst/>
              <a:cxnLst/>
              <a:rect l="l" t="t" r="r" b="b"/>
              <a:pathLst>
                <a:path w="605" h="852" extrusionOk="0">
                  <a:moveTo>
                    <a:pt x="231" y="0"/>
                  </a:moveTo>
                  <a:cubicBezTo>
                    <a:pt x="201" y="0"/>
                    <a:pt x="171" y="7"/>
                    <a:pt x="143" y="20"/>
                  </a:cubicBezTo>
                  <a:cubicBezTo>
                    <a:pt x="109" y="34"/>
                    <a:pt x="78" y="57"/>
                    <a:pt x="56" y="87"/>
                  </a:cubicBezTo>
                  <a:cubicBezTo>
                    <a:pt x="38" y="115"/>
                    <a:pt x="26" y="148"/>
                    <a:pt x="22" y="181"/>
                  </a:cubicBezTo>
                  <a:cubicBezTo>
                    <a:pt x="0" y="314"/>
                    <a:pt x="61" y="438"/>
                    <a:pt x="134" y="541"/>
                  </a:cubicBezTo>
                  <a:cubicBezTo>
                    <a:pt x="175" y="599"/>
                    <a:pt x="228" y="650"/>
                    <a:pt x="287" y="691"/>
                  </a:cubicBezTo>
                  <a:cubicBezTo>
                    <a:pt x="348" y="735"/>
                    <a:pt x="414" y="774"/>
                    <a:pt x="476" y="816"/>
                  </a:cubicBezTo>
                  <a:cubicBezTo>
                    <a:pt x="480" y="818"/>
                    <a:pt x="483" y="820"/>
                    <a:pt x="488" y="821"/>
                  </a:cubicBezTo>
                  <a:lnTo>
                    <a:pt x="500" y="826"/>
                  </a:lnTo>
                  <a:cubicBezTo>
                    <a:pt x="510" y="830"/>
                    <a:pt x="521" y="833"/>
                    <a:pt x="533" y="837"/>
                  </a:cubicBezTo>
                  <a:cubicBezTo>
                    <a:pt x="540" y="839"/>
                    <a:pt x="547" y="841"/>
                    <a:pt x="555" y="842"/>
                  </a:cubicBezTo>
                  <a:cubicBezTo>
                    <a:pt x="557" y="842"/>
                    <a:pt x="559" y="841"/>
                    <a:pt x="561" y="841"/>
                  </a:cubicBezTo>
                  <a:cubicBezTo>
                    <a:pt x="570" y="844"/>
                    <a:pt x="577" y="847"/>
                    <a:pt x="586" y="851"/>
                  </a:cubicBezTo>
                  <a:cubicBezTo>
                    <a:pt x="587" y="851"/>
                    <a:pt x="589" y="851"/>
                    <a:pt x="590" y="851"/>
                  </a:cubicBezTo>
                  <a:cubicBezTo>
                    <a:pt x="598" y="851"/>
                    <a:pt x="604" y="839"/>
                    <a:pt x="596" y="836"/>
                  </a:cubicBezTo>
                  <a:cubicBezTo>
                    <a:pt x="580" y="828"/>
                    <a:pt x="566" y="818"/>
                    <a:pt x="552" y="809"/>
                  </a:cubicBezTo>
                  <a:cubicBezTo>
                    <a:pt x="495" y="768"/>
                    <a:pt x="464" y="706"/>
                    <a:pt x="447" y="642"/>
                  </a:cubicBezTo>
                  <a:cubicBezTo>
                    <a:pt x="429" y="573"/>
                    <a:pt x="433" y="500"/>
                    <a:pt x="443" y="426"/>
                  </a:cubicBezTo>
                  <a:cubicBezTo>
                    <a:pt x="460" y="288"/>
                    <a:pt x="471" y="130"/>
                    <a:pt x="351" y="38"/>
                  </a:cubicBezTo>
                  <a:cubicBezTo>
                    <a:pt x="315" y="13"/>
                    <a:pt x="273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 rot="-2303074">
              <a:off x="8241627" y="4499488"/>
              <a:ext cx="25246" cy="53315"/>
            </a:xfrm>
            <a:custGeom>
              <a:avLst/>
              <a:gdLst/>
              <a:ahLst/>
              <a:cxnLst/>
              <a:rect l="l" t="t" r="r" b="b"/>
              <a:pathLst>
                <a:path w="268" h="566" extrusionOk="0">
                  <a:moveTo>
                    <a:pt x="35" y="1"/>
                  </a:moveTo>
                  <a:cubicBezTo>
                    <a:pt x="34" y="1"/>
                    <a:pt x="33" y="1"/>
                    <a:pt x="32" y="3"/>
                  </a:cubicBezTo>
                  <a:cubicBezTo>
                    <a:pt x="3" y="39"/>
                    <a:pt x="1" y="90"/>
                    <a:pt x="5" y="135"/>
                  </a:cubicBezTo>
                  <a:cubicBezTo>
                    <a:pt x="9" y="189"/>
                    <a:pt x="24" y="240"/>
                    <a:pt x="48" y="288"/>
                  </a:cubicBezTo>
                  <a:cubicBezTo>
                    <a:pt x="98" y="391"/>
                    <a:pt x="165" y="484"/>
                    <a:pt x="249" y="563"/>
                  </a:cubicBezTo>
                  <a:cubicBezTo>
                    <a:pt x="250" y="565"/>
                    <a:pt x="252" y="566"/>
                    <a:pt x="255" y="566"/>
                  </a:cubicBezTo>
                  <a:cubicBezTo>
                    <a:pt x="261" y="566"/>
                    <a:pt x="267" y="559"/>
                    <a:pt x="263" y="552"/>
                  </a:cubicBezTo>
                  <a:cubicBezTo>
                    <a:pt x="202" y="468"/>
                    <a:pt x="140" y="385"/>
                    <a:pt x="97" y="289"/>
                  </a:cubicBezTo>
                  <a:cubicBezTo>
                    <a:pt x="76" y="244"/>
                    <a:pt x="60" y="197"/>
                    <a:pt x="50" y="149"/>
                  </a:cubicBezTo>
                  <a:cubicBezTo>
                    <a:pt x="40" y="101"/>
                    <a:pt x="47" y="56"/>
                    <a:pt x="42" y="7"/>
                  </a:cubicBezTo>
                  <a:cubicBezTo>
                    <a:pt x="42" y="4"/>
                    <a:pt x="39" y="1"/>
                    <a:pt x="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 rot="-2303074">
              <a:off x="8189818" y="4568160"/>
              <a:ext cx="94106" cy="42765"/>
            </a:xfrm>
            <a:custGeom>
              <a:avLst/>
              <a:gdLst/>
              <a:ahLst/>
              <a:cxnLst/>
              <a:rect l="l" t="t" r="r" b="b"/>
              <a:pathLst>
                <a:path w="999" h="454" extrusionOk="0">
                  <a:moveTo>
                    <a:pt x="543" y="0"/>
                  </a:moveTo>
                  <a:cubicBezTo>
                    <a:pt x="523" y="0"/>
                    <a:pt x="502" y="1"/>
                    <a:pt x="482" y="2"/>
                  </a:cubicBezTo>
                  <a:cubicBezTo>
                    <a:pt x="331" y="9"/>
                    <a:pt x="168" y="60"/>
                    <a:pt x="69" y="182"/>
                  </a:cubicBezTo>
                  <a:cubicBezTo>
                    <a:pt x="28" y="234"/>
                    <a:pt x="1" y="297"/>
                    <a:pt x="28" y="353"/>
                  </a:cubicBezTo>
                  <a:cubicBezTo>
                    <a:pt x="51" y="405"/>
                    <a:pt x="108" y="435"/>
                    <a:pt x="166" y="448"/>
                  </a:cubicBezTo>
                  <a:cubicBezTo>
                    <a:pt x="186" y="452"/>
                    <a:pt x="205" y="454"/>
                    <a:pt x="224" y="454"/>
                  </a:cubicBezTo>
                  <a:cubicBezTo>
                    <a:pt x="272" y="454"/>
                    <a:pt x="319" y="442"/>
                    <a:pt x="361" y="420"/>
                  </a:cubicBezTo>
                  <a:cubicBezTo>
                    <a:pt x="428" y="386"/>
                    <a:pt x="487" y="337"/>
                    <a:pt x="548" y="292"/>
                  </a:cubicBezTo>
                  <a:cubicBezTo>
                    <a:pt x="609" y="245"/>
                    <a:pt x="673" y="203"/>
                    <a:pt x="742" y="168"/>
                  </a:cubicBezTo>
                  <a:cubicBezTo>
                    <a:pt x="812" y="132"/>
                    <a:pt x="888" y="109"/>
                    <a:pt x="966" y="99"/>
                  </a:cubicBezTo>
                  <a:cubicBezTo>
                    <a:pt x="998" y="95"/>
                    <a:pt x="997" y="55"/>
                    <a:pt x="968" y="55"/>
                  </a:cubicBezTo>
                  <a:cubicBezTo>
                    <a:pt x="967" y="55"/>
                    <a:pt x="966" y="55"/>
                    <a:pt x="965" y="55"/>
                  </a:cubicBezTo>
                  <a:cubicBezTo>
                    <a:pt x="953" y="56"/>
                    <a:pt x="940" y="59"/>
                    <a:pt x="929" y="61"/>
                  </a:cubicBezTo>
                  <a:cubicBezTo>
                    <a:pt x="860" y="38"/>
                    <a:pt x="791" y="22"/>
                    <a:pt x="720" y="14"/>
                  </a:cubicBezTo>
                  <a:cubicBezTo>
                    <a:pt x="661" y="5"/>
                    <a:pt x="602" y="0"/>
                    <a:pt x="5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 rot="-2303074">
              <a:off x="8198506" y="4578702"/>
              <a:ext cx="63114" cy="23455"/>
            </a:xfrm>
            <a:custGeom>
              <a:avLst/>
              <a:gdLst/>
              <a:ahLst/>
              <a:cxnLst/>
              <a:rect l="l" t="t" r="r" b="b"/>
              <a:pathLst>
                <a:path w="670" h="249" extrusionOk="0">
                  <a:moveTo>
                    <a:pt x="550" y="0"/>
                  </a:moveTo>
                  <a:cubicBezTo>
                    <a:pt x="454" y="0"/>
                    <a:pt x="356" y="22"/>
                    <a:pt x="269" y="53"/>
                  </a:cubicBezTo>
                  <a:cubicBezTo>
                    <a:pt x="172" y="90"/>
                    <a:pt x="52" y="148"/>
                    <a:pt x="1" y="243"/>
                  </a:cubicBezTo>
                  <a:cubicBezTo>
                    <a:pt x="1" y="245"/>
                    <a:pt x="3" y="249"/>
                    <a:pt x="5" y="249"/>
                  </a:cubicBezTo>
                  <a:cubicBezTo>
                    <a:pt x="6" y="249"/>
                    <a:pt x="6" y="248"/>
                    <a:pt x="7" y="248"/>
                  </a:cubicBezTo>
                  <a:lnTo>
                    <a:pt x="8" y="248"/>
                  </a:lnTo>
                  <a:cubicBezTo>
                    <a:pt x="53" y="218"/>
                    <a:pt x="94" y="183"/>
                    <a:pt x="141" y="156"/>
                  </a:cubicBezTo>
                  <a:cubicBezTo>
                    <a:pt x="189" y="130"/>
                    <a:pt x="239" y="109"/>
                    <a:pt x="291" y="94"/>
                  </a:cubicBezTo>
                  <a:cubicBezTo>
                    <a:pt x="411" y="60"/>
                    <a:pt x="534" y="61"/>
                    <a:pt x="655" y="40"/>
                  </a:cubicBezTo>
                  <a:cubicBezTo>
                    <a:pt x="670" y="34"/>
                    <a:pt x="670" y="14"/>
                    <a:pt x="655" y="10"/>
                  </a:cubicBezTo>
                  <a:cubicBezTo>
                    <a:pt x="620" y="3"/>
                    <a:pt x="585" y="0"/>
                    <a:pt x="5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 rot="-2303074">
              <a:off x="8249600" y="4555918"/>
              <a:ext cx="99947" cy="42294"/>
            </a:xfrm>
            <a:custGeom>
              <a:avLst/>
              <a:gdLst/>
              <a:ahLst/>
              <a:cxnLst/>
              <a:rect l="l" t="t" r="r" b="b"/>
              <a:pathLst>
                <a:path w="1061" h="449" extrusionOk="0">
                  <a:moveTo>
                    <a:pt x="462" y="1"/>
                  </a:moveTo>
                  <a:cubicBezTo>
                    <a:pt x="413" y="1"/>
                    <a:pt x="363" y="3"/>
                    <a:pt x="314" y="9"/>
                  </a:cubicBezTo>
                  <a:cubicBezTo>
                    <a:pt x="235" y="18"/>
                    <a:pt x="153" y="45"/>
                    <a:pt x="92" y="98"/>
                  </a:cubicBezTo>
                  <a:cubicBezTo>
                    <a:pt x="34" y="149"/>
                    <a:pt x="1" y="216"/>
                    <a:pt x="14" y="281"/>
                  </a:cubicBezTo>
                  <a:cubicBezTo>
                    <a:pt x="25" y="342"/>
                    <a:pt x="65" y="392"/>
                    <a:pt x="121" y="419"/>
                  </a:cubicBezTo>
                  <a:cubicBezTo>
                    <a:pt x="163" y="440"/>
                    <a:pt x="208" y="449"/>
                    <a:pt x="255" y="449"/>
                  </a:cubicBezTo>
                  <a:cubicBezTo>
                    <a:pt x="360" y="449"/>
                    <a:pt x="472" y="404"/>
                    <a:pt x="565" y="347"/>
                  </a:cubicBezTo>
                  <a:cubicBezTo>
                    <a:pt x="651" y="297"/>
                    <a:pt x="727" y="230"/>
                    <a:pt x="820" y="189"/>
                  </a:cubicBezTo>
                  <a:cubicBezTo>
                    <a:pt x="856" y="173"/>
                    <a:pt x="892" y="158"/>
                    <a:pt x="930" y="145"/>
                  </a:cubicBezTo>
                  <a:cubicBezTo>
                    <a:pt x="967" y="133"/>
                    <a:pt x="1005" y="123"/>
                    <a:pt x="1043" y="116"/>
                  </a:cubicBezTo>
                  <a:cubicBezTo>
                    <a:pt x="1057" y="113"/>
                    <a:pt x="1060" y="97"/>
                    <a:pt x="1048" y="94"/>
                  </a:cubicBezTo>
                  <a:cubicBezTo>
                    <a:pt x="1041" y="92"/>
                    <a:pt x="1035" y="91"/>
                    <a:pt x="1028" y="91"/>
                  </a:cubicBezTo>
                  <a:cubicBezTo>
                    <a:pt x="884" y="38"/>
                    <a:pt x="722" y="13"/>
                    <a:pt x="563" y="4"/>
                  </a:cubicBezTo>
                  <a:cubicBezTo>
                    <a:pt x="530" y="2"/>
                    <a:pt x="496" y="1"/>
                    <a:pt x="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 rot="-2303074">
              <a:off x="8254577" y="4570394"/>
              <a:ext cx="69520" cy="15260"/>
            </a:xfrm>
            <a:custGeom>
              <a:avLst/>
              <a:gdLst/>
              <a:ahLst/>
              <a:cxnLst/>
              <a:rect l="l" t="t" r="r" b="b"/>
              <a:pathLst>
                <a:path w="738" h="162" extrusionOk="0">
                  <a:moveTo>
                    <a:pt x="682" y="0"/>
                  </a:moveTo>
                  <a:cubicBezTo>
                    <a:pt x="567" y="0"/>
                    <a:pt x="452" y="9"/>
                    <a:pt x="338" y="28"/>
                  </a:cubicBezTo>
                  <a:cubicBezTo>
                    <a:pt x="277" y="37"/>
                    <a:pt x="218" y="50"/>
                    <a:pt x="160" y="66"/>
                  </a:cubicBezTo>
                  <a:cubicBezTo>
                    <a:pt x="106" y="82"/>
                    <a:pt x="30" y="104"/>
                    <a:pt x="1" y="157"/>
                  </a:cubicBezTo>
                  <a:cubicBezTo>
                    <a:pt x="0" y="160"/>
                    <a:pt x="2" y="162"/>
                    <a:pt x="6" y="162"/>
                  </a:cubicBezTo>
                  <a:cubicBezTo>
                    <a:pt x="35" y="152"/>
                    <a:pt x="60" y="135"/>
                    <a:pt x="89" y="124"/>
                  </a:cubicBezTo>
                  <a:cubicBezTo>
                    <a:pt x="119" y="114"/>
                    <a:pt x="150" y="105"/>
                    <a:pt x="181" y="99"/>
                  </a:cubicBezTo>
                  <a:cubicBezTo>
                    <a:pt x="241" y="87"/>
                    <a:pt x="301" y="76"/>
                    <a:pt x="361" y="69"/>
                  </a:cubicBezTo>
                  <a:cubicBezTo>
                    <a:pt x="480" y="54"/>
                    <a:pt x="600" y="42"/>
                    <a:pt x="720" y="27"/>
                  </a:cubicBezTo>
                  <a:cubicBezTo>
                    <a:pt x="738" y="27"/>
                    <a:pt x="738" y="0"/>
                    <a:pt x="720" y="0"/>
                  </a:cubicBezTo>
                  <a:cubicBezTo>
                    <a:pt x="707" y="0"/>
                    <a:pt x="695" y="0"/>
                    <a:pt x="6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15"/>
          <p:cNvGrpSpPr/>
          <p:nvPr/>
        </p:nvGrpSpPr>
        <p:grpSpPr>
          <a:xfrm rot="-312858">
            <a:off x="7139743" y="1023147"/>
            <a:ext cx="823893" cy="1182696"/>
            <a:chOff x="8358204" y="-193346"/>
            <a:chExt cx="956274" cy="1372729"/>
          </a:xfrm>
        </p:grpSpPr>
        <p:sp>
          <p:nvSpPr>
            <p:cNvPr id="164" name="Google Shape;164;p15"/>
            <p:cNvSpPr/>
            <p:nvPr/>
          </p:nvSpPr>
          <p:spPr>
            <a:xfrm rot="1043886" flipH="1">
              <a:off x="8463005" y="869098"/>
              <a:ext cx="388244" cy="258146"/>
            </a:xfrm>
            <a:custGeom>
              <a:avLst/>
              <a:gdLst/>
              <a:ahLst/>
              <a:cxnLst/>
              <a:rect l="l" t="t" r="r" b="b"/>
              <a:pathLst>
                <a:path w="4354" h="2895" extrusionOk="0">
                  <a:moveTo>
                    <a:pt x="351" y="1"/>
                  </a:moveTo>
                  <a:cubicBezTo>
                    <a:pt x="157" y="1"/>
                    <a:pt x="1" y="158"/>
                    <a:pt x="1" y="351"/>
                  </a:cubicBezTo>
                  <a:lnTo>
                    <a:pt x="1" y="2209"/>
                  </a:lnTo>
                  <a:cubicBezTo>
                    <a:pt x="1" y="2403"/>
                    <a:pt x="176" y="2476"/>
                    <a:pt x="351" y="2560"/>
                  </a:cubicBezTo>
                  <a:cubicBezTo>
                    <a:pt x="816" y="2784"/>
                    <a:pt x="1502" y="2894"/>
                    <a:pt x="2184" y="2894"/>
                  </a:cubicBezTo>
                  <a:cubicBezTo>
                    <a:pt x="2871" y="2894"/>
                    <a:pt x="3554" y="2782"/>
                    <a:pt x="4002" y="2560"/>
                  </a:cubicBezTo>
                  <a:cubicBezTo>
                    <a:pt x="4176" y="2473"/>
                    <a:pt x="4354" y="2403"/>
                    <a:pt x="4353" y="2209"/>
                  </a:cubicBezTo>
                  <a:lnTo>
                    <a:pt x="4353" y="351"/>
                  </a:lnTo>
                  <a:cubicBezTo>
                    <a:pt x="4353" y="158"/>
                    <a:pt x="4196" y="1"/>
                    <a:pt x="4002" y="1"/>
                  </a:cubicBezTo>
                  <a:close/>
                </a:path>
              </a:pathLst>
            </a:custGeom>
            <a:solidFill>
              <a:srgbClr val="C270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 rot="1043886" flipH="1">
              <a:off x="8501821" y="-117638"/>
              <a:ext cx="669039" cy="1062989"/>
            </a:xfrm>
            <a:custGeom>
              <a:avLst/>
              <a:gdLst/>
              <a:ahLst/>
              <a:cxnLst/>
              <a:rect l="l" t="t" r="r" b="b"/>
              <a:pathLst>
                <a:path w="7503" h="11921" extrusionOk="0">
                  <a:moveTo>
                    <a:pt x="6631" y="0"/>
                  </a:moveTo>
                  <a:cubicBezTo>
                    <a:pt x="6422" y="0"/>
                    <a:pt x="6205" y="35"/>
                    <a:pt x="6028" y="46"/>
                  </a:cubicBezTo>
                  <a:cubicBezTo>
                    <a:pt x="5399" y="85"/>
                    <a:pt x="4774" y="97"/>
                    <a:pt x="4149" y="97"/>
                  </a:cubicBezTo>
                  <a:cubicBezTo>
                    <a:pt x="2991" y="97"/>
                    <a:pt x="1836" y="54"/>
                    <a:pt x="669" y="54"/>
                  </a:cubicBezTo>
                  <a:cubicBezTo>
                    <a:pt x="585" y="54"/>
                    <a:pt x="501" y="54"/>
                    <a:pt x="416" y="55"/>
                  </a:cubicBezTo>
                  <a:cubicBezTo>
                    <a:pt x="216" y="55"/>
                    <a:pt x="0" y="232"/>
                    <a:pt x="20" y="444"/>
                  </a:cubicBezTo>
                  <a:cubicBezTo>
                    <a:pt x="184" y="2290"/>
                    <a:pt x="411" y="4132"/>
                    <a:pt x="656" y="5969"/>
                  </a:cubicBezTo>
                  <a:cubicBezTo>
                    <a:pt x="786" y="6950"/>
                    <a:pt x="898" y="7935"/>
                    <a:pt x="1051" y="8913"/>
                  </a:cubicBezTo>
                  <a:cubicBezTo>
                    <a:pt x="1158" y="9604"/>
                    <a:pt x="1212" y="10302"/>
                    <a:pt x="1352" y="10987"/>
                  </a:cubicBezTo>
                  <a:cubicBezTo>
                    <a:pt x="1386" y="11156"/>
                    <a:pt x="1420" y="11336"/>
                    <a:pt x="1491" y="11494"/>
                  </a:cubicBezTo>
                  <a:cubicBezTo>
                    <a:pt x="1560" y="11650"/>
                    <a:pt x="1757" y="11681"/>
                    <a:pt x="1907" y="11700"/>
                  </a:cubicBezTo>
                  <a:cubicBezTo>
                    <a:pt x="2340" y="11754"/>
                    <a:pt x="2763" y="11857"/>
                    <a:pt x="3199" y="11894"/>
                  </a:cubicBezTo>
                  <a:cubicBezTo>
                    <a:pt x="3406" y="11911"/>
                    <a:pt x="3613" y="11920"/>
                    <a:pt x="3820" y="11920"/>
                  </a:cubicBezTo>
                  <a:cubicBezTo>
                    <a:pt x="4266" y="11920"/>
                    <a:pt x="4712" y="11877"/>
                    <a:pt x="5150" y="11782"/>
                  </a:cubicBezTo>
                  <a:cubicBezTo>
                    <a:pt x="5347" y="11740"/>
                    <a:pt x="5563" y="11716"/>
                    <a:pt x="5755" y="11639"/>
                  </a:cubicBezTo>
                  <a:cubicBezTo>
                    <a:pt x="5994" y="11544"/>
                    <a:pt x="6061" y="11431"/>
                    <a:pt x="6079" y="11183"/>
                  </a:cubicBezTo>
                  <a:cubicBezTo>
                    <a:pt x="6322" y="7919"/>
                    <a:pt x="7040" y="4715"/>
                    <a:pt x="7320" y="1456"/>
                  </a:cubicBezTo>
                  <a:cubicBezTo>
                    <a:pt x="7349" y="1112"/>
                    <a:pt x="7502" y="596"/>
                    <a:pt x="7293" y="280"/>
                  </a:cubicBezTo>
                  <a:cubicBezTo>
                    <a:pt x="7143" y="55"/>
                    <a:pt x="6892" y="0"/>
                    <a:pt x="66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 rot="1043886" flipH="1">
              <a:off x="8649606" y="75588"/>
              <a:ext cx="375849" cy="680274"/>
            </a:xfrm>
            <a:custGeom>
              <a:avLst/>
              <a:gdLst/>
              <a:ahLst/>
              <a:cxnLst/>
              <a:rect l="l" t="t" r="r" b="b"/>
              <a:pathLst>
                <a:path w="4215" h="7629" extrusionOk="0">
                  <a:moveTo>
                    <a:pt x="3781" y="0"/>
                  </a:moveTo>
                  <a:cubicBezTo>
                    <a:pt x="3682" y="0"/>
                    <a:pt x="3577" y="24"/>
                    <a:pt x="3478" y="36"/>
                  </a:cubicBezTo>
                  <a:cubicBezTo>
                    <a:pt x="3137" y="77"/>
                    <a:pt x="2795" y="90"/>
                    <a:pt x="2452" y="90"/>
                  </a:cubicBezTo>
                  <a:cubicBezTo>
                    <a:pt x="1742" y="90"/>
                    <a:pt x="1029" y="32"/>
                    <a:pt x="320" y="32"/>
                  </a:cubicBezTo>
                  <a:cubicBezTo>
                    <a:pt x="292" y="32"/>
                    <a:pt x="263" y="32"/>
                    <a:pt x="235" y="32"/>
                  </a:cubicBezTo>
                  <a:cubicBezTo>
                    <a:pt x="121" y="33"/>
                    <a:pt x="0" y="146"/>
                    <a:pt x="11" y="282"/>
                  </a:cubicBezTo>
                  <a:cubicBezTo>
                    <a:pt x="176" y="2379"/>
                    <a:pt x="448" y="4468"/>
                    <a:pt x="693" y="6553"/>
                  </a:cubicBezTo>
                  <a:cubicBezTo>
                    <a:pt x="696" y="6576"/>
                    <a:pt x="705" y="6597"/>
                    <a:pt x="720" y="6615"/>
                  </a:cubicBezTo>
                  <a:cubicBezTo>
                    <a:pt x="757" y="6822"/>
                    <a:pt x="802" y="7027"/>
                    <a:pt x="859" y="7228"/>
                  </a:cubicBezTo>
                  <a:cubicBezTo>
                    <a:pt x="886" y="7325"/>
                    <a:pt x="947" y="7377"/>
                    <a:pt x="1015" y="7393"/>
                  </a:cubicBezTo>
                  <a:cubicBezTo>
                    <a:pt x="1046" y="7426"/>
                    <a:pt x="1086" y="7452"/>
                    <a:pt x="1128" y="7470"/>
                  </a:cubicBezTo>
                  <a:cubicBezTo>
                    <a:pt x="1253" y="7523"/>
                    <a:pt x="1385" y="7563"/>
                    <a:pt x="1519" y="7590"/>
                  </a:cubicBezTo>
                  <a:cubicBezTo>
                    <a:pt x="1665" y="7617"/>
                    <a:pt x="1810" y="7629"/>
                    <a:pt x="1954" y="7629"/>
                  </a:cubicBezTo>
                  <a:cubicBezTo>
                    <a:pt x="2125" y="7629"/>
                    <a:pt x="2295" y="7612"/>
                    <a:pt x="2464" y="7583"/>
                  </a:cubicBezTo>
                  <a:cubicBezTo>
                    <a:pt x="2502" y="7583"/>
                    <a:pt x="2541" y="7583"/>
                    <a:pt x="2578" y="7581"/>
                  </a:cubicBezTo>
                  <a:cubicBezTo>
                    <a:pt x="2799" y="7568"/>
                    <a:pt x="3026" y="7533"/>
                    <a:pt x="3234" y="7447"/>
                  </a:cubicBezTo>
                  <a:cubicBezTo>
                    <a:pt x="3472" y="7352"/>
                    <a:pt x="3536" y="7180"/>
                    <a:pt x="3571" y="6915"/>
                  </a:cubicBezTo>
                  <a:cubicBezTo>
                    <a:pt x="3635" y="6425"/>
                    <a:pt x="3696" y="5935"/>
                    <a:pt x="3748" y="5444"/>
                  </a:cubicBezTo>
                  <a:cubicBezTo>
                    <a:pt x="3847" y="4478"/>
                    <a:pt x="3921" y="3507"/>
                    <a:pt x="3991" y="2538"/>
                  </a:cubicBezTo>
                  <a:cubicBezTo>
                    <a:pt x="4031" y="2002"/>
                    <a:pt x="4073" y="1468"/>
                    <a:pt x="4113" y="932"/>
                  </a:cubicBezTo>
                  <a:cubicBezTo>
                    <a:pt x="4129" y="711"/>
                    <a:pt x="4215" y="380"/>
                    <a:pt x="4098" y="177"/>
                  </a:cubicBezTo>
                  <a:cubicBezTo>
                    <a:pt x="4016" y="37"/>
                    <a:pt x="3903" y="0"/>
                    <a:pt x="3781" y="0"/>
                  </a:cubicBezTo>
                  <a:close/>
                </a:path>
              </a:pathLst>
            </a:custGeom>
            <a:solidFill>
              <a:srgbClr val="FFC6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 rot="1043886" flipH="1">
              <a:off x="8798598" y="118923"/>
              <a:ext cx="139907" cy="406345"/>
            </a:xfrm>
            <a:custGeom>
              <a:avLst/>
              <a:gdLst/>
              <a:ahLst/>
              <a:cxnLst/>
              <a:rect l="l" t="t" r="r" b="b"/>
              <a:pathLst>
                <a:path w="1569" h="4557" extrusionOk="0">
                  <a:moveTo>
                    <a:pt x="975" y="1"/>
                  </a:moveTo>
                  <a:cubicBezTo>
                    <a:pt x="962" y="1"/>
                    <a:pt x="949" y="4"/>
                    <a:pt x="937" y="9"/>
                  </a:cubicBezTo>
                  <a:cubicBezTo>
                    <a:pt x="916" y="21"/>
                    <a:pt x="900" y="39"/>
                    <a:pt x="891" y="62"/>
                  </a:cubicBezTo>
                  <a:cubicBezTo>
                    <a:pt x="807" y="241"/>
                    <a:pt x="887" y="462"/>
                    <a:pt x="985" y="670"/>
                  </a:cubicBezTo>
                  <a:cubicBezTo>
                    <a:pt x="953" y="752"/>
                    <a:pt x="930" y="840"/>
                    <a:pt x="905" y="917"/>
                  </a:cubicBezTo>
                  <a:cubicBezTo>
                    <a:pt x="888" y="967"/>
                    <a:pt x="874" y="1019"/>
                    <a:pt x="859" y="1070"/>
                  </a:cubicBezTo>
                  <a:cubicBezTo>
                    <a:pt x="842" y="1035"/>
                    <a:pt x="828" y="997"/>
                    <a:pt x="820" y="959"/>
                  </a:cubicBezTo>
                  <a:cubicBezTo>
                    <a:pt x="777" y="738"/>
                    <a:pt x="779" y="655"/>
                    <a:pt x="680" y="433"/>
                  </a:cubicBezTo>
                  <a:cubicBezTo>
                    <a:pt x="668" y="408"/>
                    <a:pt x="633" y="357"/>
                    <a:pt x="596" y="353"/>
                  </a:cubicBezTo>
                  <a:cubicBezTo>
                    <a:pt x="593" y="352"/>
                    <a:pt x="589" y="352"/>
                    <a:pt x="586" y="352"/>
                  </a:cubicBezTo>
                  <a:cubicBezTo>
                    <a:pt x="553" y="352"/>
                    <a:pt x="522" y="366"/>
                    <a:pt x="499" y="390"/>
                  </a:cubicBezTo>
                  <a:cubicBezTo>
                    <a:pt x="481" y="411"/>
                    <a:pt x="470" y="439"/>
                    <a:pt x="468" y="468"/>
                  </a:cubicBezTo>
                  <a:cubicBezTo>
                    <a:pt x="439" y="717"/>
                    <a:pt x="642" y="922"/>
                    <a:pt x="849" y="1106"/>
                  </a:cubicBezTo>
                  <a:cubicBezTo>
                    <a:pt x="820" y="1209"/>
                    <a:pt x="793" y="1313"/>
                    <a:pt x="771" y="1417"/>
                  </a:cubicBezTo>
                  <a:cubicBezTo>
                    <a:pt x="757" y="1484"/>
                    <a:pt x="745" y="1550"/>
                    <a:pt x="733" y="1616"/>
                  </a:cubicBezTo>
                  <a:cubicBezTo>
                    <a:pt x="698" y="1582"/>
                    <a:pt x="654" y="1533"/>
                    <a:pt x="636" y="1476"/>
                  </a:cubicBezTo>
                  <a:cubicBezTo>
                    <a:pt x="509" y="1239"/>
                    <a:pt x="581" y="1131"/>
                    <a:pt x="441" y="864"/>
                  </a:cubicBezTo>
                  <a:cubicBezTo>
                    <a:pt x="426" y="834"/>
                    <a:pt x="381" y="774"/>
                    <a:pt x="344" y="772"/>
                  </a:cubicBezTo>
                  <a:cubicBezTo>
                    <a:pt x="342" y="771"/>
                    <a:pt x="340" y="771"/>
                    <a:pt x="338" y="771"/>
                  </a:cubicBezTo>
                  <a:cubicBezTo>
                    <a:pt x="303" y="771"/>
                    <a:pt x="269" y="798"/>
                    <a:pt x="252" y="828"/>
                  </a:cubicBezTo>
                  <a:cubicBezTo>
                    <a:pt x="237" y="859"/>
                    <a:pt x="231" y="895"/>
                    <a:pt x="235" y="929"/>
                  </a:cubicBezTo>
                  <a:cubicBezTo>
                    <a:pt x="248" y="1226"/>
                    <a:pt x="546" y="1570"/>
                    <a:pt x="728" y="1649"/>
                  </a:cubicBezTo>
                  <a:cubicBezTo>
                    <a:pt x="691" y="1868"/>
                    <a:pt x="670" y="2090"/>
                    <a:pt x="664" y="2312"/>
                  </a:cubicBezTo>
                  <a:cubicBezTo>
                    <a:pt x="624" y="2261"/>
                    <a:pt x="574" y="2190"/>
                    <a:pt x="549" y="2124"/>
                  </a:cubicBezTo>
                  <a:cubicBezTo>
                    <a:pt x="394" y="1775"/>
                    <a:pt x="470" y="1734"/>
                    <a:pt x="301" y="1434"/>
                  </a:cubicBezTo>
                  <a:cubicBezTo>
                    <a:pt x="283" y="1401"/>
                    <a:pt x="232" y="1334"/>
                    <a:pt x="192" y="1330"/>
                  </a:cubicBezTo>
                  <a:cubicBezTo>
                    <a:pt x="189" y="1329"/>
                    <a:pt x="186" y="1329"/>
                    <a:pt x="183" y="1329"/>
                  </a:cubicBezTo>
                  <a:cubicBezTo>
                    <a:pt x="147" y="1329"/>
                    <a:pt x="115" y="1356"/>
                    <a:pt x="100" y="1387"/>
                  </a:cubicBezTo>
                  <a:cubicBezTo>
                    <a:pt x="84" y="1422"/>
                    <a:pt x="85" y="1460"/>
                    <a:pt x="90" y="1496"/>
                  </a:cubicBezTo>
                  <a:cubicBezTo>
                    <a:pt x="130" y="1840"/>
                    <a:pt x="397" y="2107"/>
                    <a:pt x="663" y="2343"/>
                  </a:cubicBezTo>
                  <a:cubicBezTo>
                    <a:pt x="661" y="2402"/>
                    <a:pt x="659" y="2461"/>
                    <a:pt x="659" y="2520"/>
                  </a:cubicBezTo>
                  <a:cubicBezTo>
                    <a:pt x="661" y="2642"/>
                    <a:pt x="669" y="2765"/>
                    <a:pt x="679" y="2888"/>
                  </a:cubicBezTo>
                  <a:cubicBezTo>
                    <a:pt x="634" y="2868"/>
                    <a:pt x="596" y="2833"/>
                    <a:pt x="572" y="2789"/>
                  </a:cubicBezTo>
                  <a:cubicBezTo>
                    <a:pt x="427" y="2512"/>
                    <a:pt x="450" y="2493"/>
                    <a:pt x="245" y="2227"/>
                  </a:cubicBezTo>
                  <a:cubicBezTo>
                    <a:pt x="222" y="2198"/>
                    <a:pt x="163" y="2140"/>
                    <a:pt x="124" y="2140"/>
                  </a:cubicBezTo>
                  <a:cubicBezTo>
                    <a:pt x="123" y="2140"/>
                    <a:pt x="123" y="2140"/>
                    <a:pt x="123" y="2140"/>
                  </a:cubicBezTo>
                  <a:cubicBezTo>
                    <a:pt x="83" y="2141"/>
                    <a:pt x="50" y="2174"/>
                    <a:pt x="39" y="2210"/>
                  </a:cubicBezTo>
                  <a:cubicBezTo>
                    <a:pt x="28" y="2245"/>
                    <a:pt x="34" y="2282"/>
                    <a:pt x="42" y="2316"/>
                  </a:cubicBezTo>
                  <a:cubicBezTo>
                    <a:pt x="125" y="2639"/>
                    <a:pt x="421" y="2816"/>
                    <a:pt x="682" y="2924"/>
                  </a:cubicBezTo>
                  <a:cubicBezTo>
                    <a:pt x="696" y="3068"/>
                    <a:pt x="714" y="3212"/>
                    <a:pt x="740" y="3354"/>
                  </a:cubicBezTo>
                  <a:cubicBezTo>
                    <a:pt x="684" y="3343"/>
                    <a:pt x="632" y="3322"/>
                    <a:pt x="581" y="3295"/>
                  </a:cubicBezTo>
                  <a:cubicBezTo>
                    <a:pt x="436" y="3172"/>
                    <a:pt x="431" y="3065"/>
                    <a:pt x="207" y="2868"/>
                  </a:cubicBezTo>
                  <a:cubicBezTo>
                    <a:pt x="185" y="2848"/>
                    <a:pt x="131" y="2813"/>
                    <a:pt x="93" y="2813"/>
                  </a:cubicBezTo>
                  <a:cubicBezTo>
                    <a:pt x="88" y="2813"/>
                    <a:pt x="85" y="2814"/>
                    <a:pt x="81" y="2815"/>
                  </a:cubicBezTo>
                  <a:cubicBezTo>
                    <a:pt x="44" y="2824"/>
                    <a:pt x="15" y="2853"/>
                    <a:pt x="6" y="2891"/>
                  </a:cubicBezTo>
                  <a:cubicBezTo>
                    <a:pt x="1" y="2923"/>
                    <a:pt x="5" y="2956"/>
                    <a:pt x="19" y="2985"/>
                  </a:cubicBezTo>
                  <a:cubicBezTo>
                    <a:pt x="130" y="3258"/>
                    <a:pt x="558" y="3391"/>
                    <a:pt x="749" y="3406"/>
                  </a:cubicBezTo>
                  <a:cubicBezTo>
                    <a:pt x="758" y="3450"/>
                    <a:pt x="765" y="3495"/>
                    <a:pt x="775" y="3539"/>
                  </a:cubicBezTo>
                  <a:cubicBezTo>
                    <a:pt x="804" y="3665"/>
                    <a:pt x="839" y="3789"/>
                    <a:pt x="881" y="3910"/>
                  </a:cubicBezTo>
                  <a:cubicBezTo>
                    <a:pt x="840" y="3901"/>
                    <a:pt x="769" y="3879"/>
                    <a:pt x="720" y="3830"/>
                  </a:cubicBezTo>
                  <a:cubicBezTo>
                    <a:pt x="541" y="3642"/>
                    <a:pt x="534" y="3614"/>
                    <a:pt x="309" y="3450"/>
                  </a:cubicBezTo>
                  <a:cubicBezTo>
                    <a:pt x="287" y="3434"/>
                    <a:pt x="239" y="3407"/>
                    <a:pt x="206" y="3407"/>
                  </a:cubicBezTo>
                  <a:cubicBezTo>
                    <a:pt x="201" y="3407"/>
                    <a:pt x="196" y="3408"/>
                    <a:pt x="192" y="3409"/>
                  </a:cubicBezTo>
                  <a:cubicBezTo>
                    <a:pt x="161" y="3421"/>
                    <a:pt x="141" y="3451"/>
                    <a:pt x="141" y="3483"/>
                  </a:cubicBezTo>
                  <a:cubicBezTo>
                    <a:pt x="142" y="3514"/>
                    <a:pt x="152" y="3543"/>
                    <a:pt x="169" y="3568"/>
                  </a:cubicBezTo>
                  <a:cubicBezTo>
                    <a:pt x="317" y="3822"/>
                    <a:pt x="603" y="3861"/>
                    <a:pt x="892" y="3947"/>
                  </a:cubicBezTo>
                  <a:cubicBezTo>
                    <a:pt x="968" y="4154"/>
                    <a:pt x="1054" y="4357"/>
                    <a:pt x="1150" y="4555"/>
                  </a:cubicBezTo>
                  <a:cubicBezTo>
                    <a:pt x="1150" y="4556"/>
                    <a:pt x="1151" y="4556"/>
                    <a:pt x="1152" y="4556"/>
                  </a:cubicBezTo>
                  <a:cubicBezTo>
                    <a:pt x="1154" y="4556"/>
                    <a:pt x="1155" y="4555"/>
                    <a:pt x="1154" y="4554"/>
                  </a:cubicBezTo>
                  <a:cubicBezTo>
                    <a:pt x="1087" y="4403"/>
                    <a:pt x="1028" y="4249"/>
                    <a:pt x="978" y="4092"/>
                  </a:cubicBezTo>
                  <a:cubicBezTo>
                    <a:pt x="1229" y="3962"/>
                    <a:pt x="1491" y="3875"/>
                    <a:pt x="1559" y="3623"/>
                  </a:cubicBezTo>
                  <a:cubicBezTo>
                    <a:pt x="1568" y="3597"/>
                    <a:pt x="1568" y="3569"/>
                    <a:pt x="1561" y="3544"/>
                  </a:cubicBezTo>
                  <a:cubicBezTo>
                    <a:pt x="1549" y="3514"/>
                    <a:pt x="1522" y="3492"/>
                    <a:pt x="1491" y="3488"/>
                  </a:cubicBezTo>
                  <a:cubicBezTo>
                    <a:pt x="1490" y="3488"/>
                    <a:pt x="1488" y="3488"/>
                    <a:pt x="1487" y="3488"/>
                  </a:cubicBezTo>
                  <a:cubicBezTo>
                    <a:pt x="1454" y="3488"/>
                    <a:pt x="1410" y="3525"/>
                    <a:pt x="1392" y="3545"/>
                  </a:cubicBezTo>
                  <a:cubicBezTo>
                    <a:pt x="1226" y="3732"/>
                    <a:pt x="1229" y="3758"/>
                    <a:pt x="1113" y="3954"/>
                  </a:cubicBezTo>
                  <a:cubicBezTo>
                    <a:pt x="1073" y="4021"/>
                    <a:pt x="990" y="4054"/>
                    <a:pt x="966" y="4063"/>
                  </a:cubicBezTo>
                  <a:cubicBezTo>
                    <a:pt x="917" y="3908"/>
                    <a:pt x="876" y="3749"/>
                    <a:pt x="842" y="3588"/>
                  </a:cubicBezTo>
                  <a:lnTo>
                    <a:pt x="842" y="3588"/>
                  </a:lnTo>
                  <a:lnTo>
                    <a:pt x="847" y="3598"/>
                  </a:lnTo>
                  <a:cubicBezTo>
                    <a:pt x="1016" y="3578"/>
                    <a:pt x="1462" y="3399"/>
                    <a:pt x="1535" y="3111"/>
                  </a:cubicBezTo>
                  <a:cubicBezTo>
                    <a:pt x="1545" y="3081"/>
                    <a:pt x="1545" y="3049"/>
                    <a:pt x="1535" y="3020"/>
                  </a:cubicBezTo>
                  <a:cubicBezTo>
                    <a:pt x="1519" y="2985"/>
                    <a:pt x="1487" y="2961"/>
                    <a:pt x="1449" y="2956"/>
                  </a:cubicBezTo>
                  <a:cubicBezTo>
                    <a:pt x="1448" y="2956"/>
                    <a:pt x="1447" y="2956"/>
                    <a:pt x="1445" y="2956"/>
                  </a:cubicBezTo>
                  <a:cubicBezTo>
                    <a:pt x="1407" y="2956"/>
                    <a:pt x="1354" y="2998"/>
                    <a:pt x="1334" y="3021"/>
                  </a:cubicBezTo>
                  <a:cubicBezTo>
                    <a:pt x="1143" y="3234"/>
                    <a:pt x="1152" y="3336"/>
                    <a:pt x="1027" y="3470"/>
                  </a:cubicBezTo>
                  <a:cubicBezTo>
                    <a:pt x="955" y="3523"/>
                    <a:pt x="865" y="3551"/>
                    <a:pt x="836" y="3560"/>
                  </a:cubicBezTo>
                  <a:cubicBezTo>
                    <a:pt x="804" y="3403"/>
                    <a:pt x="780" y="3244"/>
                    <a:pt x="762" y="3086"/>
                  </a:cubicBezTo>
                  <a:cubicBezTo>
                    <a:pt x="1022" y="3001"/>
                    <a:pt x="1326" y="2854"/>
                    <a:pt x="1397" y="2558"/>
                  </a:cubicBezTo>
                  <a:cubicBezTo>
                    <a:pt x="1407" y="2527"/>
                    <a:pt x="1407" y="2494"/>
                    <a:pt x="1396" y="2463"/>
                  </a:cubicBezTo>
                  <a:cubicBezTo>
                    <a:pt x="1381" y="2428"/>
                    <a:pt x="1349" y="2403"/>
                    <a:pt x="1310" y="2399"/>
                  </a:cubicBezTo>
                  <a:cubicBezTo>
                    <a:pt x="1310" y="2399"/>
                    <a:pt x="1309" y="2399"/>
                    <a:pt x="1308" y="2399"/>
                  </a:cubicBezTo>
                  <a:cubicBezTo>
                    <a:pt x="1270" y="2399"/>
                    <a:pt x="1215" y="2446"/>
                    <a:pt x="1194" y="2471"/>
                  </a:cubicBezTo>
                  <a:cubicBezTo>
                    <a:pt x="1002" y="2700"/>
                    <a:pt x="1025" y="2718"/>
                    <a:pt x="895" y="2960"/>
                  </a:cubicBezTo>
                  <a:cubicBezTo>
                    <a:pt x="858" y="3024"/>
                    <a:pt x="794" y="3048"/>
                    <a:pt x="758" y="3056"/>
                  </a:cubicBezTo>
                  <a:cubicBezTo>
                    <a:pt x="736" y="2860"/>
                    <a:pt x="726" y="2663"/>
                    <a:pt x="726" y="2466"/>
                  </a:cubicBezTo>
                  <a:cubicBezTo>
                    <a:pt x="726" y="2455"/>
                    <a:pt x="727" y="2445"/>
                    <a:pt x="727" y="2434"/>
                  </a:cubicBezTo>
                  <a:cubicBezTo>
                    <a:pt x="1042" y="2337"/>
                    <a:pt x="1372" y="2217"/>
                    <a:pt x="1504" y="1944"/>
                  </a:cubicBezTo>
                  <a:cubicBezTo>
                    <a:pt x="1520" y="1917"/>
                    <a:pt x="1527" y="1883"/>
                    <a:pt x="1523" y="1851"/>
                  </a:cubicBezTo>
                  <a:cubicBezTo>
                    <a:pt x="1517" y="1814"/>
                    <a:pt x="1490" y="1783"/>
                    <a:pt x="1454" y="1770"/>
                  </a:cubicBezTo>
                  <a:cubicBezTo>
                    <a:pt x="1449" y="1769"/>
                    <a:pt x="1444" y="1768"/>
                    <a:pt x="1439" y="1768"/>
                  </a:cubicBezTo>
                  <a:cubicBezTo>
                    <a:pt x="1400" y="1768"/>
                    <a:pt x="1347" y="1798"/>
                    <a:pt x="1324" y="1816"/>
                  </a:cubicBezTo>
                  <a:cubicBezTo>
                    <a:pt x="1088" y="2000"/>
                    <a:pt x="1148" y="2061"/>
                    <a:pt x="912" y="2290"/>
                  </a:cubicBezTo>
                  <a:cubicBezTo>
                    <a:pt x="862" y="2344"/>
                    <a:pt x="778" y="2390"/>
                    <a:pt x="728" y="2418"/>
                  </a:cubicBezTo>
                  <a:cubicBezTo>
                    <a:pt x="730" y="2232"/>
                    <a:pt x="743" y="2047"/>
                    <a:pt x="766" y="1864"/>
                  </a:cubicBezTo>
                  <a:cubicBezTo>
                    <a:pt x="776" y="1865"/>
                    <a:pt x="786" y="1866"/>
                    <a:pt x="797" y="1866"/>
                  </a:cubicBezTo>
                  <a:cubicBezTo>
                    <a:pt x="989" y="1866"/>
                    <a:pt x="1366" y="1692"/>
                    <a:pt x="1468" y="1449"/>
                  </a:cubicBezTo>
                  <a:cubicBezTo>
                    <a:pt x="1481" y="1422"/>
                    <a:pt x="1487" y="1390"/>
                    <a:pt x="1481" y="1359"/>
                  </a:cubicBezTo>
                  <a:cubicBezTo>
                    <a:pt x="1475" y="1321"/>
                    <a:pt x="1449" y="1290"/>
                    <a:pt x="1414" y="1276"/>
                  </a:cubicBezTo>
                  <a:cubicBezTo>
                    <a:pt x="1409" y="1275"/>
                    <a:pt x="1403" y="1274"/>
                    <a:pt x="1397" y="1274"/>
                  </a:cubicBezTo>
                  <a:cubicBezTo>
                    <a:pt x="1362" y="1274"/>
                    <a:pt x="1317" y="1300"/>
                    <a:pt x="1296" y="1316"/>
                  </a:cubicBezTo>
                  <a:cubicBezTo>
                    <a:pt x="1087" y="1487"/>
                    <a:pt x="1121" y="1604"/>
                    <a:pt x="931" y="1755"/>
                  </a:cubicBezTo>
                  <a:cubicBezTo>
                    <a:pt x="889" y="1806"/>
                    <a:pt x="813" y="1832"/>
                    <a:pt x="768" y="1845"/>
                  </a:cubicBezTo>
                  <a:cubicBezTo>
                    <a:pt x="783" y="1724"/>
                    <a:pt x="803" y="1602"/>
                    <a:pt x="827" y="1484"/>
                  </a:cubicBezTo>
                  <a:cubicBezTo>
                    <a:pt x="843" y="1409"/>
                    <a:pt x="861" y="1335"/>
                    <a:pt x="881" y="1261"/>
                  </a:cubicBezTo>
                  <a:cubicBezTo>
                    <a:pt x="1150" y="1196"/>
                    <a:pt x="1429" y="1112"/>
                    <a:pt x="1521" y="875"/>
                  </a:cubicBezTo>
                  <a:cubicBezTo>
                    <a:pt x="1533" y="850"/>
                    <a:pt x="1536" y="820"/>
                    <a:pt x="1530" y="792"/>
                  </a:cubicBezTo>
                  <a:cubicBezTo>
                    <a:pt x="1520" y="757"/>
                    <a:pt x="1495" y="728"/>
                    <a:pt x="1461" y="714"/>
                  </a:cubicBezTo>
                  <a:cubicBezTo>
                    <a:pt x="1455" y="712"/>
                    <a:pt x="1448" y="711"/>
                    <a:pt x="1441" y="711"/>
                  </a:cubicBezTo>
                  <a:cubicBezTo>
                    <a:pt x="1409" y="711"/>
                    <a:pt x="1369" y="732"/>
                    <a:pt x="1351" y="746"/>
                  </a:cubicBezTo>
                  <a:cubicBezTo>
                    <a:pt x="1158" y="895"/>
                    <a:pt x="1121" y="969"/>
                    <a:pt x="979" y="1145"/>
                  </a:cubicBezTo>
                  <a:cubicBezTo>
                    <a:pt x="952" y="1175"/>
                    <a:pt x="922" y="1201"/>
                    <a:pt x="889" y="1225"/>
                  </a:cubicBezTo>
                  <a:cubicBezTo>
                    <a:pt x="915" y="1130"/>
                    <a:pt x="943" y="1036"/>
                    <a:pt x="974" y="942"/>
                  </a:cubicBezTo>
                  <a:cubicBezTo>
                    <a:pt x="991" y="888"/>
                    <a:pt x="1013" y="835"/>
                    <a:pt x="1037" y="781"/>
                  </a:cubicBezTo>
                  <a:cubicBezTo>
                    <a:pt x="1258" y="703"/>
                    <a:pt x="1481" y="610"/>
                    <a:pt x="1520" y="433"/>
                  </a:cubicBezTo>
                  <a:cubicBezTo>
                    <a:pt x="1526" y="412"/>
                    <a:pt x="1523" y="390"/>
                    <a:pt x="1514" y="372"/>
                  </a:cubicBezTo>
                  <a:cubicBezTo>
                    <a:pt x="1496" y="346"/>
                    <a:pt x="1470" y="329"/>
                    <a:pt x="1440" y="324"/>
                  </a:cubicBezTo>
                  <a:cubicBezTo>
                    <a:pt x="1437" y="323"/>
                    <a:pt x="1435" y="323"/>
                    <a:pt x="1433" y="323"/>
                  </a:cubicBezTo>
                  <a:cubicBezTo>
                    <a:pt x="1401" y="323"/>
                    <a:pt x="1363" y="347"/>
                    <a:pt x="1348" y="360"/>
                  </a:cubicBezTo>
                  <a:cubicBezTo>
                    <a:pt x="1206" y="489"/>
                    <a:pt x="1253" y="573"/>
                    <a:pt x="1121" y="702"/>
                  </a:cubicBezTo>
                  <a:cubicBezTo>
                    <a:pt x="1100" y="730"/>
                    <a:pt x="1073" y="752"/>
                    <a:pt x="1043" y="768"/>
                  </a:cubicBezTo>
                  <a:cubicBezTo>
                    <a:pt x="1084" y="674"/>
                    <a:pt x="1121" y="580"/>
                    <a:pt x="1133" y="484"/>
                  </a:cubicBezTo>
                  <a:cubicBezTo>
                    <a:pt x="1135" y="470"/>
                    <a:pt x="1125" y="463"/>
                    <a:pt x="1113" y="463"/>
                  </a:cubicBezTo>
                  <a:cubicBezTo>
                    <a:pt x="1107" y="463"/>
                    <a:pt x="1100" y="465"/>
                    <a:pt x="1095" y="470"/>
                  </a:cubicBezTo>
                  <a:cubicBezTo>
                    <a:pt x="1055" y="520"/>
                    <a:pt x="1022" y="577"/>
                    <a:pt x="998" y="637"/>
                  </a:cubicBezTo>
                  <a:cubicBezTo>
                    <a:pt x="996" y="619"/>
                    <a:pt x="996" y="600"/>
                    <a:pt x="998" y="581"/>
                  </a:cubicBezTo>
                  <a:cubicBezTo>
                    <a:pt x="990" y="373"/>
                    <a:pt x="1078" y="325"/>
                    <a:pt x="1062" y="109"/>
                  </a:cubicBezTo>
                  <a:cubicBezTo>
                    <a:pt x="1061" y="84"/>
                    <a:pt x="1047" y="31"/>
                    <a:pt x="1022" y="14"/>
                  </a:cubicBezTo>
                  <a:cubicBezTo>
                    <a:pt x="1007" y="5"/>
                    <a:pt x="991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 rot="1043886" flipH="1">
              <a:off x="8670951" y="564425"/>
              <a:ext cx="205803" cy="59833"/>
            </a:xfrm>
            <a:custGeom>
              <a:avLst/>
              <a:gdLst/>
              <a:ahLst/>
              <a:cxnLst/>
              <a:rect l="l" t="t" r="r" b="b"/>
              <a:pathLst>
                <a:path w="2308" h="671" extrusionOk="0">
                  <a:moveTo>
                    <a:pt x="1729" y="122"/>
                  </a:moveTo>
                  <a:lnTo>
                    <a:pt x="1837" y="152"/>
                  </a:lnTo>
                  <a:cubicBezTo>
                    <a:pt x="1839" y="175"/>
                    <a:pt x="1837" y="200"/>
                    <a:pt x="1830" y="223"/>
                  </a:cubicBezTo>
                  <a:cubicBezTo>
                    <a:pt x="1817" y="264"/>
                    <a:pt x="1796" y="303"/>
                    <a:pt x="1770" y="336"/>
                  </a:cubicBezTo>
                  <a:cubicBezTo>
                    <a:pt x="1753" y="321"/>
                    <a:pt x="1739" y="304"/>
                    <a:pt x="1727" y="284"/>
                  </a:cubicBezTo>
                  <a:cubicBezTo>
                    <a:pt x="1706" y="250"/>
                    <a:pt x="1668" y="143"/>
                    <a:pt x="1729" y="122"/>
                  </a:cubicBezTo>
                  <a:close/>
                  <a:moveTo>
                    <a:pt x="1023" y="264"/>
                  </a:moveTo>
                  <a:lnTo>
                    <a:pt x="1079" y="322"/>
                  </a:lnTo>
                  <a:cubicBezTo>
                    <a:pt x="1080" y="337"/>
                    <a:pt x="1069" y="358"/>
                    <a:pt x="1056" y="378"/>
                  </a:cubicBezTo>
                  <a:cubicBezTo>
                    <a:pt x="1045" y="361"/>
                    <a:pt x="1036" y="342"/>
                    <a:pt x="1031" y="323"/>
                  </a:cubicBezTo>
                  <a:cubicBezTo>
                    <a:pt x="1026" y="304"/>
                    <a:pt x="1023" y="284"/>
                    <a:pt x="1023" y="264"/>
                  </a:cubicBezTo>
                  <a:close/>
                  <a:moveTo>
                    <a:pt x="419" y="235"/>
                  </a:moveTo>
                  <a:cubicBezTo>
                    <a:pt x="473" y="237"/>
                    <a:pt x="494" y="258"/>
                    <a:pt x="486" y="296"/>
                  </a:cubicBezTo>
                  <a:cubicBezTo>
                    <a:pt x="491" y="334"/>
                    <a:pt x="471" y="369"/>
                    <a:pt x="448" y="397"/>
                  </a:cubicBezTo>
                  <a:cubicBezTo>
                    <a:pt x="441" y="405"/>
                    <a:pt x="433" y="413"/>
                    <a:pt x="425" y="420"/>
                  </a:cubicBezTo>
                  <a:cubicBezTo>
                    <a:pt x="399" y="395"/>
                    <a:pt x="380" y="366"/>
                    <a:pt x="379" y="335"/>
                  </a:cubicBezTo>
                  <a:cubicBezTo>
                    <a:pt x="393" y="301"/>
                    <a:pt x="406" y="268"/>
                    <a:pt x="419" y="235"/>
                  </a:cubicBezTo>
                  <a:close/>
                  <a:moveTo>
                    <a:pt x="1778" y="1"/>
                  </a:moveTo>
                  <a:cubicBezTo>
                    <a:pt x="1711" y="1"/>
                    <a:pt x="1649" y="45"/>
                    <a:pt x="1620" y="107"/>
                  </a:cubicBezTo>
                  <a:cubicBezTo>
                    <a:pt x="1575" y="202"/>
                    <a:pt x="1618" y="316"/>
                    <a:pt x="1681" y="393"/>
                  </a:cubicBezTo>
                  <a:cubicBezTo>
                    <a:pt x="1686" y="400"/>
                    <a:pt x="1693" y="404"/>
                    <a:pt x="1698" y="411"/>
                  </a:cubicBezTo>
                  <a:cubicBezTo>
                    <a:pt x="1652" y="451"/>
                    <a:pt x="1600" y="485"/>
                    <a:pt x="1543" y="512"/>
                  </a:cubicBezTo>
                  <a:cubicBezTo>
                    <a:pt x="1488" y="536"/>
                    <a:pt x="1428" y="549"/>
                    <a:pt x="1370" y="549"/>
                  </a:cubicBezTo>
                  <a:cubicBezTo>
                    <a:pt x="1297" y="549"/>
                    <a:pt x="1224" y="530"/>
                    <a:pt x="1160" y="488"/>
                  </a:cubicBezTo>
                  <a:cubicBezTo>
                    <a:pt x="1144" y="477"/>
                    <a:pt x="1128" y="465"/>
                    <a:pt x="1114" y="451"/>
                  </a:cubicBezTo>
                  <a:cubicBezTo>
                    <a:pt x="1115" y="449"/>
                    <a:pt x="1118" y="447"/>
                    <a:pt x="1120" y="445"/>
                  </a:cubicBezTo>
                  <a:cubicBezTo>
                    <a:pt x="1170" y="374"/>
                    <a:pt x="1209" y="266"/>
                    <a:pt x="1152" y="188"/>
                  </a:cubicBezTo>
                  <a:cubicBezTo>
                    <a:pt x="1126" y="155"/>
                    <a:pt x="1084" y="134"/>
                    <a:pt x="1043" y="134"/>
                  </a:cubicBezTo>
                  <a:cubicBezTo>
                    <a:pt x="1018" y="134"/>
                    <a:pt x="993" y="142"/>
                    <a:pt x="973" y="159"/>
                  </a:cubicBezTo>
                  <a:cubicBezTo>
                    <a:pt x="886" y="235"/>
                    <a:pt x="921" y="353"/>
                    <a:pt x="989" y="451"/>
                  </a:cubicBezTo>
                  <a:cubicBezTo>
                    <a:pt x="919" y="512"/>
                    <a:pt x="829" y="541"/>
                    <a:pt x="738" y="541"/>
                  </a:cubicBezTo>
                  <a:cubicBezTo>
                    <a:pt x="688" y="541"/>
                    <a:pt x="638" y="532"/>
                    <a:pt x="592" y="515"/>
                  </a:cubicBezTo>
                  <a:cubicBezTo>
                    <a:pt x="559" y="504"/>
                    <a:pt x="527" y="489"/>
                    <a:pt x="497" y="471"/>
                  </a:cubicBezTo>
                  <a:cubicBezTo>
                    <a:pt x="511" y="459"/>
                    <a:pt x="524" y="444"/>
                    <a:pt x="535" y="428"/>
                  </a:cubicBezTo>
                  <a:cubicBezTo>
                    <a:pt x="602" y="327"/>
                    <a:pt x="570" y="132"/>
                    <a:pt x="450" y="132"/>
                  </a:cubicBezTo>
                  <a:cubicBezTo>
                    <a:pt x="428" y="132"/>
                    <a:pt x="402" y="139"/>
                    <a:pt x="373" y="155"/>
                  </a:cubicBezTo>
                  <a:cubicBezTo>
                    <a:pt x="303" y="195"/>
                    <a:pt x="271" y="282"/>
                    <a:pt x="292" y="358"/>
                  </a:cubicBezTo>
                  <a:cubicBezTo>
                    <a:pt x="304" y="399"/>
                    <a:pt x="325" y="436"/>
                    <a:pt x="354" y="466"/>
                  </a:cubicBezTo>
                  <a:cubicBezTo>
                    <a:pt x="317" y="481"/>
                    <a:pt x="278" y="489"/>
                    <a:pt x="239" y="489"/>
                  </a:cubicBezTo>
                  <a:cubicBezTo>
                    <a:pt x="181" y="489"/>
                    <a:pt x="124" y="473"/>
                    <a:pt x="74" y="442"/>
                  </a:cubicBezTo>
                  <a:cubicBezTo>
                    <a:pt x="67" y="437"/>
                    <a:pt x="60" y="435"/>
                    <a:pt x="54" y="435"/>
                  </a:cubicBezTo>
                  <a:cubicBezTo>
                    <a:pt x="21" y="435"/>
                    <a:pt x="0" y="486"/>
                    <a:pt x="34" y="509"/>
                  </a:cubicBezTo>
                  <a:cubicBezTo>
                    <a:pt x="97" y="551"/>
                    <a:pt x="170" y="572"/>
                    <a:pt x="244" y="572"/>
                  </a:cubicBezTo>
                  <a:cubicBezTo>
                    <a:pt x="306" y="572"/>
                    <a:pt x="369" y="557"/>
                    <a:pt x="426" y="526"/>
                  </a:cubicBezTo>
                  <a:cubicBezTo>
                    <a:pt x="459" y="548"/>
                    <a:pt x="494" y="568"/>
                    <a:pt x="531" y="583"/>
                  </a:cubicBezTo>
                  <a:cubicBezTo>
                    <a:pt x="599" y="611"/>
                    <a:pt x="672" y="626"/>
                    <a:pt x="745" y="626"/>
                  </a:cubicBezTo>
                  <a:cubicBezTo>
                    <a:pt x="854" y="626"/>
                    <a:pt x="961" y="592"/>
                    <a:pt x="1046" y="522"/>
                  </a:cubicBezTo>
                  <a:cubicBezTo>
                    <a:pt x="1081" y="561"/>
                    <a:pt x="1123" y="595"/>
                    <a:pt x="1169" y="621"/>
                  </a:cubicBezTo>
                  <a:cubicBezTo>
                    <a:pt x="1236" y="655"/>
                    <a:pt x="1307" y="670"/>
                    <a:pt x="1377" y="670"/>
                  </a:cubicBezTo>
                  <a:cubicBezTo>
                    <a:pt x="1523" y="670"/>
                    <a:pt x="1667" y="605"/>
                    <a:pt x="1779" y="506"/>
                  </a:cubicBezTo>
                  <a:cubicBezTo>
                    <a:pt x="1786" y="500"/>
                    <a:pt x="1792" y="494"/>
                    <a:pt x="1799" y="488"/>
                  </a:cubicBezTo>
                  <a:cubicBezTo>
                    <a:pt x="1864" y="523"/>
                    <a:pt x="1939" y="542"/>
                    <a:pt x="2013" y="542"/>
                  </a:cubicBezTo>
                  <a:cubicBezTo>
                    <a:pt x="2107" y="542"/>
                    <a:pt x="2200" y="511"/>
                    <a:pt x="2270" y="444"/>
                  </a:cubicBezTo>
                  <a:cubicBezTo>
                    <a:pt x="2308" y="408"/>
                    <a:pt x="2274" y="351"/>
                    <a:pt x="2231" y="351"/>
                  </a:cubicBezTo>
                  <a:cubicBezTo>
                    <a:pt x="2222" y="351"/>
                    <a:pt x="2213" y="353"/>
                    <a:pt x="2205" y="358"/>
                  </a:cubicBezTo>
                  <a:cubicBezTo>
                    <a:pt x="2136" y="398"/>
                    <a:pt x="2067" y="421"/>
                    <a:pt x="1995" y="421"/>
                  </a:cubicBezTo>
                  <a:cubicBezTo>
                    <a:pt x="1955" y="421"/>
                    <a:pt x="1915" y="414"/>
                    <a:pt x="1873" y="399"/>
                  </a:cubicBezTo>
                  <a:cubicBezTo>
                    <a:pt x="1961" y="269"/>
                    <a:pt x="2010" y="93"/>
                    <a:pt x="1841" y="15"/>
                  </a:cubicBezTo>
                  <a:cubicBezTo>
                    <a:pt x="1820" y="5"/>
                    <a:pt x="1799" y="1"/>
                    <a:pt x="1778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 rot="1043886" flipH="1">
              <a:off x="8702882" y="651847"/>
              <a:ext cx="105309" cy="12930"/>
            </a:xfrm>
            <a:custGeom>
              <a:avLst/>
              <a:gdLst/>
              <a:ahLst/>
              <a:cxnLst/>
              <a:rect l="l" t="t" r="r" b="b"/>
              <a:pathLst>
                <a:path w="1181" h="145" extrusionOk="0">
                  <a:moveTo>
                    <a:pt x="241" y="0"/>
                  </a:moveTo>
                  <a:cubicBezTo>
                    <a:pt x="165" y="0"/>
                    <a:pt x="90" y="5"/>
                    <a:pt x="14" y="9"/>
                  </a:cubicBezTo>
                  <a:cubicBezTo>
                    <a:pt x="5" y="9"/>
                    <a:pt x="1" y="25"/>
                    <a:pt x="11" y="26"/>
                  </a:cubicBezTo>
                  <a:cubicBezTo>
                    <a:pt x="99" y="41"/>
                    <a:pt x="184" y="60"/>
                    <a:pt x="272" y="69"/>
                  </a:cubicBezTo>
                  <a:lnTo>
                    <a:pt x="552" y="95"/>
                  </a:lnTo>
                  <a:cubicBezTo>
                    <a:pt x="738" y="114"/>
                    <a:pt x="924" y="133"/>
                    <a:pt x="1111" y="145"/>
                  </a:cubicBezTo>
                  <a:cubicBezTo>
                    <a:pt x="1113" y="145"/>
                    <a:pt x="1114" y="145"/>
                    <a:pt x="1115" y="145"/>
                  </a:cubicBezTo>
                  <a:cubicBezTo>
                    <a:pt x="1181" y="145"/>
                    <a:pt x="1178" y="41"/>
                    <a:pt x="1110" y="37"/>
                  </a:cubicBezTo>
                  <a:cubicBezTo>
                    <a:pt x="927" y="23"/>
                    <a:pt x="745" y="17"/>
                    <a:pt x="563" y="11"/>
                  </a:cubicBezTo>
                  <a:lnTo>
                    <a:pt x="294" y="1"/>
                  </a:lnTo>
                  <a:cubicBezTo>
                    <a:pt x="276" y="1"/>
                    <a:pt x="258" y="0"/>
                    <a:pt x="241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 rot="1043886" flipH="1">
              <a:off x="8732907" y="679850"/>
              <a:ext cx="44406" cy="9452"/>
            </a:xfrm>
            <a:custGeom>
              <a:avLst/>
              <a:gdLst/>
              <a:ahLst/>
              <a:cxnLst/>
              <a:rect l="l" t="t" r="r" b="b"/>
              <a:pathLst>
                <a:path w="498" h="106" extrusionOk="0">
                  <a:moveTo>
                    <a:pt x="320" y="0"/>
                  </a:moveTo>
                  <a:cubicBezTo>
                    <a:pt x="293" y="0"/>
                    <a:pt x="266" y="2"/>
                    <a:pt x="240" y="4"/>
                  </a:cubicBezTo>
                  <a:cubicBezTo>
                    <a:pt x="168" y="9"/>
                    <a:pt x="96" y="18"/>
                    <a:pt x="25" y="31"/>
                  </a:cubicBezTo>
                  <a:cubicBezTo>
                    <a:pt x="0" y="34"/>
                    <a:pt x="8" y="71"/>
                    <a:pt x="30" y="71"/>
                  </a:cubicBezTo>
                  <a:cubicBezTo>
                    <a:pt x="102" y="73"/>
                    <a:pt x="173" y="79"/>
                    <a:pt x="244" y="86"/>
                  </a:cubicBezTo>
                  <a:cubicBezTo>
                    <a:pt x="278" y="91"/>
                    <a:pt x="312" y="94"/>
                    <a:pt x="347" y="97"/>
                  </a:cubicBezTo>
                  <a:cubicBezTo>
                    <a:pt x="375" y="99"/>
                    <a:pt x="405" y="106"/>
                    <a:pt x="435" y="106"/>
                  </a:cubicBezTo>
                  <a:cubicBezTo>
                    <a:pt x="444" y="106"/>
                    <a:pt x="453" y="105"/>
                    <a:pt x="462" y="103"/>
                  </a:cubicBezTo>
                  <a:cubicBezTo>
                    <a:pt x="482" y="98"/>
                    <a:pt x="496" y="79"/>
                    <a:pt x="497" y="57"/>
                  </a:cubicBezTo>
                  <a:cubicBezTo>
                    <a:pt x="496" y="36"/>
                    <a:pt x="482" y="17"/>
                    <a:pt x="462" y="11"/>
                  </a:cubicBezTo>
                  <a:cubicBezTo>
                    <a:pt x="446" y="6"/>
                    <a:pt x="429" y="4"/>
                    <a:pt x="412" y="4"/>
                  </a:cubicBezTo>
                  <a:cubicBezTo>
                    <a:pt x="409" y="4"/>
                    <a:pt x="406" y="4"/>
                    <a:pt x="402" y="4"/>
                  </a:cubicBezTo>
                  <a:cubicBezTo>
                    <a:pt x="384" y="3"/>
                    <a:pt x="365" y="2"/>
                    <a:pt x="347" y="1"/>
                  </a:cubicBezTo>
                  <a:cubicBezTo>
                    <a:pt x="338" y="0"/>
                    <a:pt x="329" y="0"/>
                    <a:pt x="320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 rot="1043886" flipH="1">
              <a:off x="9042784" y="170148"/>
              <a:ext cx="28980" cy="10076"/>
            </a:xfrm>
            <a:custGeom>
              <a:avLst/>
              <a:gdLst/>
              <a:ahLst/>
              <a:cxnLst/>
              <a:rect l="l" t="t" r="r" b="b"/>
              <a:pathLst>
                <a:path w="325" h="113" extrusionOk="0">
                  <a:moveTo>
                    <a:pt x="253" y="1"/>
                  </a:moveTo>
                  <a:cubicBezTo>
                    <a:pt x="239" y="1"/>
                    <a:pt x="225" y="2"/>
                    <a:pt x="212" y="3"/>
                  </a:cubicBezTo>
                  <a:lnTo>
                    <a:pt x="150" y="5"/>
                  </a:lnTo>
                  <a:cubicBezTo>
                    <a:pt x="106" y="5"/>
                    <a:pt x="62" y="15"/>
                    <a:pt x="23" y="34"/>
                  </a:cubicBezTo>
                  <a:cubicBezTo>
                    <a:pt x="0" y="42"/>
                    <a:pt x="0" y="74"/>
                    <a:pt x="23" y="81"/>
                  </a:cubicBezTo>
                  <a:cubicBezTo>
                    <a:pt x="42" y="90"/>
                    <a:pt x="61" y="96"/>
                    <a:pt x="82" y="101"/>
                  </a:cubicBezTo>
                  <a:cubicBezTo>
                    <a:pt x="104" y="106"/>
                    <a:pt x="126" y="109"/>
                    <a:pt x="150" y="109"/>
                  </a:cubicBezTo>
                  <a:lnTo>
                    <a:pt x="212" y="111"/>
                  </a:lnTo>
                  <a:cubicBezTo>
                    <a:pt x="225" y="111"/>
                    <a:pt x="238" y="112"/>
                    <a:pt x="251" y="112"/>
                  </a:cubicBezTo>
                  <a:cubicBezTo>
                    <a:pt x="263" y="112"/>
                    <a:pt x="274" y="111"/>
                    <a:pt x="285" y="108"/>
                  </a:cubicBezTo>
                  <a:cubicBezTo>
                    <a:pt x="307" y="100"/>
                    <a:pt x="323" y="80"/>
                    <a:pt x="324" y="57"/>
                  </a:cubicBezTo>
                  <a:cubicBezTo>
                    <a:pt x="323" y="33"/>
                    <a:pt x="307" y="12"/>
                    <a:pt x="285" y="5"/>
                  </a:cubicBezTo>
                  <a:cubicBezTo>
                    <a:pt x="275" y="2"/>
                    <a:pt x="264" y="1"/>
                    <a:pt x="253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 rot="1043886" flipH="1">
              <a:off x="9033977" y="196532"/>
              <a:ext cx="29426" cy="10611"/>
            </a:xfrm>
            <a:custGeom>
              <a:avLst/>
              <a:gdLst/>
              <a:ahLst/>
              <a:cxnLst/>
              <a:rect l="l" t="t" r="r" b="b"/>
              <a:pathLst>
                <a:path w="330" h="119" extrusionOk="0">
                  <a:moveTo>
                    <a:pt x="47" y="1"/>
                  </a:moveTo>
                  <a:cubicBezTo>
                    <a:pt x="11" y="1"/>
                    <a:pt x="0" y="55"/>
                    <a:pt x="31" y="73"/>
                  </a:cubicBezTo>
                  <a:cubicBezTo>
                    <a:pt x="51" y="83"/>
                    <a:pt x="71" y="92"/>
                    <a:pt x="92" y="100"/>
                  </a:cubicBezTo>
                  <a:cubicBezTo>
                    <a:pt x="110" y="107"/>
                    <a:pt x="129" y="111"/>
                    <a:pt x="148" y="113"/>
                  </a:cubicBezTo>
                  <a:cubicBezTo>
                    <a:pt x="170" y="118"/>
                    <a:pt x="194" y="119"/>
                    <a:pt x="216" y="119"/>
                  </a:cubicBezTo>
                  <a:cubicBezTo>
                    <a:pt x="230" y="118"/>
                    <a:pt x="243" y="115"/>
                    <a:pt x="257" y="113"/>
                  </a:cubicBezTo>
                  <a:cubicBezTo>
                    <a:pt x="260" y="113"/>
                    <a:pt x="264" y="112"/>
                    <a:pt x="269" y="111"/>
                  </a:cubicBezTo>
                  <a:cubicBezTo>
                    <a:pt x="278" y="109"/>
                    <a:pt x="287" y="103"/>
                    <a:pt x="293" y="95"/>
                  </a:cubicBezTo>
                  <a:cubicBezTo>
                    <a:pt x="330" y="78"/>
                    <a:pt x="324" y="23"/>
                    <a:pt x="285" y="15"/>
                  </a:cubicBezTo>
                  <a:lnTo>
                    <a:pt x="285" y="14"/>
                  </a:lnTo>
                  <a:cubicBezTo>
                    <a:pt x="278" y="10"/>
                    <a:pt x="271" y="6"/>
                    <a:pt x="262" y="5"/>
                  </a:cubicBezTo>
                  <a:cubicBezTo>
                    <a:pt x="259" y="5"/>
                    <a:pt x="256" y="5"/>
                    <a:pt x="252" y="5"/>
                  </a:cubicBezTo>
                  <a:cubicBezTo>
                    <a:pt x="249" y="5"/>
                    <a:pt x="245" y="5"/>
                    <a:pt x="242" y="5"/>
                  </a:cubicBezTo>
                  <a:lnTo>
                    <a:pt x="216" y="5"/>
                  </a:lnTo>
                  <a:cubicBezTo>
                    <a:pt x="198" y="5"/>
                    <a:pt x="179" y="6"/>
                    <a:pt x="161" y="6"/>
                  </a:cubicBezTo>
                  <a:cubicBezTo>
                    <a:pt x="144" y="6"/>
                    <a:pt x="128" y="4"/>
                    <a:pt x="113" y="4"/>
                  </a:cubicBezTo>
                  <a:cubicBezTo>
                    <a:pt x="110" y="4"/>
                    <a:pt x="108" y="4"/>
                    <a:pt x="105" y="4"/>
                  </a:cubicBezTo>
                  <a:cubicBezTo>
                    <a:pt x="87" y="4"/>
                    <a:pt x="69" y="3"/>
                    <a:pt x="51" y="1"/>
                  </a:cubicBezTo>
                  <a:cubicBezTo>
                    <a:pt x="49" y="1"/>
                    <a:pt x="48" y="1"/>
                    <a:pt x="47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 rot="1043886" flipH="1">
              <a:off x="8787953" y="105094"/>
              <a:ext cx="28802" cy="12573"/>
            </a:xfrm>
            <a:custGeom>
              <a:avLst/>
              <a:gdLst/>
              <a:ahLst/>
              <a:cxnLst/>
              <a:rect l="l" t="t" r="r" b="b"/>
              <a:pathLst>
                <a:path w="323" h="141" extrusionOk="0">
                  <a:moveTo>
                    <a:pt x="75" y="1"/>
                  </a:moveTo>
                  <a:cubicBezTo>
                    <a:pt x="71" y="1"/>
                    <a:pt x="68" y="1"/>
                    <a:pt x="65" y="1"/>
                  </a:cubicBezTo>
                  <a:cubicBezTo>
                    <a:pt x="57" y="1"/>
                    <a:pt x="50" y="2"/>
                    <a:pt x="43" y="3"/>
                  </a:cubicBezTo>
                  <a:cubicBezTo>
                    <a:pt x="34" y="5"/>
                    <a:pt x="25" y="12"/>
                    <a:pt x="19" y="19"/>
                  </a:cubicBezTo>
                  <a:cubicBezTo>
                    <a:pt x="6" y="28"/>
                    <a:pt x="0" y="46"/>
                    <a:pt x="8" y="60"/>
                  </a:cubicBezTo>
                  <a:cubicBezTo>
                    <a:pt x="9" y="71"/>
                    <a:pt x="13" y="80"/>
                    <a:pt x="21" y="88"/>
                  </a:cubicBezTo>
                  <a:cubicBezTo>
                    <a:pt x="26" y="93"/>
                    <a:pt x="32" y="96"/>
                    <a:pt x="39" y="100"/>
                  </a:cubicBezTo>
                  <a:cubicBezTo>
                    <a:pt x="50" y="107"/>
                    <a:pt x="62" y="112"/>
                    <a:pt x="75" y="117"/>
                  </a:cubicBezTo>
                  <a:cubicBezTo>
                    <a:pt x="93" y="122"/>
                    <a:pt x="113" y="125"/>
                    <a:pt x="132" y="128"/>
                  </a:cubicBezTo>
                  <a:cubicBezTo>
                    <a:pt x="155" y="133"/>
                    <a:pt x="179" y="136"/>
                    <a:pt x="202" y="138"/>
                  </a:cubicBezTo>
                  <a:cubicBezTo>
                    <a:pt x="212" y="140"/>
                    <a:pt x="222" y="140"/>
                    <a:pt x="231" y="140"/>
                  </a:cubicBezTo>
                  <a:cubicBezTo>
                    <a:pt x="246" y="140"/>
                    <a:pt x="262" y="138"/>
                    <a:pt x="276" y="134"/>
                  </a:cubicBezTo>
                  <a:cubicBezTo>
                    <a:pt x="289" y="129"/>
                    <a:pt x="301" y="122"/>
                    <a:pt x="309" y="111"/>
                  </a:cubicBezTo>
                  <a:cubicBezTo>
                    <a:pt x="318" y="101"/>
                    <a:pt x="322" y="87"/>
                    <a:pt x="322" y="73"/>
                  </a:cubicBezTo>
                  <a:cubicBezTo>
                    <a:pt x="322" y="45"/>
                    <a:pt x="303" y="20"/>
                    <a:pt x="276" y="12"/>
                  </a:cubicBezTo>
                  <a:cubicBezTo>
                    <a:pt x="260" y="8"/>
                    <a:pt x="245" y="7"/>
                    <a:pt x="229" y="7"/>
                  </a:cubicBezTo>
                  <a:cubicBezTo>
                    <a:pt x="222" y="7"/>
                    <a:pt x="214" y="7"/>
                    <a:pt x="207" y="8"/>
                  </a:cubicBezTo>
                  <a:cubicBezTo>
                    <a:pt x="187" y="8"/>
                    <a:pt x="168" y="8"/>
                    <a:pt x="149" y="7"/>
                  </a:cubicBezTo>
                  <a:cubicBezTo>
                    <a:pt x="139" y="7"/>
                    <a:pt x="130" y="5"/>
                    <a:pt x="120" y="4"/>
                  </a:cubicBezTo>
                  <a:lnTo>
                    <a:pt x="107" y="3"/>
                  </a:lnTo>
                  <a:lnTo>
                    <a:pt x="104" y="3"/>
                  </a:lnTo>
                  <a:cubicBezTo>
                    <a:pt x="94" y="2"/>
                    <a:pt x="84" y="1"/>
                    <a:pt x="75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 rot="1043886" flipH="1">
              <a:off x="8774396" y="126449"/>
              <a:ext cx="29515" cy="11770"/>
            </a:xfrm>
            <a:custGeom>
              <a:avLst/>
              <a:gdLst/>
              <a:ahLst/>
              <a:cxnLst/>
              <a:rect l="l" t="t" r="r" b="b"/>
              <a:pathLst>
                <a:path w="331" h="132" extrusionOk="0">
                  <a:moveTo>
                    <a:pt x="127" y="0"/>
                  </a:moveTo>
                  <a:cubicBezTo>
                    <a:pt x="114" y="0"/>
                    <a:pt x="100" y="1"/>
                    <a:pt x="86" y="2"/>
                  </a:cubicBezTo>
                  <a:cubicBezTo>
                    <a:pt x="83" y="2"/>
                    <a:pt x="79" y="1"/>
                    <a:pt x="75" y="1"/>
                  </a:cubicBezTo>
                  <a:cubicBezTo>
                    <a:pt x="66" y="1"/>
                    <a:pt x="56" y="2"/>
                    <a:pt x="47" y="4"/>
                  </a:cubicBezTo>
                  <a:cubicBezTo>
                    <a:pt x="34" y="9"/>
                    <a:pt x="23" y="16"/>
                    <a:pt x="15" y="25"/>
                  </a:cubicBezTo>
                  <a:cubicBezTo>
                    <a:pt x="1" y="36"/>
                    <a:pt x="5" y="57"/>
                    <a:pt x="15" y="69"/>
                  </a:cubicBezTo>
                  <a:lnTo>
                    <a:pt x="19" y="75"/>
                  </a:lnTo>
                  <a:cubicBezTo>
                    <a:pt x="19" y="74"/>
                    <a:pt x="19" y="74"/>
                    <a:pt x="19" y="74"/>
                  </a:cubicBezTo>
                  <a:lnTo>
                    <a:pt x="19" y="74"/>
                  </a:lnTo>
                  <a:cubicBezTo>
                    <a:pt x="18" y="74"/>
                    <a:pt x="20" y="77"/>
                    <a:pt x="25" y="83"/>
                  </a:cubicBezTo>
                  <a:cubicBezTo>
                    <a:pt x="31" y="89"/>
                    <a:pt x="38" y="94"/>
                    <a:pt x="46" y="96"/>
                  </a:cubicBezTo>
                  <a:cubicBezTo>
                    <a:pt x="54" y="98"/>
                    <a:pt x="64" y="100"/>
                    <a:pt x="72" y="103"/>
                  </a:cubicBezTo>
                  <a:cubicBezTo>
                    <a:pt x="91" y="109"/>
                    <a:pt x="111" y="114"/>
                    <a:pt x="130" y="118"/>
                  </a:cubicBezTo>
                  <a:cubicBezTo>
                    <a:pt x="164" y="123"/>
                    <a:pt x="199" y="132"/>
                    <a:pt x="233" y="132"/>
                  </a:cubicBezTo>
                  <a:cubicBezTo>
                    <a:pt x="242" y="132"/>
                    <a:pt x="251" y="131"/>
                    <a:pt x="259" y="130"/>
                  </a:cubicBezTo>
                  <a:cubicBezTo>
                    <a:pt x="274" y="130"/>
                    <a:pt x="289" y="124"/>
                    <a:pt x="300" y="114"/>
                  </a:cubicBezTo>
                  <a:cubicBezTo>
                    <a:pt x="330" y="83"/>
                    <a:pt x="316" y="32"/>
                    <a:pt x="276" y="20"/>
                  </a:cubicBezTo>
                  <a:cubicBezTo>
                    <a:pt x="235" y="4"/>
                    <a:pt x="188" y="4"/>
                    <a:pt x="144" y="1"/>
                  </a:cubicBezTo>
                  <a:cubicBezTo>
                    <a:pt x="138" y="0"/>
                    <a:pt x="133" y="0"/>
                    <a:pt x="127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15"/>
          <p:cNvSpPr txBox="1">
            <a:spLocks noGrp="1"/>
          </p:cNvSpPr>
          <p:nvPr>
            <p:ph type="ctrTitle"/>
          </p:nvPr>
        </p:nvSpPr>
        <p:spPr>
          <a:xfrm>
            <a:off x="310954" y="1191423"/>
            <a:ext cx="6449075" cy="16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harsh" dir="t"/>
            </a:scene3d>
            <a:sp3d prstMaterial="matte"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l"/>
            <a:r>
              <a:rPr lang="en-US" b="1">
                <a:solidFill>
                  <a:srgbClr val="AAAD8F"/>
                </a:solidFill>
              </a:rPr>
              <a:t>Behind the Gloss: Hidden Dangers in </a:t>
            </a:r>
            <a:r>
              <a:rPr lang="en-US" b="1">
                <a:solidFill>
                  <a:srgbClr val="AAAD8F"/>
                </a:solidFill>
                <a:effectLst/>
              </a:rPr>
              <a:t>Cosmetics</a:t>
            </a:r>
            <a:endParaRPr sz="4800" b="1">
              <a:solidFill>
                <a:srgbClr val="AAAD8F"/>
              </a:solidFill>
              <a:effectLst/>
            </a:endParaRPr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1"/>
          </p:nvPr>
        </p:nvSpPr>
        <p:spPr>
          <a:xfrm>
            <a:off x="641164" y="3880933"/>
            <a:ext cx="6156682" cy="4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b="1">
                <a:solidFill>
                  <a:srgbClr val="F7951E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  <a:cs typeface="Biome Light" panose="020B0303030204020804" pitchFamily="34" charset="0"/>
              </a:rPr>
              <a:t>Done by:</a:t>
            </a:r>
          </a:p>
          <a:p>
            <a:r>
              <a:rPr lang="en-US" sz="2400">
                <a:latin typeface="Bahnschrift SemiBold Condensed" panose="020B0502040204020203" pitchFamily="34" charset="0"/>
                <a:cs typeface="Biome Light" panose="020B0303030204020804" pitchFamily="34" charset="0"/>
              </a:rPr>
              <a:t>Aaya Ali</a:t>
            </a:r>
          </a:p>
          <a:p>
            <a:r>
              <a:rPr lang="en-US" sz="2400">
                <a:latin typeface="Bahnschrift SemiBold Condensed" panose="020B0502040204020203" pitchFamily="34" charset="0"/>
                <a:cs typeface="Biome Light" panose="020B0303030204020804" pitchFamily="34" charset="0"/>
              </a:rPr>
              <a:t>Bayan Mohamed</a:t>
            </a:r>
          </a:p>
          <a:p>
            <a:r>
              <a:rPr lang="en-US" sz="2400">
                <a:latin typeface="Bahnschrift SemiBold Condensed" panose="020B0502040204020203" pitchFamily="34" charset="0"/>
                <a:cs typeface="Biome Light" panose="020B0303030204020804" pitchFamily="34" charset="0"/>
              </a:rPr>
              <a:t>Mustafa Ali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86A874-5F2A-07D0-DBF8-B270885CA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292"/>
            <a:ext cx="1534886" cy="7646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EBB701-E33C-8C12-5BAE-D6AB977D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84" y="1431443"/>
            <a:ext cx="8238057" cy="34450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D88BE4-8571-0F09-3469-19E35448A8DE}"/>
              </a:ext>
            </a:extLst>
          </p:cNvPr>
          <p:cNvSpPr txBox="1"/>
          <p:nvPr/>
        </p:nvSpPr>
        <p:spPr>
          <a:xfrm>
            <a:off x="617578" y="362801"/>
            <a:ext cx="7372649" cy="748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4000">
                <a:solidFill>
                  <a:srgbClr val="F7951E"/>
                </a:solidFill>
                <a:latin typeface="Bahnschrift SemiBold Condensed" panose="020B0502040204020203" pitchFamily="34" charset="0"/>
              </a:rPr>
              <a:t>Who’s </a:t>
            </a:r>
            <a:r>
              <a:rPr lang="en-US" sz="4000">
                <a:solidFill>
                  <a:srgbClr val="B5B79B"/>
                </a:solidFill>
                <a:latin typeface="Bahnschrift SemiBold Condensed" panose="020B0502040204020203" pitchFamily="34" charset="0"/>
              </a:rPr>
              <a:t>Reporting</a:t>
            </a:r>
            <a:r>
              <a:rPr lang="en-US" sz="4000">
                <a:solidFill>
                  <a:srgbClr val="F7951E"/>
                </a:solidFill>
                <a:latin typeface="Bahnschrift SemiBold Condensed" panose="020B0502040204020203" pitchFamily="34" charset="0"/>
              </a:rPr>
              <a:t> What?</a:t>
            </a:r>
            <a:endParaRPr lang="en-US" sz="4000" b="1" kern="100">
              <a:solidFill>
                <a:srgbClr val="F7951E"/>
              </a:solidFill>
              <a:effectLst/>
              <a:latin typeface="Bahnschrift SemiBold Condensed" panose="020B0502040204020203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Google Shape;2149;p29">
            <a:extLst>
              <a:ext uri="{FF2B5EF4-FFF2-40B4-BE49-F238E27FC236}">
                <a16:creationId xmlns:a16="http://schemas.microsoft.com/office/drawing/2014/main" id="{69B686A3-7FD4-BDDE-F852-B472FF9310DD}"/>
              </a:ext>
            </a:extLst>
          </p:cNvPr>
          <p:cNvSpPr/>
          <p:nvPr/>
        </p:nvSpPr>
        <p:spPr>
          <a:xfrm>
            <a:off x="2044016" y="617579"/>
            <a:ext cx="301827" cy="280359"/>
          </a:xfrm>
          <a:custGeom>
            <a:avLst/>
            <a:gdLst/>
            <a:ahLst/>
            <a:cxnLst/>
            <a:rect l="l" t="t" r="r" b="b"/>
            <a:pathLst>
              <a:path w="6639" h="6011" extrusionOk="0">
                <a:moveTo>
                  <a:pt x="3517" y="6010"/>
                </a:moveTo>
                <a:cubicBezTo>
                  <a:pt x="3847" y="5966"/>
                  <a:pt x="4326" y="5911"/>
                  <a:pt x="4802" y="5838"/>
                </a:cubicBezTo>
                <a:cubicBezTo>
                  <a:pt x="5073" y="5794"/>
                  <a:pt x="5288" y="5648"/>
                  <a:pt x="5490" y="5450"/>
                </a:cubicBezTo>
                <a:cubicBezTo>
                  <a:pt x="6445" y="4510"/>
                  <a:pt x="6639" y="3335"/>
                  <a:pt x="6375" y="2069"/>
                </a:cubicBezTo>
                <a:cubicBezTo>
                  <a:pt x="6236" y="1428"/>
                  <a:pt x="5859" y="865"/>
                  <a:pt x="5314" y="499"/>
                </a:cubicBezTo>
                <a:cubicBezTo>
                  <a:pt x="5087" y="334"/>
                  <a:pt x="4842" y="195"/>
                  <a:pt x="4582" y="85"/>
                </a:cubicBezTo>
                <a:cubicBezTo>
                  <a:pt x="4399" y="12"/>
                  <a:pt x="4180" y="1"/>
                  <a:pt x="3978" y="5"/>
                </a:cubicBezTo>
                <a:cubicBezTo>
                  <a:pt x="3470" y="19"/>
                  <a:pt x="2957" y="8"/>
                  <a:pt x="2459" y="96"/>
                </a:cubicBezTo>
                <a:cubicBezTo>
                  <a:pt x="1669" y="239"/>
                  <a:pt x="1083" y="737"/>
                  <a:pt x="644" y="1443"/>
                </a:cubicBezTo>
                <a:cubicBezTo>
                  <a:pt x="55" y="2391"/>
                  <a:pt x="0" y="3393"/>
                  <a:pt x="311" y="4444"/>
                </a:cubicBezTo>
                <a:cubicBezTo>
                  <a:pt x="428" y="4835"/>
                  <a:pt x="714" y="5092"/>
                  <a:pt x="1003" y="5337"/>
                </a:cubicBezTo>
                <a:cubicBezTo>
                  <a:pt x="1391" y="5663"/>
                  <a:pt x="1819" y="5882"/>
                  <a:pt x="2320" y="5922"/>
                </a:cubicBezTo>
                <a:cubicBezTo>
                  <a:pt x="2668" y="5948"/>
                  <a:pt x="3012" y="5974"/>
                  <a:pt x="3517" y="60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93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AD0E9C-CC38-36CF-72AA-D7A21A37EB40}"/>
              </a:ext>
            </a:extLst>
          </p:cNvPr>
          <p:cNvSpPr txBox="1"/>
          <p:nvPr/>
        </p:nvSpPr>
        <p:spPr>
          <a:xfrm>
            <a:off x="-298959" y="206848"/>
            <a:ext cx="80663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>
                <a:solidFill>
                  <a:srgbClr val="F7951E"/>
                </a:solidFill>
                <a:latin typeface="Bahnschrift SemiBold Condensed" panose="020B0502040204020203" pitchFamily="34" charset="0"/>
              </a:rPr>
              <a:t>Number of Discontinued Products by Company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4972BF-2CE6-BFE3-A1AE-35C714764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25" y="927429"/>
            <a:ext cx="5293937" cy="3943188"/>
          </a:xfrm>
          <a:prstGeom prst="rect">
            <a:avLst/>
          </a:prstGeom>
        </p:spPr>
      </p:pic>
      <p:sp>
        <p:nvSpPr>
          <p:cNvPr id="9" name="Google Shape;2149;p29">
            <a:extLst>
              <a:ext uri="{FF2B5EF4-FFF2-40B4-BE49-F238E27FC236}">
                <a16:creationId xmlns:a16="http://schemas.microsoft.com/office/drawing/2014/main" id="{F0282D6A-8945-F59D-52F0-B4C7908D6DFD}"/>
              </a:ext>
            </a:extLst>
          </p:cNvPr>
          <p:cNvSpPr/>
          <p:nvPr/>
        </p:nvSpPr>
        <p:spPr>
          <a:xfrm>
            <a:off x="237015" y="363845"/>
            <a:ext cx="308753" cy="275571"/>
          </a:xfrm>
          <a:custGeom>
            <a:avLst/>
            <a:gdLst/>
            <a:ahLst/>
            <a:cxnLst/>
            <a:rect l="l" t="t" r="r" b="b"/>
            <a:pathLst>
              <a:path w="6639" h="6011" extrusionOk="0">
                <a:moveTo>
                  <a:pt x="3517" y="6010"/>
                </a:moveTo>
                <a:cubicBezTo>
                  <a:pt x="3847" y="5966"/>
                  <a:pt x="4326" y="5911"/>
                  <a:pt x="4802" y="5838"/>
                </a:cubicBezTo>
                <a:cubicBezTo>
                  <a:pt x="5073" y="5794"/>
                  <a:pt x="5288" y="5648"/>
                  <a:pt x="5490" y="5450"/>
                </a:cubicBezTo>
                <a:cubicBezTo>
                  <a:pt x="6445" y="4510"/>
                  <a:pt x="6639" y="3335"/>
                  <a:pt x="6375" y="2069"/>
                </a:cubicBezTo>
                <a:cubicBezTo>
                  <a:pt x="6236" y="1428"/>
                  <a:pt x="5859" y="865"/>
                  <a:pt x="5314" y="499"/>
                </a:cubicBezTo>
                <a:cubicBezTo>
                  <a:pt x="5087" y="334"/>
                  <a:pt x="4842" y="195"/>
                  <a:pt x="4582" y="85"/>
                </a:cubicBezTo>
                <a:cubicBezTo>
                  <a:pt x="4399" y="12"/>
                  <a:pt x="4180" y="1"/>
                  <a:pt x="3978" y="5"/>
                </a:cubicBezTo>
                <a:cubicBezTo>
                  <a:pt x="3470" y="19"/>
                  <a:pt x="2957" y="8"/>
                  <a:pt x="2459" y="96"/>
                </a:cubicBezTo>
                <a:cubicBezTo>
                  <a:pt x="1669" y="239"/>
                  <a:pt x="1083" y="737"/>
                  <a:pt x="644" y="1443"/>
                </a:cubicBezTo>
                <a:cubicBezTo>
                  <a:pt x="55" y="2391"/>
                  <a:pt x="0" y="3393"/>
                  <a:pt x="311" y="4444"/>
                </a:cubicBezTo>
                <a:cubicBezTo>
                  <a:pt x="428" y="4835"/>
                  <a:pt x="714" y="5092"/>
                  <a:pt x="1003" y="5337"/>
                </a:cubicBezTo>
                <a:cubicBezTo>
                  <a:pt x="1391" y="5663"/>
                  <a:pt x="1819" y="5882"/>
                  <a:pt x="2320" y="5922"/>
                </a:cubicBezTo>
                <a:cubicBezTo>
                  <a:pt x="2668" y="5948"/>
                  <a:pt x="3012" y="5974"/>
                  <a:pt x="3517" y="60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1E8CAA8-399F-419B-9A44-56948CBF1207}"/>
              </a:ext>
            </a:extLst>
          </p:cNvPr>
          <p:cNvGrpSpPr/>
          <p:nvPr/>
        </p:nvGrpSpPr>
        <p:grpSpPr>
          <a:xfrm>
            <a:off x="7364510" y="3679675"/>
            <a:ext cx="1233722" cy="1190942"/>
            <a:chOff x="7153863" y="2914742"/>
            <a:chExt cx="787668" cy="713175"/>
          </a:xfrm>
        </p:grpSpPr>
        <p:sp>
          <p:nvSpPr>
            <p:cNvPr id="49" name="Google Shape;1035;p20">
              <a:extLst>
                <a:ext uri="{FF2B5EF4-FFF2-40B4-BE49-F238E27FC236}">
                  <a16:creationId xmlns:a16="http://schemas.microsoft.com/office/drawing/2014/main" id="{896F0DE5-D34A-B93E-F332-CB09238C76E3}"/>
                </a:ext>
              </a:extLst>
            </p:cNvPr>
            <p:cNvSpPr/>
            <p:nvPr/>
          </p:nvSpPr>
          <p:spPr>
            <a:xfrm>
              <a:off x="7153863" y="2914742"/>
              <a:ext cx="787668" cy="713175"/>
            </a:xfrm>
            <a:custGeom>
              <a:avLst/>
              <a:gdLst/>
              <a:ahLst/>
              <a:cxnLst/>
              <a:rect l="l" t="t" r="r" b="b"/>
              <a:pathLst>
                <a:path w="6639" h="6011" extrusionOk="0">
                  <a:moveTo>
                    <a:pt x="3517" y="6010"/>
                  </a:moveTo>
                  <a:cubicBezTo>
                    <a:pt x="3847" y="5966"/>
                    <a:pt x="4326" y="5911"/>
                    <a:pt x="4802" y="5838"/>
                  </a:cubicBezTo>
                  <a:cubicBezTo>
                    <a:pt x="5073" y="5794"/>
                    <a:pt x="5288" y="5648"/>
                    <a:pt x="5490" y="5450"/>
                  </a:cubicBezTo>
                  <a:cubicBezTo>
                    <a:pt x="6445" y="4510"/>
                    <a:pt x="6639" y="3335"/>
                    <a:pt x="6375" y="2069"/>
                  </a:cubicBezTo>
                  <a:cubicBezTo>
                    <a:pt x="6236" y="1428"/>
                    <a:pt x="5859" y="865"/>
                    <a:pt x="5314" y="499"/>
                  </a:cubicBezTo>
                  <a:cubicBezTo>
                    <a:pt x="5087" y="334"/>
                    <a:pt x="4842" y="195"/>
                    <a:pt x="4582" y="85"/>
                  </a:cubicBezTo>
                  <a:cubicBezTo>
                    <a:pt x="4399" y="12"/>
                    <a:pt x="4180" y="1"/>
                    <a:pt x="3978" y="5"/>
                  </a:cubicBezTo>
                  <a:cubicBezTo>
                    <a:pt x="3470" y="19"/>
                    <a:pt x="2957" y="8"/>
                    <a:pt x="2459" y="96"/>
                  </a:cubicBezTo>
                  <a:cubicBezTo>
                    <a:pt x="1669" y="239"/>
                    <a:pt x="1083" y="737"/>
                    <a:pt x="644" y="1443"/>
                  </a:cubicBezTo>
                  <a:cubicBezTo>
                    <a:pt x="55" y="2391"/>
                    <a:pt x="0" y="3393"/>
                    <a:pt x="311" y="4444"/>
                  </a:cubicBezTo>
                  <a:cubicBezTo>
                    <a:pt x="428" y="4835"/>
                    <a:pt x="714" y="5092"/>
                    <a:pt x="1003" y="5337"/>
                  </a:cubicBezTo>
                  <a:cubicBezTo>
                    <a:pt x="1391" y="5663"/>
                    <a:pt x="1819" y="5882"/>
                    <a:pt x="2320" y="5922"/>
                  </a:cubicBezTo>
                  <a:cubicBezTo>
                    <a:pt x="2668" y="5948"/>
                    <a:pt x="3012" y="5974"/>
                    <a:pt x="3517" y="60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3680;p43">
              <a:extLst>
                <a:ext uri="{FF2B5EF4-FFF2-40B4-BE49-F238E27FC236}">
                  <a16:creationId xmlns:a16="http://schemas.microsoft.com/office/drawing/2014/main" id="{E7C72B05-1C9D-A7B8-31BD-913AD4482A28}"/>
                </a:ext>
              </a:extLst>
            </p:cNvPr>
            <p:cNvGrpSpPr/>
            <p:nvPr/>
          </p:nvGrpSpPr>
          <p:grpSpPr>
            <a:xfrm>
              <a:off x="7358358" y="3003329"/>
              <a:ext cx="408998" cy="449488"/>
              <a:chOff x="2859550" y="4088550"/>
              <a:chExt cx="127275" cy="139875"/>
            </a:xfrm>
          </p:grpSpPr>
          <p:sp>
            <p:nvSpPr>
              <p:cNvPr id="26" name="Google Shape;3681;p43">
                <a:extLst>
                  <a:ext uri="{FF2B5EF4-FFF2-40B4-BE49-F238E27FC236}">
                    <a16:creationId xmlns:a16="http://schemas.microsoft.com/office/drawing/2014/main" id="{C1448CC4-91F0-65FA-1DD1-9E68A1247D25}"/>
                  </a:ext>
                </a:extLst>
              </p:cNvPr>
              <p:cNvSpPr/>
              <p:nvPr/>
            </p:nvSpPr>
            <p:spPr>
              <a:xfrm>
                <a:off x="2859550" y="4133875"/>
                <a:ext cx="127275" cy="94550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3782" extrusionOk="0">
                    <a:moveTo>
                      <a:pt x="110" y="1"/>
                    </a:moveTo>
                    <a:cubicBezTo>
                      <a:pt x="50" y="1"/>
                      <a:pt x="1" y="50"/>
                      <a:pt x="1" y="111"/>
                    </a:cubicBezTo>
                    <a:lnTo>
                      <a:pt x="1" y="3729"/>
                    </a:lnTo>
                    <a:cubicBezTo>
                      <a:pt x="1" y="3758"/>
                      <a:pt x="24" y="3782"/>
                      <a:pt x="54" y="3782"/>
                    </a:cubicBezTo>
                    <a:lnTo>
                      <a:pt x="5037" y="3782"/>
                    </a:lnTo>
                    <a:cubicBezTo>
                      <a:pt x="5067" y="3782"/>
                      <a:pt x="5090" y="3758"/>
                      <a:pt x="5090" y="3729"/>
                    </a:cubicBezTo>
                    <a:lnTo>
                      <a:pt x="5090" y="102"/>
                    </a:lnTo>
                    <a:cubicBezTo>
                      <a:pt x="5090" y="47"/>
                      <a:pt x="5046" y="1"/>
                      <a:pt x="49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682;p43">
                <a:extLst>
                  <a:ext uri="{FF2B5EF4-FFF2-40B4-BE49-F238E27FC236}">
                    <a16:creationId xmlns:a16="http://schemas.microsoft.com/office/drawing/2014/main" id="{90D0B522-52D0-E466-63AF-5E3B20F69005}"/>
                  </a:ext>
                </a:extLst>
              </p:cNvPr>
              <p:cNvSpPr/>
              <p:nvPr/>
            </p:nvSpPr>
            <p:spPr>
              <a:xfrm>
                <a:off x="2866075" y="4151075"/>
                <a:ext cx="8500" cy="6965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786" extrusionOk="0">
                    <a:moveTo>
                      <a:pt x="232" y="0"/>
                    </a:moveTo>
                    <a:cubicBezTo>
                      <a:pt x="208" y="0"/>
                      <a:pt x="185" y="11"/>
                      <a:pt x="169" y="39"/>
                    </a:cubicBezTo>
                    <a:cubicBezTo>
                      <a:pt x="70" y="218"/>
                      <a:pt x="46" y="416"/>
                      <a:pt x="34" y="617"/>
                    </a:cubicBezTo>
                    <a:cubicBezTo>
                      <a:pt x="17" y="882"/>
                      <a:pt x="6" y="1148"/>
                      <a:pt x="3" y="1414"/>
                    </a:cubicBezTo>
                    <a:cubicBezTo>
                      <a:pt x="1" y="1680"/>
                      <a:pt x="5" y="1946"/>
                      <a:pt x="18" y="2212"/>
                    </a:cubicBezTo>
                    <a:cubicBezTo>
                      <a:pt x="27" y="2395"/>
                      <a:pt x="22" y="2643"/>
                      <a:pt x="164" y="2780"/>
                    </a:cubicBezTo>
                    <a:cubicBezTo>
                      <a:pt x="168" y="2783"/>
                      <a:pt x="173" y="2785"/>
                      <a:pt x="178" y="2785"/>
                    </a:cubicBezTo>
                    <a:cubicBezTo>
                      <a:pt x="188" y="2785"/>
                      <a:pt x="198" y="2777"/>
                      <a:pt x="198" y="2765"/>
                    </a:cubicBezTo>
                    <a:lnTo>
                      <a:pt x="199" y="2766"/>
                    </a:lnTo>
                    <a:cubicBezTo>
                      <a:pt x="194" y="2660"/>
                      <a:pt x="164" y="2557"/>
                      <a:pt x="156" y="2453"/>
                    </a:cubicBezTo>
                    <a:cubicBezTo>
                      <a:pt x="148" y="2355"/>
                      <a:pt x="146" y="2257"/>
                      <a:pt x="144" y="2159"/>
                    </a:cubicBezTo>
                    <a:cubicBezTo>
                      <a:pt x="137" y="1919"/>
                      <a:pt x="136" y="1680"/>
                      <a:pt x="142" y="1440"/>
                    </a:cubicBezTo>
                    <a:cubicBezTo>
                      <a:pt x="146" y="1210"/>
                      <a:pt x="156" y="979"/>
                      <a:pt x="172" y="750"/>
                    </a:cubicBezTo>
                    <a:cubicBezTo>
                      <a:pt x="187" y="534"/>
                      <a:pt x="194" y="310"/>
                      <a:pt x="305" y="119"/>
                    </a:cubicBezTo>
                    <a:cubicBezTo>
                      <a:pt x="340" y="57"/>
                      <a:pt x="285" y="0"/>
                      <a:pt x="2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683;p43">
                <a:extLst>
                  <a:ext uri="{FF2B5EF4-FFF2-40B4-BE49-F238E27FC236}">
                    <a16:creationId xmlns:a16="http://schemas.microsoft.com/office/drawing/2014/main" id="{36FDF727-A0CE-658F-E42B-3BEE7A061E37}"/>
                  </a:ext>
                </a:extLst>
              </p:cNvPr>
              <p:cNvSpPr/>
              <p:nvPr/>
            </p:nvSpPr>
            <p:spPr>
              <a:xfrm>
                <a:off x="2873125" y="4145675"/>
                <a:ext cx="480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92" extrusionOk="0">
                    <a:moveTo>
                      <a:pt x="96" y="0"/>
                    </a:moveTo>
                    <a:cubicBezTo>
                      <a:pt x="83" y="0"/>
                      <a:pt x="70" y="3"/>
                      <a:pt x="60" y="9"/>
                    </a:cubicBezTo>
                    <a:cubicBezTo>
                      <a:pt x="36" y="17"/>
                      <a:pt x="18" y="35"/>
                      <a:pt x="9" y="59"/>
                    </a:cubicBezTo>
                    <a:cubicBezTo>
                      <a:pt x="3" y="71"/>
                      <a:pt x="1" y="82"/>
                      <a:pt x="1" y="95"/>
                    </a:cubicBezTo>
                    <a:cubicBezTo>
                      <a:pt x="2" y="104"/>
                      <a:pt x="3" y="112"/>
                      <a:pt x="4" y="121"/>
                    </a:cubicBezTo>
                    <a:cubicBezTo>
                      <a:pt x="8" y="137"/>
                      <a:pt x="17" y="151"/>
                      <a:pt x="29" y="163"/>
                    </a:cubicBezTo>
                    <a:lnTo>
                      <a:pt x="48" y="178"/>
                    </a:lnTo>
                    <a:cubicBezTo>
                      <a:pt x="63" y="186"/>
                      <a:pt x="79" y="190"/>
                      <a:pt x="96" y="192"/>
                    </a:cubicBezTo>
                    <a:cubicBezTo>
                      <a:pt x="109" y="192"/>
                      <a:pt x="122" y="188"/>
                      <a:pt x="132" y="183"/>
                    </a:cubicBezTo>
                    <a:cubicBezTo>
                      <a:pt x="156" y="174"/>
                      <a:pt x="174" y="156"/>
                      <a:pt x="182" y="133"/>
                    </a:cubicBezTo>
                    <a:cubicBezTo>
                      <a:pt x="189" y="121"/>
                      <a:pt x="191" y="109"/>
                      <a:pt x="191" y="96"/>
                    </a:cubicBezTo>
                    <a:cubicBezTo>
                      <a:pt x="190" y="88"/>
                      <a:pt x="189" y="79"/>
                      <a:pt x="188" y="71"/>
                    </a:cubicBezTo>
                    <a:cubicBezTo>
                      <a:pt x="184" y="55"/>
                      <a:pt x="175" y="41"/>
                      <a:pt x="163" y="29"/>
                    </a:cubicBezTo>
                    <a:lnTo>
                      <a:pt x="144" y="14"/>
                    </a:lnTo>
                    <a:cubicBezTo>
                      <a:pt x="129" y="6"/>
                      <a:pt x="113" y="1"/>
                      <a:pt x="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684;p43">
                <a:extLst>
                  <a:ext uri="{FF2B5EF4-FFF2-40B4-BE49-F238E27FC236}">
                    <a16:creationId xmlns:a16="http://schemas.microsoft.com/office/drawing/2014/main" id="{1B47741C-AF10-A3FB-945A-AEC110DD1763}"/>
                  </a:ext>
                </a:extLst>
              </p:cNvPr>
              <p:cNvSpPr/>
              <p:nvPr/>
            </p:nvSpPr>
            <p:spPr>
              <a:xfrm>
                <a:off x="2870200" y="4088550"/>
                <a:ext cx="100600" cy="48875"/>
              </a:xfrm>
              <a:custGeom>
                <a:avLst/>
                <a:gdLst/>
                <a:ahLst/>
                <a:cxnLst/>
                <a:rect l="l" t="t" r="r" b="b"/>
                <a:pathLst>
                  <a:path w="4024" h="1955" extrusionOk="0">
                    <a:moveTo>
                      <a:pt x="3134" y="1"/>
                    </a:moveTo>
                    <a:cubicBezTo>
                      <a:pt x="3127" y="1"/>
                      <a:pt x="3121" y="1"/>
                      <a:pt x="3115" y="2"/>
                    </a:cubicBezTo>
                    <a:cubicBezTo>
                      <a:pt x="2939" y="20"/>
                      <a:pt x="3328" y="335"/>
                      <a:pt x="2818" y="566"/>
                    </a:cubicBezTo>
                    <a:cubicBezTo>
                      <a:pt x="2753" y="596"/>
                      <a:pt x="2686" y="608"/>
                      <a:pt x="2617" y="608"/>
                    </a:cubicBezTo>
                    <a:cubicBezTo>
                      <a:pt x="2264" y="608"/>
                      <a:pt x="1858" y="283"/>
                      <a:pt x="1367" y="283"/>
                    </a:cubicBezTo>
                    <a:cubicBezTo>
                      <a:pt x="1202" y="283"/>
                      <a:pt x="1028" y="319"/>
                      <a:pt x="844" y="416"/>
                    </a:cubicBezTo>
                    <a:cubicBezTo>
                      <a:pt x="0" y="861"/>
                      <a:pt x="991" y="1825"/>
                      <a:pt x="991" y="1825"/>
                    </a:cubicBezTo>
                    <a:cubicBezTo>
                      <a:pt x="1391" y="1914"/>
                      <a:pt x="1743" y="1954"/>
                      <a:pt x="2052" y="1954"/>
                    </a:cubicBezTo>
                    <a:cubicBezTo>
                      <a:pt x="3009" y="1954"/>
                      <a:pt x="3543" y="1564"/>
                      <a:pt x="3754" y="1003"/>
                    </a:cubicBezTo>
                    <a:cubicBezTo>
                      <a:pt x="4024" y="285"/>
                      <a:pt x="3338" y="1"/>
                      <a:pt x="31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685;p43">
                <a:extLst>
                  <a:ext uri="{FF2B5EF4-FFF2-40B4-BE49-F238E27FC236}">
                    <a16:creationId xmlns:a16="http://schemas.microsoft.com/office/drawing/2014/main" id="{6AF1E9A7-D1EB-E8DB-4109-67A34E044932}"/>
                  </a:ext>
                </a:extLst>
              </p:cNvPr>
              <p:cNvSpPr/>
              <p:nvPr/>
            </p:nvSpPr>
            <p:spPr>
              <a:xfrm>
                <a:off x="2888225" y="4101250"/>
                <a:ext cx="63925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556" extrusionOk="0">
                    <a:moveTo>
                      <a:pt x="563" y="1"/>
                    </a:moveTo>
                    <a:cubicBezTo>
                      <a:pt x="428" y="1"/>
                      <a:pt x="295" y="32"/>
                      <a:pt x="189" y="120"/>
                    </a:cubicBezTo>
                    <a:cubicBezTo>
                      <a:pt x="66" y="222"/>
                      <a:pt x="1" y="377"/>
                      <a:pt x="44" y="534"/>
                    </a:cubicBezTo>
                    <a:cubicBezTo>
                      <a:pt x="47" y="549"/>
                      <a:pt x="58" y="555"/>
                      <a:pt x="69" y="555"/>
                    </a:cubicBezTo>
                    <a:cubicBezTo>
                      <a:pt x="86" y="555"/>
                      <a:pt x="103" y="541"/>
                      <a:pt x="99" y="519"/>
                    </a:cubicBezTo>
                    <a:cubicBezTo>
                      <a:pt x="58" y="260"/>
                      <a:pt x="305" y="118"/>
                      <a:pt x="531" y="118"/>
                    </a:cubicBezTo>
                    <a:cubicBezTo>
                      <a:pt x="531" y="118"/>
                      <a:pt x="532" y="118"/>
                      <a:pt x="533" y="118"/>
                    </a:cubicBezTo>
                    <a:cubicBezTo>
                      <a:pt x="753" y="120"/>
                      <a:pt x="959" y="226"/>
                      <a:pt x="1163" y="297"/>
                    </a:cubicBezTo>
                    <a:cubicBezTo>
                      <a:pt x="1361" y="364"/>
                      <a:pt x="1573" y="412"/>
                      <a:pt x="1782" y="412"/>
                    </a:cubicBezTo>
                    <a:cubicBezTo>
                      <a:pt x="1960" y="412"/>
                      <a:pt x="2136" y="377"/>
                      <a:pt x="2300" y="291"/>
                    </a:cubicBezTo>
                    <a:cubicBezTo>
                      <a:pt x="2349" y="266"/>
                      <a:pt x="2557" y="139"/>
                      <a:pt x="2445" y="67"/>
                    </a:cubicBezTo>
                    <a:cubicBezTo>
                      <a:pt x="2432" y="59"/>
                      <a:pt x="2418" y="55"/>
                      <a:pt x="2405" y="55"/>
                    </a:cubicBezTo>
                    <a:cubicBezTo>
                      <a:pt x="2360" y="55"/>
                      <a:pt x="2314" y="92"/>
                      <a:pt x="2281" y="114"/>
                    </a:cubicBezTo>
                    <a:cubicBezTo>
                      <a:pt x="2193" y="168"/>
                      <a:pt x="2097" y="207"/>
                      <a:pt x="1997" y="228"/>
                    </a:cubicBezTo>
                    <a:cubicBezTo>
                      <a:pt x="1919" y="246"/>
                      <a:pt x="1839" y="254"/>
                      <a:pt x="1759" y="254"/>
                    </a:cubicBezTo>
                    <a:cubicBezTo>
                      <a:pt x="1613" y="254"/>
                      <a:pt x="1467" y="228"/>
                      <a:pt x="1327" y="191"/>
                    </a:cubicBezTo>
                    <a:cubicBezTo>
                      <a:pt x="1124" y="137"/>
                      <a:pt x="930" y="47"/>
                      <a:pt x="722" y="14"/>
                    </a:cubicBezTo>
                    <a:cubicBezTo>
                      <a:pt x="670" y="6"/>
                      <a:pt x="616" y="1"/>
                      <a:pt x="5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686;p43">
                <a:extLst>
                  <a:ext uri="{FF2B5EF4-FFF2-40B4-BE49-F238E27FC236}">
                    <a16:creationId xmlns:a16="http://schemas.microsoft.com/office/drawing/2014/main" id="{0C712BA1-609C-61D3-F0FF-AF41441EF28A}"/>
                  </a:ext>
                </a:extLst>
              </p:cNvPr>
              <p:cNvSpPr/>
              <p:nvPr/>
            </p:nvSpPr>
            <p:spPr>
              <a:xfrm>
                <a:off x="2950450" y="4092750"/>
                <a:ext cx="430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172" h="322" extrusionOk="0">
                    <a:moveTo>
                      <a:pt x="31" y="122"/>
                    </a:moveTo>
                    <a:lnTo>
                      <a:pt x="31" y="122"/>
                    </a:lnTo>
                    <a:cubicBezTo>
                      <a:pt x="33" y="126"/>
                      <a:pt x="35" y="130"/>
                      <a:pt x="37" y="134"/>
                    </a:cubicBezTo>
                    <a:lnTo>
                      <a:pt x="31" y="122"/>
                    </a:lnTo>
                    <a:close/>
                    <a:moveTo>
                      <a:pt x="60" y="0"/>
                    </a:moveTo>
                    <a:cubicBezTo>
                      <a:pt x="50" y="0"/>
                      <a:pt x="39" y="3"/>
                      <a:pt x="30" y="9"/>
                    </a:cubicBezTo>
                    <a:cubicBezTo>
                      <a:pt x="20" y="16"/>
                      <a:pt x="11" y="26"/>
                      <a:pt x="6" y="37"/>
                    </a:cubicBezTo>
                    <a:cubicBezTo>
                      <a:pt x="2" y="50"/>
                      <a:pt x="1" y="62"/>
                      <a:pt x="4" y="75"/>
                    </a:cubicBezTo>
                    <a:cubicBezTo>
                      <a:pt x="6" y="86"/>
                      <a:pt x="12" y="97"/>
                      <a:pt x="20" y="105"/>
                    </a:cubicBezTo>
                    <a:lnTo>
                      <a:pt x="20" y="105"/>
                    </a:lnTo>
                    <a:cubicBezTo>
                      <a:pt x="22" y="108"/>
                      <a:pt x="24" y="110"/>
                      <a:pt x="26" y="113"/>
                    </a:cubicBezTo>
                    <a:lnTo>
                      <a:pt x="26" y="113"/>
                    </a:lnTo>
                    <a:cubicBezTo>
                      <a:pt x="28" y="115"/>
                      <a:pt x="29" y="118"/>
                      <a:pt x="30" y="120"/>
                    </a:cubicBezTo>
                    <a:lnTo>
                      <a:pt x="30" y="120"/>
                    </a:lnTo>
                    <a:cubicBezTo>
                      <a:pt x="33" y="127"/>
                      <a:pt x="35" y="134"/>
                      <a:pt x="37" y="141"/>
                    </a:cubicBezTo>
                    <a:lnTo>
                      <a:pt x="37" y="141"/>
                    </a:lnTo>
                    <a:cubicBezTo>
                      <a:pt x="38" y="153"/>
                      <a:pt x="38" y="165"/>
                      <a:pt x="36" y="176"/>
                    </a:cubicBezTo>
                    <a:lnTo>
                      <a:pt x="36" y="176"/>
                    </a:lnTo>
                    <a:cubicBezTo>
                      <a:pt x="33" y="189"/>
                      <a:pt x="30" y="201"/>
                      <a:pt x="25" y="213"/>
                    </a:cubicBezTo>
                    <a:lnTo>
                      <a:pt x="19" y="225"/>
                    </a:lnTo>
                    <a:cubicBezTo>
                      <a:pt x="17" y="228"/>
                      <a:pt x="16" y="232"/>
                      <a:pt x="15" y="235"/>
                    </a:cubicBezTo>
                    <a:lnTo>
                      <a:pt x="15" y="235"/>
                    </a:lnTo>
                    <a:cubicBezTo>
                      <a:pt x="14" y="237"/>
                      <a:pt x="12" y="242"/>
                      <a:pt x="9" y="247"/>
                    </a:cubicBezTo>
                    <a:cubicBezTo>
                      <a:pt x="7" y="255"/>
                      <a:pt x="7" y="262"/>
                      <a:pt x="7" y="270"/>
                    </a:cubicBezTo>
                    <a:cubicBezTo>
                      <a:pt x="8" y="298"/>
                      <a:pt x="30" y="320"/>
                      <a:pt x="58" y="321"/>
                    </a:cubicBezTo>
                    <a:lnTo>
                      <a:pt x="59" y="321"/>
                    </a:lnTo>
                    <a:cubicBezTo>
                      <a:pt x="60" y="321"/>
                      <a:pt x="61" y="321"/>
                      <a:pt x="61" y="321"/>
                    </a:cubicBezTo>
                    <a:cubicBezTo>
                      <a:pt x="100" y="321"/>
                      <a:pt x="127" y="288"/>
                      <a:pt x="144" y="256"/>
                    </a:cubicBezTo>
                    <a:cubicBezTo>
                      <a:pt x="159" y="228"/>
                      <a:pt x="167" y="197"/>
                      <a:pt x="169" y="165"/>
                    </a:cubicBezTo>
                    <a:cubicBezTo>
                      <a:pt x="172" y="138"/>
                      <a:pt x="169" y="112"/>
                      <a:pt x="161" y="85"/>
                    </a:cubicBezTo>
                    <a:cubicBezTo>
                      <a:pt x="156" y="67"/>
                      <a:pt x="146" y="49"/>
                      <a:pt x="133" y="35"/>
                    </a:cubicBezTo>
                    <a:cubicBezTo>
                      <a:pt x="121" y="21"/>
                      <a:pt x="104" y="9"/>
                      <a:pt x="86" y="5"/>
                    </a:cubicBezTo>
                    <a:lnTo>
                      <a:pt x="86" y="5"/>
                    </a:lnTo>
                    <a:cubicBezTo>
                      <a:pt x="78" y="2"/>
                      <a:pt x="69" y="0"/>
                      <a:pt x="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687;p43">
                <a:extLst>
                  <a:ext uri="{FF2B5EF4-FFF2-40B4-BE49-F238E27FC236}">
                    <a16:creationId xmlns:a16="http://schemas.microsoft.com/office/drawing/2014/main" id="{553529CA-9877-88E2-0A5B-ACDEFA5FF31E}"/>
                  </a:ext>
                </a:extLst>
              </p:cNvPr>
              <p:cNvSpPr/>
              <p:nvPr/>
            </p:nvSpPr>
            <p:spPr>
              <a:xfrm>
                <a:off x="2880025" y="4117450"/>
                <a:ext cx="86325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823" extrusionOk="0">
                    <a:moveTo>
                      <a:pt x="17" y="0"/>
                    </a:moveTo>
                    <a:cubicBezTo>
                      <a:pt x="8" y="0"/>
                      <a:pt x="1" y="8"/>
                      <a:pt x="1" y="17"/>
                    </a:cubicBezTo>
                    <a:lnTo>
                      <a:pt x="1" y="805"/>
                    </a:lnTo>
                    <a:cubicBezTo>
                      <a:pt x="1" y="815"/>
                      <a:pt x="8" y="822"/>
                      <a:pt x="17" y="822"/>
                    </a:cubicBezTo>
                    <a:lnTo>
                      <a:pt x="3435" y="822"/>
                    </a:lnTo>
                    <a:cubicBezTo>
                      <a:pt x="3445" y="822"/>
                      <a:pt x="3453" y="815"/>
                      <a:pt x="3453" y="805"/>
                    </a:cubicBezTo>
                    <a:lnTo>
                      <a:pt x="3453" y="17"/>
                    </a:lnTo>
                    <a:cubicBezTo>
                      <a:pt x="3453" y="8"/>
                      <a:pt x="3445" y="0"/>
                      <a:pt x="34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688;p43">
                <a:extLst>
                  <a:ext uri="{FF2B5EF4-FFF2-40B4-BE49-F238E27FC236}">
                    <a16:creationId xmlns:a16="http://schemas.microsoft.com/office/drawing/2014/main" id="{C76A11BD-380F-221D-54FB-11A3775936EA}"/>
                  </a:ext>
                </a:extLst>
              </p:cNvPr>
              <p:cNvSpPr/>
              <p:nvPr/>
            </p:nvSpPr>
            <p:spPr>
              <a:xfrm>
                <a:off x="2885400" y="4123275"/>
                <a:ext cx="2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81" h="322" extrusionOk="0">
                    <a:moveTo>
                      <a:pt x="33" y="0"/>
                    </a:moveTo>
                    <a:cubicBezTo>
                      <a:pt x="22" y="0"/>
                      <a:pt x="10" y="8"/>
                      <a:pt x="9" y="23"/>
                    </a:cubicBezTo>
                    <a:cubicBezTo>
                      <a:pt x="9" y="29"/>
                      <a:pt x="8" y="37"/>
                      <a:pt x="7" y="44"/>
                    </a:cubicBezTo>
                    <a:cubicBezTo>
                      <a:pt x="6" y="48"/>
                      <a:pt x="5" y="53"/>
                      <a:pt x="3" y="57"/>
                    </a:cubicBezTo>
                    <a:cubicBezTo>
                      <a:pt x="0" y="71"/>
                      <a:pt x="0" y="85"/>
                      <a:pt x="3" y="99"/>
                    </a:cubicBezTo>
                    <a:cubicBezTo>
                      <a:pt x="5" y="122"/>
                      <a:pt x="7" y="146"/>
                      <a:pt x="10" y="169"/>
                    </a:cubicBezTo>
                    <a:cubicBezTo>
                      <a:pt x="12" y="193"/>
                      <a:pt x="14" y="217"/>
                      <a:pt x="20" y="242"/>
                    </a:cubicBezTo>
                    <a:cubicBezTo>
                      <a:pt x="26" y="265"/>
                      <a:pt x="35" y="290"/>
                      <a:pt x="45" y="312"/>
                    </a:cubicBezTo>
                    <a:cubicBezTo>
                      <a:pt x="48" y="319"/>
                      <a:pt x="54" y="321"/>
                      <a:pt x="59" y="321"/>
                    </a:cubicBezTo>
                    <a:cubicBezTo>
                      <a:pt x="69" y="321"/>
                      <a:pt x="79" y="314"/>
                      <a:pt x="80" y="303"/>
                    </a:cubicBezTo>
                    <a:cubicBezTo>
                      <a:pt x="81" y="279"/>
                      <a:pt x="81" y="257"/>
                      <a:pt x="80" y="233"/>
                    </a:cubicBezTo>
                    <a:cubicBezTo>
                      <a:pt x="77" y="210"/>
                      <a:pt x="73" y="186"/>
                      <a:pt x="72" y="164"/>
                    </a:cubicBezTo>
                    <a:cubicBezTo>
                      <a:pt x="70" y="140"/>
                      <a:pt x="69" y="117"/>
                      <a:pt x="68" y="93"/>
                    </a:cubicBezTo>
                    <a:cubicBezTo>
                      <a:pt x="69" y="82"/>
                      <a:pt x="68" y="69"/>
                      <a:pt x="65" y="57"/>
                    </a:cubicBezTo>
                    <a:cubicBezTo>
                      <a:pt x="64" y="53"/>
                      <a:pt x="61" y="49"/>
                      <a:pt x="60" y="44"/>
                    </a:cubicBezTo>
                    <a:cubicBezTo>
                      <a:pt x="59" y="37"/>
                      <a:pt x="58" y="29"/>
                      <a:pt x="58" y="23"/>
                    </a:cubicBezTo>
                    <a:cubicBezTo>
                      <a:pt x="57" y="8"/>
                      <a:pt x="45" y="0"/>
                      <a:pt x="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689;p43">
                <a:extLst>
                  <a:ext uri="{FF2B5EF4-FFF2-40B4-BE49-F238E27FC236}">
                    <a16:creationId xmlns:a16="http://schemas.microsoft.com/office/drawing/2014/main" id="{B1EF9CAD-F95E-1A0A-78A4-74D59BA92F7F}"/>
                  </a:ext>
                </a:extLst>
              </p:cNvPr>
              <p:cNvSpPr/>
              <p:nvPr/>
            </p:nvSpPr>
            <p:spPr>
              <a:xfrm>
                <a:off x="2890075" y="4122825"/>
                <a:ext cx="175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70" h="336" extrusionOk="0">
                    <a:moveTo>
                      <a:pt x="31" y="0"/>
                    </a:moveTo>
                    <a:cubicBezTo>
                      <a:pt x="21" y="0"/>
                      <a:pt x="12" y="6"/>
                      <a:pt x="9" y="17"/>
                    </a:cubicBezTo>
                    <a:cubicBezTo>
                      <a:pt x="8" y="24"/>
                      <a:pt x="6" y="29"/>
                      <a:pt x="4" y="34"/>
                    </a:cubicBezTo>
                    <a:cubicBezTo>
                      <a:pt x="2" y="42"/>
                      <a:pt x="1" y="50"/>
                      <a:pt x="1" y="59"/>
                    </a:cubicBezTo>
                    <a:cubicBezTo>
                      <a:pt x="1" y="71"/>
                      <a:pt x="1" y="81"/>
                      <a:pt x="2" y="93"/>
                    </a:cubicBezTo>
                    <a:cubicBezTo>
                      <a:pt x="3" y="120"/>
                      <a:pt x="5" y="146"/>
                      <a:pt x="7" y="171"/>
                    </a:cubicBezTo>
                    <a:cubicBezTo>
                      <a:pt x="10" y="222"/>
                      <a:pt x="21" y="273"/>
                      <a:pt x="27" y="324"/>
                    </a:cubicBezTo>
                    <a:cubicBezTo>
                      <a:pt x="29" y="332"/>
                      <a:pt x="34" y="335"/>
                      <a:pt x="40" y="335"/>
                    </a:cubicBezTo>
                    <a:cubicBezTo>
                      <a:pt x="49" y="335"/>
                      <a:pt x="58" y="329"/>
                      <a:pt x="58" y="320"/>
                    </a:cubicBezTo>
                    <a:lnTo>
                      <a:pt x="57" y="320"/>
                    </a:lnTo>
                    <a:cubicBezTo>
                      <a:pt x="61" y="271"/>
                      <a:pt x="68" y="220"/>
                      <a:pt x="68" y="171"/>
                    </a:cubicBezTo>
                    <a:lnTo>
                      <a:pt x="68" y="100"/>
                    </a:lnTo>
                    <a:cubicBezTo>
                      <a:pt x="68" y="77"/>
                      <a:pt x="69" y="52"/>
                      <a:pt x="60" y="33"/>
                    </a:cubicBezTo>
                    <a:lnTo>
                      <a:pt x="60" y="33"/>
                    </a:lnTo>
                    <a:lnTo>
                      <a:pt x="60" y="33"/>
                    </a:lnTo>
                    <a:lnTo>
                      <a:pt x="55" y="17"/>
                    </a:lnTo>
                    <a:cubicBezTo>
                      <a:pt x="52" y="6"/>
                      <a:pt x="41" y="0"/>
                      <a:pt x="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690;p43">
                <a:extLst>
                  <a:ext uri="{FF2B5EF4-FFF2-40B4-BE49-F238E27FC236}">
                    <a16:creationId xmlns:a16="http://schemas.microsoft.com/office/drawing/2014/main" id="{E75D9568-4A77-312B-2172-02E5B92DE54E}"/>
                  </a:ext>
                </a:extLst>
              </p:cNvPr>
              <p:cNvSpPr/>
              <p:nvPr/>
            </p:nvSpPr>
            <p:spPr>
              <a:xfrm>
                <a:off x="2893900" y="4123050"/>
                <a:ext cx="252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101" h="361" extrusionOk="0">
                    <a:moveTo>
                      <a:pt x="35" y="0"/>
                    </a:moveTo>
                    <a:cubicBezTo>
                      <a:pt x="25" y="0"/>
                      <a:pt x="16" y="6"/>
                      <a:pt x="12" y="17"/>
                    </a:cubicBezTo>
                    <a:cubicBezTo>
                      <a:pt x="8" y="30"/>
                      <a:pt x="5" y="42"/>
                      <a:pt x="1" y="56"/>
                    </a:cubicBezTo>
                    <a:cubicBezTo>
                      <a:pt x="0" y="70"/>
                      <a:pt x="0" y="84"/>
                      <a:pt x="3" y="98"/>
                    </a:cubicBezTo>
                    <a:cubicBezTo>
                      <a:pt x="7" y="127"/>
                      <a:pt x="11" y="155"/>
                      <a:pt x="14" y="182"/>
                    </a:cubicBezTo>
                    <a:cubicBezTo>
                      <a:pt x="18" y="211"/>
                      <a:pt x="22" y="240"/>
                      <a:pt x="29" y="268"/>
                    </a:cubicBezTo>
                    <a:lnTo>
                      <a:pt x="54" y="348"/>
                    </a:lnTo>
                    <a:cubicBezTo>
                      <a:pt x="57" y="357"/>
                      <a:pt x="64" y="361"/>
                      <a:pt x="71" y="361"/>
                    </a:cubicBezTo>
                    <a:cubicBezTo>
                      <a:pt x="80" y="361"/>
                      <a:pt x="89" y="354"/>
                      <a:pt x="89" y="343"/>
                    </a:cubicBezTo>
                    <a:cubicBezTo>
                      <a:pt x="93" y="316"/>
                      <a:pt x="97" y="288"/>
                      <a:pt x="99" y="262"/>
                    </a:cubicBezTo>
                    <a:cubicBezTo>
                      <a:pt x="101" y="233"/>
                      <a:pt x="100" y="205"/>
                      <a:pt x="97" y="177"/>
                    </a:cubicBezTo>
                    <a:cubicBezTo>
                      <a:pt x="93" y="148"/>
                      <a:pt x="90" y="120"/>
                      <a:pt x="87" y="93"/>
                    </a:cubicBezTo>
                    <a:cubicBezTo>
                      <a:pt x="86" y="77"/>
                      <a:pt x="82" y="61"/>
                      <a:pt x="76" y="47"/>
                    </a:cubicBezTo>
                    <a:cubicBezTo>
                      <a:pt x="70" y="34"/>
                      <a:pt x="62" y="22"/>
                      <a:pt x="55" y="11"/>
                    </a:cubicBezTo>
                    <a:cubicBezTo>
                      <a:pt x="50" y="4"/>
                      <a:pt x="43" y="0"/>
                      <a:pt x="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91;p43">
                <a:extLst>
                  <a:ext uri="{FF2B5EF4-FFF2-40B4-BE49-F238E27FC236}">
                    <a16:creationId xmlns:a16="http://schemas.microsoft.com/office/drawing/2014/main" id="{047AEB3C-EA65-E517-05CB-5A195F1282E5}"/>
                  </a:ext>
                </a:extLst>
              </p:cNvPr>
              <p:cNvSpPr/>
              <p:nvPr/>
            </p:nvSpPr>
            <p:spPr>
              <a:xfrm>
                <a:off x="2898850" y="4122325"/>
                <a:ext cx="2250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90" h="351" extrusionOk="0">
                    <a:moveTo>
                      <a:pt x="46" y="1"/>
                    </a:moveTo>
                    <a:cubicBezTo>
                      <a:pt x="45" y="1"/>
                      <a:pt x="43" y="1"/>
                      <a:pt x="42" y="1"/>
                    </a:cubicBezTo>
                    <a:cubicBezTo>
                      <a:pt x="7" y="4"/>
                      <a:pt x="1" y="53"/>
                      <a:pt x="0" y="80"/>
                    </a:cubicBezTo>
                    <a:cubicBezTo>
                      <a:pt x="0" y="109"/>
                      <a:pt x="1" y="137"/>
                      <a:pt x="4" y="166"/>
                    </a:cubicBezTo>
                    <a:cubicBezTo>
                      <a:pt x="9" y="195"/>
                      <a:pt x="13" y="224"/>
                      <a:pt x="18" y="254"/>
                    </a:cubicBezTo>
                    <a:cubicBezTo>
                      <a:pt x="20" y="268"/>
                      <a:pt x="25" y="282"/>
                      <a:pt x="30" y="295"/>
                    </a:cubicBezTo>
                    <a:cubicBezTo>
                      <a:pt x="37" y="309"/>
                      <a:pt x="43" y="323"/>
                      <a:pt x="47" y="337"/>
                    </a:cubicBezTo>
                    <a:cubicBezTo>
                      <a:pt x="51" y="346"/>
                      <a:pt x="60" y="351"/>
                      <a:pt x="68" y="351"/>
                    </a:cubicBezTo>
                    <a:cubicBezTo>
                      <a:pt x="78" y="351"/>
                      <a:pt x="87" y="344"/>
                      <a:pt x="86" y="331"/>
                    </a:cubicBezTo>
                    <a:lnTo>
                      <a:pt x="86" y="331"/>
                    </a:lnTo>
                    <a:lnTo>
                      <a:pt x="87" y="332"/>
                    </a:lnTo>
                    <a:cubicBezTo>
                      <a:pt x="86" y="302"/>
                      <a:pt x="90" y="274"/>
                      <a:pt x="89" y="245"/>
                    </a:cubicBezTo>
                    <a:cubicBezTo>
                      <a:pt x="87" y="217"/>
                      <a:pt x="86" y="190"/>
                      <a:pt x="87" y="162"/>
                    </a:cubicBezTo>
                    <a:cubicBezTo>
                      <a:pt x="87" y="133"/>
                      <a:pt x="88" y="104"/>
                      <a:pt x="87" y="75"/>
                    </a:cubicBezTo>
                    <a:cubicBezTo>
                      <a:pt x="86" y="49"/>
                      <a:pt x="80" y="1"/>
                      <a:pt x="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692;p43">
                <a:extLst>
                  <a:ext uri="{FF2B5EF4-FFF2-40B4-BE49-F238E27FC236}">
                    <a16:creationId xmlns:a16="http://schemas.microsoft.com/office/drawing/2014/main" id="{B232399E-9E66-279F-544C-E39E714D7BBD}"/>
                  </a:ext>
                </a:extLst>
              </p:cNvPr>
              <p:cNvSpPr/>
              <p:nvPr/>
            </p:nvSpPr>
            <p:spPr>
              <a:xfrm>
                <a:off x="2904425" y="4121650"/>
                <a:ext cx="2325" cy="10300"/>
              </a:xfrm>
              <a:custGeom>
                <a:avLst/>
                <a:gdLst/>
                <a:ahLst/>
                <a:cxnLst/>
                <a:rect l="l" t="t" r="r" b="b"/>
                <a:pathLst>
                  <a:path w="93" h="412" extrusionOk="0">
                    <a:moveTo>
                      <a:pt x="42" y="1"/>
                    </a:moveTo>
                    <a:cubicBezTo>
                      <a:pt x="35" y="1"/>
                      <a:pt x="28" y="4"/>
                      <a:pt x="22" y="10"/>
                    </a:cubicBezTo>
                    <a:cubicBezTo>
                      <a:pt x="10" y="23"/>
                      <a:pt x="3" y="40"/>
                      <a:pt x="3" y="57"/>
                    </a:cubicBezTo>
                    <a:lnTo>
                      <a:pt x="3" y="106"/>
                    </a:lnTo>
                    <a:cubicBezTo>
                      <a:pt x="3" y="122"/>
                      <a:pt x="1" y="134"/>
                      <a:pt x="1" y="148"/>
                    </a:cubicBezTo>
                    <a:cubicBezTo>
                      <a:pt x="1" y="164"/>
                      <a:pt x="3" y="180"/>
                      <a:pt x="4" y="196"/>
                    </a:cubicBezTo>
                    <a:cubicBezTo>
                      <a:pt x="8" y="259"/>
                      <a:pt x="18" y="321"/>
                      <a:pt x="25" y="383"/>
                    </a:cubicBezTo>
                    <a:cubicBezTo>
                      <a:pt x="25" y="402"/>
                      <a:pt x="40" y="412"/>
                      <a:pt x="54" y="412"/>
                    </a:cubicBezTo>
                    <a:cubicBezTo>
                      <a:pt x="68" y="412"/>
                      <a:pt x="83" y="402"/>
                      <a:pt x="83" y="383"/>
                    </a:cubicBezTo>
                    <a:cubicBezTo>
                      <a:pt x="86" y="321"/>
                      <a:pt x="91" y="259"/>
                      <a:pt x="93" y="196"/>
                    </a:cubicBezTo>
                    <a:cubicBezTo>
                      <a:pt x="93" y="181"/>
                      <a:pt x="93" y="166"/>
                      <a:pt x="93" y="151"/>
                    </a:cubicBezTo>
                    <a:cubicBezTo>
                      <a:pt x="91" y="136"/>
                      <a:pt x="88" y="121"/>
                      <a:pt x="87" y="106"/>
                    </a:cubicBezTo>
                    <a:cubicBezTo>
                      <a:pt x="86" y="90"/>
                      <a:pt x="85" y="74"/>
                      <a:pt x="84" y="57"/>
                    </a:cubicBezTo>
                    <a:cubicBezTo>
                      <a:pt x="83" y="40"/>
                      <a:pt x="75" y="23"/>
                      <a:pt x="63" y="10"/>
                    </a:cubicBezTo>
                    <a:cubicBezTo>
                      <a:pt x="57" y="4"/>
                      <a:pt x="50" y="1"/>
                      <a:pt x="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693;p43">
                <a:extLst>
                  <a:ext uri="{FF2B5EF4-FFF2-40B4-BE49-F238E27FC236}">
                    <a16:creationId xmlns:a16="http://schemas.microsoft.com/office/drawing/2014/main" id="{88A692F1-75ED-14CB-7DA7-8473BD062AD8}"/>
                  </a:ext>
                </a:extLst>
              </p:cNvPr>
              <p:cNvSpPr/>
              <p:nvPr/>
            </p:nvSpPr>
            <p:spPr>
              <a:xfrm>
                <a:off x="2910225" y="4121900"/>
                <a:ext cx="225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9" extrusionOk="0">
                    <a:moveTo>
                      <a:pt x="52" y="0"/>
                    </a:moveTo>
                    <a:cubicBezTo>
                      <a:pt x="49" y="0"/>
                      <a:pt x="45" y="1"/>
                      <a:pt x="42" y="3"/>
                    </a:cubicBezTo>
                    <a:cubicBezTo>
                      <a:pt x="17" y="22"/>
                      <a:pt x="12" y="56"/>
                      <a:pt x="7" y="86"/>
                    </a:cubicBezTo>
                    <a:cubicBezTo>
                      <a:pt x="3" y="121"/>
                      <a:pt x="1" y="156"/>
                      <a:pt x="3" y="190"/>
                    </a:cubicBezTo>
                    <a:cubicBezTo>
                      <a:pt x="4" y="256"/>
                      <a:pt x="9" y="323"/>
                      <a:pt x="20" y="389"/>
                    </a:cubicBezTo>
                    <a:cubicBezTo>
                      <a:pt x="22" y="403"/>
                      <a:pt x="32" y="408"/>
                      <a:pt x="42" y="408"/>
                    </a:cubicBezTo>
                    <a:cubicBezTo>
                      <a:pt x="57" y="408"/>
                      <a:pt x="73" y="398"/>
                      <a:pt x="73" y="381"/>
                    </a:cubicBezTo>
                    <a:cubicBezTo>
                      <a:pt x="78" y="317"/>
                      <a:pt x="82" y="254"/>
                      <a:pt x="85" y="190"/>
                    </a:cubicBezTo>
                    <a:cubicBezTo>
                      <a:pt x="88" y="159"/>
                      <a:pt x="89" y="128"/>
                      <a:pt x="88" y="98"/>
                    </a:cubicBezTo>
                    <a:cubicBezTo>
                      <a:pt x="87" y="68"/>
                      <a:pt x="88" y="29"/>
                      <a:pt x="67" y="6"/>
                    </a:cubicBezTo>
                    <a:cubicBezTo>
                      <a:pt x="62" y="2"/>
                      <a:pt x="57" y="0"/>
                      <a:pt x="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694;p43">
                <a:extLst>
                  <a:ext uri="{FF2B5EF4-FFF2-40B4-BE49-F238E27FC236}">
                    <a16:creationId xmlns:a16="http://schemas.microsoft.com/office/drawing/2014/main" id="{B45EB0B3-ACD5-638D-B9D2-EC48C01E000B}"/>
                  </a:ext>
                </a:extLst>
              </p:cNvPr>
              <p:cNvSpPr/>
              <p:nvPr/>
            </p:nvSpPr>
            <p:spPr>
              <a:xfrm>
                <a:off x="2916125" y="4121200"/>
                <a:ext cx="2175" cy="11600"/>
              </a:xfrm>
              <a:custGeom>
                <a:avLst/>
                <a:gdLst/>
                <a:ahLst/>
                <a:cxnLst/>
                <a:rect l="l" t="t" r="r" b="b"/>
                <a:pathLst>
                  <a:path w="87" h="464" extrusionOk="0">
                    <a:moveTo>
                      <a:pt x="45" y="0"/>
                    </a:moveTo>
                    <a:cubicBezTo>
                      <a:pt x="38" y="0"/>
                      <a:pt x="31" y="4"/>
                      <a:pt x="27" y="12"/>
                    </a:cubicBezTo>
                    <a:cubicBezTo>
                      <a:pt x="10" y="43"/>
                      <a:pt x="3" y="78"/>
                      <a:pt x="4" y="113"/>
                    </a:cubicBezTo>
                    <a:cubicBezTo>
                      <a:pt x="3" y="150"/>
                      <a:pt x="1" y="187"/>
                      <a:pt x="2" y="224"/>
                    </a:cubicBezTo>
                    <a:cubicBezTo>
                      <a:pt x="3" y="297"/>
                      <a:pt x="12" y="370"/>
                      <a:pt x="18" y="441"/>
                    </a:cubicBezTo>
                    <a:cubicBezTo>
                      <a:pt x="18" y="456"/>
                      <a:pt x="29" y="463"/>
                      <a:pt x="39" y="463"/>
                    </a:cubicBezTo>
                    <a:cubicBezTo>
                      <a:pt x="50" y="463"/>
                      <a:pt x="61" y="456"/>
                      <a:pt x="61" y="441"/>
                    </a:cubicBezTo>
                    <a:lnTo>
                      <a:pt x="61" y="443"/>
                    </a:lnTo>
                    <a:cubicBezTo>
                      <a:pt x="69" y="370"/>
                      <a:pt x="80" y="297"/>
                      <a:pt x="83" y="224"/>
                    </a:cubicBezTo>
                    <a:cubicBezTo>
                      <a:pt x="85" y="189"/>
                      <a:pt x="84" y="153"/>
                      <a:pt x="84" y="118"/>
                    </a:cubicBezTo>
                    <a:cubicBezTo>
                      <a:pt x="86" y="81"/>
                      <a:pt x="80" y="45"/>
                      <a:pt x="65" y="12"/>
                    </a:cubicBezTo>
                    <a:cubicBezTo>
                      <a:pt x="60" y="4"/>
                      <a:pt x="53" y="0"/>
                      <a:pt x="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695;p43">
                <a:extLst>
                  <a:ext uri="{FF2B5EF4-FFF2-40B4-BE49-F238E27FC236}">
                    <a16:creationId xmlns:a16="http://schemas.microsoft.com/office/drawing/2014/main" id="{2B2E65F7-385D-C25B-2152-B1BA8C7580FD}"/>
                  </a:ext>
                </a:extLst>
              </p:cNvPr>
              <p:cNvSpPr/>
              <p:nvPr/>
            </p:nvSpPr>
            <p:spPr>
              <a:xfrm>
                <a:off x="2921650" y="4121275"/>
                <a:ext cx="1825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73" h="419" extrusionOk="0">
                    <a:moveTo>
                      <a:pt x="39" y="0"/>
                    </a:moveTo>
                    <a:cubicBezTo>
                      <a:pt x="27" y="0"/>
                      <a:pt x="15" y="8"/>
                      <a:pt x="11" y="20"/>
                    </a:cubicBezTo>
                    <a:cubicBezTo>
                      <a:pt x="0" y="50"/>
                      <a:pt x="3" y="87"/>
                      <a:pt x="3" y="119"/>
                    </a:cubicBezTo>
                    <a:cubicBezTo>
                      <a:pt x="3" y="150"/>
                      <a:pt x="5" y="184"/>
                      <a:pt x="8" y="217"/>
                    </a:cubicBezTo>
                    <a:cubicBezTo>
                      <a:pt x="13" y="282"/>
                      <a:pt x="23" y="347"/>
                      <a:pt x="36" y="410"/>
                    </a:cubicBezTo>
                    <a:cubicBezTo>
                      <a:pt x="39" y="415"/>
                      <a:pt x="44" y="418"/>
                      <a:pt x="49" y="418"/>
                    </a:cubicBezTo>
                    <a:cubicBezTo>
                      <a:pt x="55" y="418"/>
                      <a:pt x="61" y="414"/>
                      <a:pt x="62" y="406"/>
                    </a:cubicBezTo>
                    <a:cubicBezTo>
                      <a:pt x="62" y="342"/>
                      <a:pt x="64" y="278"/>
                      <a:pt x="65" y="214"/>
                    </a:cubicBezTo>
                    <a:cubicBezTo>
                      <a:pt x="65" y="182"/>
                      <a:pt x="66" y="150"/>
                      <a:pt x="66" y="119"/>
                    </a:cubicBezTo>
                    <a:cubicBezTo>
                      <a:pt x="67" y="87"/>
                      <a:pt x="73" y="51"/>
                      <a:pt x="64" y="20"/>
                    </a:cubicBezTo>
                    <a:cubicBezTo>
                      <a:pt x="61" y="7"/>
                      <a:pt x="50" y="0"/>
                      <a:pt x="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696;p43">
                <a:extLst>
                  <a:ext uri="{FF2B5EF4-FFF2-40B4-BE49-F238E27FC236}">
                    <a16:creationId xmlns:a16="http://schemas.microsoft.com/office/drawing/2014/main" id="{5EE7091F-2FB4-1263-4F66-131A645A7A82}"/>
                  </a:ext>
                </a:extLst>
              </p:cNvPr>
              <p:cNvSpPr/>
              <p:nvPr/>
            </p:nvSpPr>
            <p:spPr>
              <a:xfrm>
                <a:off x="2927150" y="4120625"/>
                <a:ext cx="1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67" h="446" extrusionOk="0">
                    <a:moveTo>
                      <a:pt x="33" y="0"/>
                    </a:moveTo>
                    <a:cubicBezTo>
                      <a:pt x="31" y="0"/>
                      <a:pt x="30" y="0"/>
                      <a:pt x="28" y="0"/>
                    </a:cubicBezTo>
                    <a:cubicBezTo>
                      <a:pt x="13" y="3"/>
                      <a:pt x="2" y="14"/>
                      <a:pt x="2" y="29"/>
                    </a:cubicBezTo>
                    <a:cubicBezTo>
                      <a:pt x="0" y="65"/>
                      <a:pt x="1" y="99"/>
                      <a:pt x="5" y="134"/>
                    </a:cubicBezTo>
                    <a:cubicBezTo>
                      <a:pt x="7" y="169"/>
                      <a:pt x="9" y="204"/>
                      <a:pt x="12" y="239"/>
                    </a:cubicBezTo>
                    <a:cubicBezTo>
                      <a:pt x="18" y="307"/>
                      <a:pt x="28" y="375"/>
                      <a:pt x="41" y="442"/>
                    </a:cubicBezTo>
                    <a:cubicBezTo>
                      <a:pt x="41" y="444"/>
                      <a:pt x="44" y="445"/>
                      <a:pt x="46" y="445"/>
                    </a:cubicBezTo>
                    <a:cubicBezTo>
                      <a:pt x="48" y="445"/>
                      <a:pt x="50" y="444"/>
                      <a:pt x="51" y="442"/>
                    </a:cubicBezTo>
                    <a:cubicBezTo>
                      <a:pt x="59" y="374"/>
                      <a:pt x="64" y="304"/>
                      <a:pt x="66" y="235"/>
                    </a:cubicBezTo>
                    <a:cubicBezTo>
                      <a:pt x="67" y="199"/>
                      <a:pt x="67" y="165"/>
                      <a:pt x="66" y="130"/>
                    </a:cubicBezTo>
                    <a:cubicBezTo>
                      <a:pt x="67" y="93"/>
                      <a:pt x="66" y="57"/>
                      <a:pt x="60" y="22"/>
                    </a:cubicBezTo>
                    <a:cubicBezTo>
                      <a:pt x="57" y="8"/>
                      <a:pt x="46" y="0"/>
                      <a:pt x="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697;p43">
                <a:extLst>
                  <a:ext uri="{FF2B5EF4-FFF2-40B4-BE49-F238E27FC236}">
                    <a16:creationId xmlns:a16="http://schemas.microsoft.com/office/drawing/2014/main" id="{C13FE2A9-018F-C204-6C9C-451CBD1BF8E2}"/>
                  </a:ext>
                </a:extLst>
              </p:cNvPr>
              <p:cNvSpPr/>
              <p:nvPr/>
            </p:nvSpPr>
            <p:spPr>
              <a:xfrm>
                <a:off x="2932575" y="4120500"/>
                <a:ext cx="2075" cy="10375"/>
              </a:xfrm>
              <a:custGeom>
                <a:avLst/>
                <a:gdLst/>
                <a:ahLst/>
                <a:cxnLst/>
                <a:rect l="l" t="t" r="r" b="b"/>
                <a:pathLst>
                  <a:path w="83" h="415" extrusionOk="0">
                    <a:moveTo>
                      <a:pt x="42" y="1"/>
                    </a:moveTo>
                    <a:cubicBezTo>
                      <a:pt x="39" y="1"/>
                      <a:pt x="36" y="2"/>
                      <a:pt x="33" y="3"/>
                    </a:cubicBezTo>
                    <a:cubicBezTo>
                      <a:pt x="2" y="22"/>
                      <a:pt x="0" y="60"/>
                      <a:pt x="0" y="92"/>
                    </a:cubicBezTo>
                    <a:cubicBezTo>
                      <a:pt x="0" y="127"/>
                      <a:pt x="0" y="164"/>
                      <a:pt x="1" y="199"/>
                    </a:cubicBezTo>
                    <a:cubicBezTo>
                      <a:pt x="2" y="233"/>
                      <a:pt x="2" y="268"/>
                      <a:pt x="5" y="303"/>
                    </a:cubicBezTo>
                    <a:cubicBezTo>
                      <a:pt x="6" y="320"/>
                      <a:pt x="7" y="338"/>
                      <a:pt x="9" y="355"/>
                    </a:cubicBezTo>
                    <a:cubicBezTo>
                      <a:pt x="9" y="364"/>
                      <a:pt x="10" y="372"/>
                      <a:pt x="11" y="381"/>
                    </a:cubicBezTo>
                    <a:cubicBezTo>
                      <a:pt x="12" y="390"/>
                      <a:pt x="16" y="399"/>
                      <a:pt x="23" y="405"/>
                    </a:cubicBezTo>
                    <a:cubicBezTo>
                      <a:pt x="27" y="412"/>
                      <a:pt x="34" y="415"/>
                      <a:pt x="40" y="415"/>
                    </a:cubicBezTo>
                    <a:cubicBezTo>
                      <a:pt x="47" y="415"/>
                      <a:pt x="53" y="412"/>
                      <a:pt x="57" y="405"/>
                    </a:cubicBezTo>
                    <a:lnTo>
                      <a:pt x="57" y="406"/>
                    </a:lnTo>
                    <a:cubicBezTo>
                      <a:pt x="63" y="399"/>
                      <a:pt x="68" y="390"/>
                      <a:pt x="70" y="382"/>
                    </a:cubicBezTo>
                    <a:cubicBezTo>
                      <a:pt x="71" y="374"/>
                      <a:pt x="71" y="367"/>
                      <a:pt x="72" y="359"/>
                    </a:cubicBezTo>
                    <a:cubicBezTo>
                      <a:pt x="73" y="341"/>
                      <a:pt x="75" y="324"/>
                      <a:pt x="76" y="307"/>
                    </a:cubicBezTo>
                    <a:cubicBezTo>
                      <a:pt x="78" y="272"/>
                      <a:pt x="79" y="235"/>
                      <a:pt x="81" y="200"/>
                    </a:cubicBezTo>
                    <a:cubicBezTo>
                      <a:pt x="82" y="164"/>
                      <a:pt x="83" y="131"/>
                      <a:pt x="83" y="96"/>
                    </a:cubicBezTo>
                    <a:cubicBezTo>
                      <a:pt x="83" y="61"/>
                      <a:pt x="82" y="23"/>
                      <a:pt x="51" y="3"/>
                    </a:cubicBezTo>
                    <a:cubicBezTo>
                      <a:pt x="48" y="2"/>
                      <a:pt x="45" y="1"/>
                      <a:pt x="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698;p43">
                <a:extLst>
                  <a:ext uri="{FF2B5EF4-FFF2-40B4-BE49-F238E27FC236}">
                    <a16:creationId xmlns:a16="http://schemas.microsoft.com/office/drawing/2014/main" id="{88D1973C-5D72-B1AE-9C9C-68FA3D8F1B6E}"/>
                  </a:ext>
                </a:extLst>
              </p:cNvPr>
              <p:cNvSpPr/>
              <p:nvPr/>
            </p:nvSpPr>
            <p:spPr>
              <a:xfrm>
                <a:off x="2937100" y="4121725"/>
                <a:ext cx="2050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82" h="380" extrusionOk="0">
                    <a:moveTo>
                      <a:pt x="43" y="1"/>
                    </a:moveTo>
                    <a:cubicBezTo>
                      <a:pt x="37" y="1"/>
                      <a:pt x="31" y="4"/>
                      <a:pt x="28" y="9"/>
                    </a:cubicBezTo>
                    <a:cubicBezTo>
                      <a:pt x="1" y="62"/>
                      <a:pt x="12" y="133"/>
                      <a:pt x="10" y="192"/>
                    </a:cubicBezTo>
                    <a:cubicBezTo>
                      <a:pt x="10" y="222"/>
                      <a:pt x="9" y="253"/>
                      <a:pt x="6" y="283"/>
                    </a:cubicBezTo>
                    <a:cubicBezTo>
                      <a:pt x="4" y="312"/>
                      <a:pt x="0" y="347"/>
                      <a:pt x="18" y="371"/>
                    </a:cubicBezTo>
                    <a:cubicBezTo>
                      <a:pt x="21" y="376"/>
                      <a:pt x="27" y="379"/>
                      <a:pt x="32" y="379"/>
                    </a:cubicBezTo>
                    <a:cubicBezTo>
                      <a:pt x="36" y="379"/>
                      <a:pt x="40" y="378"/>
                      <a:pt x="43" y="374"/>
                    </a:cubicBezTo>
                    <a:cubicBezTo>
                      <a:pt x="66" y="353"/>
                      <a:pt x="68" y="320"/>
                      <a:pt x="71" y="290"/>
                    </a:cubicBezTo>
                    <a:cubicBezTo>
                      <a:pt x="74" y="259"/>
                      <a:pt x="76" y="227"/>
                      <a:pt x="77" y="195"/>
                    </a:cubicBezTo>
                    <a:cubicBezTo>
                      <a:pt x="79" y="163"/>
                      <a:pt x="81" y="131"/>
                      <a:pt x="79" y="100"/>
                    </a:cubicBezTo>
                    <a:cubicBezTo>
                      <a:pt x="80" y="69"/>
                      <a:pt x="73" y="37"/>
                      <a:pt x="59" y="9"/>
                    </a:cubicBezTo>
                    <a:cubicBezTo>
                      <a:pt x="55" y="4"/>
                      <a:pt x="49" y="1"/>
                      <a:pt x="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699;p43">
                <a:extLst>
                  <a:ext uri="{FF2B5EF4-FFF2-40B4-BE49-F238E27FC236}">
                    <a16:creationId xmlns:a16="http://schemas.microsoft.com/office/drawing/2014/main" id="{9AFDA722-9606-0E6C-6218-4665430B1355}"/>
                  </a:ext>
                </a:extLst>
              </p:cNvPr>
              <p:cNvSpPr/>
              <p:nvPr/>
            </p:nvSpPr>
            <p:spPr>
              <a:xfrm>
                <a:off x="2942525" y="4122325"/>
                <a:ext cx="2300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92" h="346" extrusionOk="0">
                    <a:moveTo>
                      <a:pt x="57" y="1"/>
                    </a:moveTo>
                    <a:cubicBezTo>
                      <a:pt x="46" y="1"/>
                      <a:pt x="36" y="7"/>
                      <a:pt x="32" y="20"/>
                    </a:cubicBezTo>
                    <a:cubicBezTo>
                      <a:pt x="30" y="27"/>
                      <a:pt x="29" y="33"/>
                      <a:pt x="27" y="39"/>
                    </a:cubicBezTo>
                    <a:cubicBezTo>
                      <a:pt x="24" y="46"/>
                      <a:pt x="20" y="51"/>
                      <a:pt x="17" y="58"/>
                    </a:cubicBezTo>
                    <a:cubicBezTo>
                      <a:pt x="15" y="70"/>
                      <a:pt x="13" y="83"/>
                      <a:pt x="13" y="97"/>
                    </a:cubicBezTo>
                    <a:cubicBezTo>
                      <a:pt x="10" y="124"/>
                      <a:pt x="9" y="149"/>
                      <a:pt x="6" y="175"/>
                    </a:cubicBezTo>
                    <a:lnTo>
                      <a:pt x="1" y="250"/>
                    </a:lnTo>
                    <a:cubicBezTo>
                      <a:pt x="0" y="277"/>
                      <a:pt x="2" y="303"/>
                      <a:pt x="6" y="329"/>
                    </a:cubicBezTo>
                    <a:cubicBezTo>
                      <a:pt x="8" y="341"/>
                      <a:pt x="17" y="346"/>
                      <a:pt x="26" y="346"/>
                    </a:cubicBezTo>
                    <a:cubicBezTo>
                      <a:pt x="37" y="346"/>
                      <a:pt x="48" y="339"/>
                      <a:pt x="51" y="329"/>
                    </a:cubicBezTo>
                    <a:lnTo>
                      <a:pt x="52" y="329"/>
                    </a:lnTo>
                    <a:cubicBezTo>
                      <a:pt x="61" y="307"/>
                      <a:pt x="67" y="283"/>
                      <a:pt x="71" y="260"/>
                    </a:cubicBezTo>
                    <a:cubicBezTo>
                      <a:pt x="74" y="235"/>
                      <a:pt x="77" y="210"/>
                      <a:pt x="79" y="187"/>
                    </a:cubicBezTo>
                    <a:cubicBezTo>
                      <a:pt x="82" y="162"/>
                      <a:pt x="86" y="140"/>
                      <a:pt x="88" y="117"/>
                    </a:cubicBezTo>
                    <a:cubicBezTo>
                      <a:pt x="90" y="106"/>
                      <a:pt x="90" y="94"/>
                      <a:pt x="91" y="82"/>
                    </a:cubicBezTo>
                    <a:cubicBezTo>
                      <a:pt x="92" y="71"/>
                      <a:pt x="91" y="60"/>
                      <a:pt x="86" y="49"/>
                    </a:cubicBezTo>
                    <a:lnTo>
                      <a:pt x="86" y="49"/>
                    </a:lnTo>
                    <a:cubicBezTo>
                      <a:pt x="86" y="42"/>
                      <a:pt x="86" y="35"/>
                      <a:pt x="86" y="28"/>
                    </a:cubicBezTo>
                    <a:cubicBezTo>
                      <a:pt x="84" y="11"/>
                      <a:pt x="70" y="1"/>
                      <a:pt x="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700;p43">
                <a:extLst>
                  <a:ext uri="{FF2B5EF4-FFF2-40B4-BE49-F238E27FC236}">
                    <a16:creationId xmlns:a16="http://schemas.microsoft.com/office/drawing/2014/main" id="{74833D45-076F-95F4-5C9C-404442DAF840}"/>
                  </a:ext>
                </a:extLst>
              </p:cNvPr>
              <p:cNvSpPr/>
              <p:nvPr/>
            </p:nvSpPr>
            <p:spPr>
              <a:xfrm>
                <a:off x="2948075" y="4120250"/>
                <a:ext cx="2400" cy="10375"/>
              </a:xfrm>
              <a:custGeom>
                <a:avLst/>
                <a:gdLst/>
                <a:ahLst/>
                <a:cxnLst/>
                <a:rect l="l" t="t" r="r" b="b"/>
                <a:pathLst>
                  <a:path w="96" h="415" extrusionOk="0">
                    <a:moveTo>
                      <a:pt x="63" y="1"/>
                    </a:moveTo>
                    <a:cubicBezTo>
                      <a:pt x="58" y="1"/>
                      <a:pt x="53" y="2"/>
                      <a:pt x="50" y="6"/>
                    </a:cubicBezTo>
                    <a:cubicBezTo>
                      <a:pt x="28" y="29"/>
                      <a:pt x="24" y="70"/>
                      <a:pt x="21" y="100"/>
                    </a:cubicBezTo>
                    <a:cubicBezTo>
                      <a:pt x="17" y="130"/>
                      <a:pt x="15" y="163"/>
                      <a:pt x="12" y="194"/>
                    </a:cubicBezTo>
                    <a:cubicBezTo>
                      <a:pt x="7" y="259"/>
                      <a:pt x="4" y="324"/>
                      <a:pt x="1" y="391"/>
                    </a:cubicBezTo>
                    <a:cubicBezTo>
                      <a:pt x="0" y="406"/>
                      <a:pt x="15" y="415"/>
                      <a:pt x="28" y="415"/>
                    </a:cubicBezTo>
                    <a:cubicBezTo>
                      <a:pt x="39" y="415"/>
                      <a:pt x="49" y="409"/>
                      <a:pt x="51" y="397"/>
                    </a:cubicBezTo>
                    <a:cubicBezTo>
                      <a:pt x="60" y="332"/>
                      <a:pt x="71" y="268"/>
                      <a:pt x="78" y="201"/>
                    </a:cubicBezTo>
                    <a:cubicBezTo>
                      <a:pt x="82" y="170"/>
                      <a:pt x="86" y="138"/>
                      <a:pt x="89" y="107"/>
                    </a:cubicBezTo>
                    <a:cubicBezTo>
                      <a:pt x="92" y="75"/>
                      <a:pt x="96" y="37"/>
                      <a:pt x="81" y="10"/>
                    </a:cubicBezTo>
                    <a:cubicBezTo>
                      <a:pt x="76" y="4"/>
                      <a:pt x="69" y="1"/>
                      <a:pt x="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701;p43">
                <a:extLst>
                  <a:ext uri="{FF2B5EF4-FFF2-40B4-BE49-F238E27FC236}">
                    <a16:creationId xmlns:a16="http://schemas.microsoft.com/office/drawing/2014/main" id="{8AEA3D9B-015E-6967-F998-C9FAA3EBA2BA}"/>
                  </a:ext>
                </a:extLst>
              </p:cNvPr>
              <p:cNvSpPr/>
              <p:nvPr/>
            </p:nvSpPr>
            <p:spPr>
              <a:xfrm>
                <a:off x="2952525" y="4119775"/>
                <a:ext cx="2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99" h="408" extrusionOk="0">
                    <a:moveTo>
                      <a:pt x="61" y="0"/>
                    </a:moveTo>
                    <a:cubicBezTo>
                      <a:pt x="56" y="0"/>
                      <a:pt x="50" y="2"/>
                      <a:pt x="46" y="7"/>
                    </a:cubicBezTo>
                    <a:cubicBezTo>
                      <a:pt x="22" y="25"/>
                      <a:pt x="21" y="71"/>
                      <a:pt x="17" y="98"/>
                    </a:cubicBezTo>
                    <a:cubicBezTo>
                      <a:pt x="12" y="132"/>
                      <a:pt x="11" y="166"/>
                      <a:pt x="7" y="200"/>
                    </a:cubicBezTo>
                    <a:cubicBezTo>
                      <a:pt x="4" y="234"/>
                      <a:pt x="3" y="266"/>
                      <a:pt x="2" y="300"/>
                    </a:cubicBezTo>
                    <a:cubicBezTo>
                      <a:pt x="1" y="316"/>
                      <a:pt x="2" y="333"/>
                      <a:pt x="3" y="349"/>
                    </a:cubicBezTo>
                    <a:cubicBezTo>
                      <a:pt x="2" y="365"/>
                      <a:pt x="5" y="381"/>
                      <a:pt x="11" y="396"/>
                    </a:cubicBezTo>
                    <a:cubicBezTo>
                      <a:pt x="14" y="404"/>
                      <a:pt x="20" y="407"/>
                      <a:pt x="28" y="407"/>
                    </a:cubicBezTo>
                    <a:cubicBezTo>
                      <a:pt x="36" y="407"/>
                      <a:pt x="45" y="403"/>
                      <a:pt x="49" y="396"/>
                    </a:cubicBezTo>
                    <a:cubicBezTo>
                      <a:pt x="57" y="381"/>
                      <a:pt x="62" y="366"/>
                      <a:pt x="63" y="350"/>
                    </a:cubicBezTo>
                    <a:cubicBezTo>
                      <a:pt x="67" y="333"/>
                      <a:pt x="70" y="317"/>
                      <a:pt x="73" y="300"/>
                    </a:cubicBezTo>
                    <a:cubicBezTo>
                      <a:pt x="77" y="266"/>
                      <a:pt x="81" y="233"/>
                      <a:pt x="84" y="200"/>
                    </a:cubicBezTo>
                    <a:cubicBezTo>
                      <a:pt x="88" y="167"/>
                      <a:pt x="93" y="133"/>
                      <a:pt x="93" y="101"/>
                    </a:cubicBezTo>
                    <a:cubicBezTo>
                      <a:pt x="93" y="71"/>
                      <a:pt x="98" y="30"/>
                      <a:pt x="77" y="7"/>
                    </a:cubicBezTo>
                    <a:cubicBezTo>
                      <a:pt x="73" y="2"/>
                      <a:pt x="67" y="0"/>
                      <a:pt x="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702;p43">
                <a:extLst>
                  <a:ext uri="{FF2B5EF4-FFF2-40B4-BE49-F238E27FC236}">
                    <a16:creationId xmlns:a16="http://schemas.microsoft.com/office/drawing/2014/main" id="{BE5DB65C-75EE-CB48-98AD-E2E275E4D083}"/>
                  </a:ext>
                </a:extLst>
              </p:cNvPr>
              <p:cNvSpPr/>
              <p:nvPr/>
            </p:nvSpPr>
            <p:spPr>
              <a:xfrm>
                <a:off x="2958600" y="4121675"/>
                <a:ext cx="1700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68" h="350" extrusionOk="0">
                    <a:moveTo>
                      <a:pt x="43" y="0"/>
                    </a:moveTo>
                    <a:cubicBezTo>
                      <a:pt x="38" y="0"/>
                      <a:pt x="33" y="2"/>
                      <a:pt x="29" y="6"/>
                    </a:cubicBezTo>
                    <a:cubicBezTo>
                      <a:pt x="21" y="16"/>
                      <a:pt x="17" y="30"/>
                      <a:pt x="17" y="44"/>
                    </a:cubicBezTo>
                    <a:cubicBezTo>
                      <a:pt x="14" y="58"/>
                      <a:pt x="12" y="73"/>
                      <a:pt x="11" y="87"/>
                    </a:cubicBezTo>
                    <a:cubicBezTo>
                      <a:pt x="8" y="115"/>
                      <a:pt x="7" y="142"/>
                      <a:pt x="6" y="170"/>
                    </a:cubicBezTo>
                    <a:cubicBezTo>
                      <a:pt x="5" y="225"/>
                      <a:pt x="1" y="283"/>
                      <a:pt x="13" y="337"/>
                    </a:cubicBezTo>
                    <a:cubicBezTo>
                      <a:pt x="16" y="345"/>
                      <a:pt x="24" y="350"/>
                      <a:pt x="32" y="350"/>
                    </a:cubicBezTo>
                    <a:cubicBezTo>
                      <a:pt x="40" y="350"/>
                      <a:pt x="47" y="346"/>
                      <a:pt x="49" y="337"/>
                    </a:cubicBezTo>
                    <a:cubicBezTo>
                      <a:pt x="56" y="283"/>
                      <a:pt x="52" y="228"/>
                      <a:pt x="55" y="173"/>
                    </a:cubicBezTo>
                    <a:cubicBezTo>
                      <a:pt x="56" y="147"/>
                      <a:pt x="59" y="120"/>
                      <a:pt x="62" y="93"/>
                    </a:cubicBezTo>
                    <a:cubicBezTo>
                      <a:pt x="63" y="78"/>
                      <a:pt x="64" y="64"/>
                      <a:pt x="65" y="50"/>
                    </a:cubicBezTo>
                    <a:cubicBezTo>
                      <a:pt x="68" y="37"/>
                      <a:pt x="67" y="23"/>
                      <a:pt x="60" y="10"/>
                    </a:cubicBezTo>
                    <a:cubicBezTo>
                      <a:pt x="57" y="4"/>
                      <a:pt x="50" y="0"/>
                      <a:pt x="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703;p43">
                <a:extLst>
                  <a:ext uri="{FF2B5EF4-FFF2-40B4-BE49-F238E27FC236}">
                    <a16:creationId xmlns:a16="http://schemas.microsoft.com/office/drawing/2014/main" id="{137BF863-1B93-BE1B-2CCF-582EE6B3B78C}"/>
                  </a:ext>
                </a:extLst>
              </p:cNvPr>
              <p:cNvSpPr/>
              <p:nvPr/>
            </p:nvSpPr>
            <p:spPr>
              <a:xfrm>
                <a:off x="2880025" y="4161650"/>
                <a:ext cx="86325" cy="42100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1684" extrusionOk="0">
                    <a:moveTo>
                      <a:pt x="18" y="0"/>
                    </a:moveTo>
                    <a:cubicBezTo>
                      <a:pt x="8" y="0"/>
                      <a:pt x="1" y="9"/>
                      <a:pt x="1" y="19"/>
                    </a:cubicBezTo>
                    <a:lnTo>
                      <a:pt x="1" y="1666"/>
                    </a:lnTo>
                    <a:cubicBezTo>
                      <a:pt x="1" y="1676"/>
                      <a:pt x="8" y="1683"/>
                      <a:pt x="18" y="1683"/>
                    </a:cubicBezTo>
                    <a:lnTo>
                      <a:pt x="3434" y="1683"/>
                    </a:lnTo>
                    <a:cubicBezTo>
                      <a:pt x="3445" y="1683"/>
                      <a:pt x="3453" y="1676"/>
                      <a:pt x="3453" y="1666"/>
                    </a:cubicBezTo>
                    <a:lnTo>
                      <a:pt x="3453" y="19"/>
                    </a:lnTo>
                    <a:cubicBezTo>
                      <a:pt x="3453" y="9"/>
                      <a:pt x="3445" y="0"/>
                      <a:pt x="34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51" name="Google Shape;3645;p43">
            <a:extLst>
              <a:ext uri="{FF2B5EF4-FFF2-40B4-BE49-F238E27FC236}">
                <a16:creationId xmlns:a16="http://schemas.microsoft.com/office/drawing/2014/main" id="{CE81C3C3-7773-851E-1A8B-6C29169C0167}"/>
              </a:ext>
            </a:extLst>
          </p:cNvPr>
          <p:cNvCxnSpPr>
            <a:cxnSpLocks/>
          </p:cNvCxnSpPr>
          <p:nvPr/>
        </p:nvCxnSpPr>
        <p:spPr>
          <a:xfrm>
            <a:off x="8021579" y="691747"/>
            <a:ext cx="3481" cy="2975586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3" name="Google Shape;3645;p43">
            <a:extLst>
              <a:ext uri="{FF2B5EF4-FFF2-40B4-BE49-F238E27FC236}">
                <a16:creationId xmlns:a16="http://schemas.microsoft.com/office/drawing/2014/main" id="{EED8F6A5-C847-EF1E-6A6D-72A00F849EB2}"/>
              </a:ext>
            </a:extLst>
          </p:cNvPr>
          <p:cNvCxnSpPr>
            <a:cxnSpLocks/>
          </p:cNvCxnSpPr>
          <p:nvPr/>
        </p:nvCxnSpPr>
        <p:spPr>
          <a:xfrm>
            <a:off x="7847259" y="129261"/>
            <a:ext cx="11911" cy="3210016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40386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BFE26-F16A-586F-693F-6164CFC09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167;p30">
            <a:extLst>
              <a:ext uri="{FF2B5EF4-FFF2-40B4-BE49-F238E27FC236}">
                <a16:creationId xmlns:a16="http://schemas.microsoft.com/office/drawing/2014/main" id="{AE2288F8-C0A6-65C0-3F45-FF542879A8B2}"/>
              </a:ext>
            </a:extLst>
          </p:cNvPr>
          <p:cNvSpPr/>
          <p:nvPr/>
        </p:nvSpPr>
        <p:spPr>
          <a:xfrm>
            <a:off x="2603402" y="208308"/>
            <a:ext cx="2867673" cy="749178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rgbClr val="664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0D0DD-4DCF-94AE-F2CF-1941285B0E7A}"/>
              </a:ext>
            </a:extLst>
          </p:cNvPr>
          <p:cNvSpPr txBox="1"/>
          <p:nvPr/>
        </p:nvSpPr>
        <p:spPr>
          <a:xfrm>
            <a:off x="526596" y="127501"/>
            <a:ext cx="7021286" cy="749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4000" b="1" kern="100">
                <a:solidFill>
                  <a:srgbClr val="F7951E"/>
                </a:solidFill>
                <a:effectLst/>
                <a:latin typeface="Bahnschrift SemiBold Condensed" panose="020B0502040204020203" pitchFamily="34" charset="0"/>
                <a:ea typeface="Aptos" panose="020B0004020202020204" pitchFamily="34" charset="0"/>
                <a:cs typeface="Arial" panose="020B0604020202020204" pitchFamily="34" charset="0"/>
              </a:rPr>
              <a:t>Chemical</a:t>
            </a:r>
            <a:r>
              <a:rPr lang="en-US" sz="4000" b="1" kern="100">
                <a:solidFill>
                  <a:srgbClr val="F7951E"/>
                </a:solidFill>
                <a:effectLst/>
                <a:latin typeface="Amasis MT Pro Light" panose="020403040500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kern="100">
                <a:solidFill>
                  <a:srgbClr val="F7951E"/>
                </a:solidFill>
                <a:effectLst/>
                <a:latin typeface="Bahnschrift SemiBold Condensed" panose="020B0502040204020203" pitchFamily="34" charset="0"/>
                <a:ea typeface="Aptos" panose="020B0004020202020204" pitchFamily="34" charset="0"/>
                <a:cs typeface="Arial" panose="020B0604020202020204" pitchFamily="34" charset="0"/>
              </a:rPr>
              <a:t>Count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1230E19-4B17-194E-3F91-3A2558242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514" y="1453670"/>
            <a:ext cx="6252414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Fira Sans Extra Condensed SemiBold" panose="020B0604020202020204" charset="0"/>
              </a:rPr>
              <a:t>Each cosmetic product contains, on average, 1 chemical compound.</a:t>
            </a:r>
            <a:endParaRPr lang="en-US" altLang="en-US" sz="2400" b="1">
              <a:solidFill>
                <a:schemeClr val="accent6">
                  <a:lumMod val="50000"/>
                </a:schemeClr>
              </a:solidFill>
              <a:latin typeface="Fira Sans Extra Condensed SemiBold" panose="020B060402020202020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1" i="0" u="none" strike="noStrike" cap="none" normalizeH="0" baseline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Fira Sans Extra Condensed SemiBold" panose="020B060402020202020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Fira Sans Extra Condensed SemiBold" panose="020B060402020202020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Fira Sans Extra Condensed SemiBold" panose="020B0604020202020204" charset="0"/>
              </a:rPr>
              <a:t>nail products stand out with the highest number of chemical components, reaching up to 5 in a single product.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Fira Sans Extra Condensed SemiBold" panose="020B060402020202020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Graphic 10" descr="Radioactive outline">
            <a:extLst>
              <a:ext uri="{FF2B5EF4-FFF2-40B4-BE49-F238E27FC236}">
                <a16:creationId xmlns:a16="http://schemas.microsoft.com/office/drawing/2014/main" id="{638004BA-59E7-56E8-4B3C-BBF0DA394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7882" y="3399049"/>
            <a:ext cx="1343352" cy="1509954"/>
          </a:xfrm>
          <a:prstGeom prst="rect">
            <a:avLst/>
          </a:prstGeom>
        </p:spPr>
      </p:pic>
      <p:sp>
        <p:nvSpPr>
          <p:cNvPr id="2" name="Google Shape;2149;p29">
            <a:extLst>
              <a:ext uri="{FF2B5EF4-FFF2-40B4-BE49-F238E27FC236}">
                <a16:creationId xmlns:a16="http://schemas.microsoft.com/office/drawing/2014/main" id="{DD395A67-338B-87EB-612E-4C6A6A71B90F}"/>
              </a:ext>
            </a:extLst>
          </p:cNvPr>
          <p:cNvSpPr/>
          <p:nvPr/>
        </p:nvSpPr>
        <p:spPr>
          <a:xfrm>
            <a:off x="965924" y="1546342"/>
            <a:ext cx="308753" cy="275571"/>
          </a:xfrm>
          <a:custGeom>
            <a:avLst/>
            <a:gdLst/>
            <a:ahLst/>
            <a:cxnLst/>
            <a:rect l="l" t="t" r="r" b="b"/>
            <a:pathLst>
              <a:path w="6639" h="6011" extrusionOk="0">
                <a:moveTo>
                  <a:pt x="3517" y="6010"/>
                </a:moveTo>
                <a:cubicBezTo>
                  <a:pt x="3847" y="5966"/>
                  <a:pt x="4326" y="5911"/>
                  <a:pt x="4802" y="5838"/>
                </a:cubicBezTo>
                <a:cubicBezTo>
                  <a:pt x="5073" y="5794"/>
                  <a:pt x="5288" y="5648"/>
                  <a:pt x="5490" y="5450"/>
                </a:cubicBezTo>
                <a:cubicBezTo>
                  <a:pt x="6445" y="4510"/>
                  <a:pt x="6639" y="3335"/>
                  <a:pt x="6375" y="2069"/>
                </a:cubicBezTo>
                <a:cubicBezTo>
                  <a:pt x="6236" y="1428"/>
                  <a:pt x="5859" y="865"/>
                  <a:pt x="5314" y="499"/>
                </a:cubicBezTo>
                <a:cubicBezTo>
                  <a:pt x="5087" y="334"/>
                  <a:pt x="4842" y="195"/>
                  <a:pt x="4582" y="85"/>
                </a:cubicBezTo>
                <a:cubicBezTo>
                  <a:pt x="4399" y="12"/>
                  <a:pt x="4180" y="1"/>
                  <a:pt x="3978" y="5"/>
                </a:cubicBezTo>
                <a:cubicBezTo>
                  <a:pt x="3470" y="19"/>
                  <a:pt x="2957" y="8"/>
                  <a:pt x="2459" y="96"/>
                </a:cubicBezTo>
                <a:cubicBezTo>
                  <a:pt x="1669" y="239"/>
                  <a:pt x="1083" y="737"/>
                  <a:pt x="644" y="1443"/>
                </a:cubicBezTo>
                <a:cubicBezTo>
                  <a:pt x="55" y="2391"/>
                  <a:pt x="0" y="3393"/>
                  <a:pt x="311" y="4444"/>
                </a:cubicBezTo>
                <a:cubicBezTo>
                  <a:pt x="428" y="4835"/>
                  <a:pt x="714" y="5092"/>
                  <a:pt x="1003" y="5337"/>
                </a:cubicBezTo>
                <a:cubicBezTo>
                  <a:pt x="1391" y="5663"/>
                  <a:pt x="1819" y="5882"/>
                  <a:pt x="2320" y="5922"/>
                </a:cubicBezTo>
                <a:cubicBezTo>
                  <a:pt x="2668" y="5948"/>
                  <a:pt x="3012" y="5974"/>
                  <a:pt x="3517" y="60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149;p29">
            <a:extLst>
              <a:ext uri="{FF2B5EF4-FFF2-40B4-BE49-F238E27FC236}">
                <a16:creationId xmlns:a16="http://schemas.microsoft.com/office/drawing/2014/main" id="{4867AB81-71D4-77B6-A7EB-A4AC40E2E552}"/>
              </a:ext>
            </a:extLst>
          </p:cNvPr>
          <p:cNvSpPr/>
          <p:nvPr/>
        </p:nvSpPr>
        <p:spPr>
          <a:xfrm>
            <a:off x="965924" y="3031064"/>
            <a:ext cx="308753" cy="275571"/>
          </a:xfrm>
          <a:custGeom>
            <a:avLst/>
            <a:gdLst/>
            <a:ahLst/>
            <a:cxnLst/>
            <a:rect l="l" t="t" r="r" b="b"/>
            <a:pathLst>
              <a:path w="6639" h="6011" extrusionOk="0">
                <a:moveTo>
                  <a:pt x="3517" y="6010"/>
                </a:moveTo>
                <a:cubicBezTo>
                  <a:pt x="3847" y="5966"/>
                  <a:pt x="4326" y="5911"/>
                  <a:pt x="4802" y="5838"/>
                </a:cubicBezTo>
                <a:cubicBezTo>
                  <a:pt x="5073" y="5794"/>
                  <a:pt x="5288" y="5648"/>
                  <a:pt x="5490" y="5450"/>
                </a:cubicBezTo>
                <a:cubicBezTo>
                  <a:pt x="6445" y="4510"/>
                  <a:pt x="6639" y="3335"/>
                  <a:pt x="6375" y="2069"/>
                </a:cubicBezTo>
                <a:cubicBezTo>
                  <a:pt x="6236" y="1428"/>
                  <a:pt x="5859" y="865"/>
                  <a:pt x="5314" y="499"/>
                </a:cubicBezTo>
                <a:cubicBezTo>
                  <a:pt x="5087" y="334"/>
                  <a:pt x="4842" y="195"/>
                  <a:pt x="4582" y="85"/>
                </a:cubicBezTo>
                <a:cubicBezTo>
                  <a:pt x="4399" y="12"/>
                  <a:pt x="4180" y="1"/>
                  <a:pt x="3978" y="5"/>
                </a:cubicBezTo>
                <a:cubicBezTo>
                  <a:pt x="3470" y="19"/>
                  <a:pt x="2957" y="8"/>
                  <a:pt x="2459" y="96"/>
                </a:cubicBezTo>
                <a:cubicBezTo>
                  <a:pt x="1669" y="239"/>
                  <a:pt x="1083" y="737"/>
                  <a:pt x="644" y="1443"/>
                </a:cubicBezTo>
                <a:cubicBezTo>
                  <a:pt x="55" y="2391"/>
                  <a:pt x="0" y="3393"/>
                  <a:pt x="311" y="4444"/>
                </a:cubicBezTo>
                <a:cubicBezTo>
                  <a:pt x="428" y="4835"/>
                  <a:pt x="714" y="5092"/>
                  <a:pt x="1003" y="5337"/>
                </a:cubicBezTo>
                <a:cubicBezTo>
                  <a:pt x="1391" y="5663"/>
                  <a:pt x="1819" y="5882"/>
                  <a:pt x="2320" y="5922"/>
                </a:cubicBezTo>
                <a:cubicBezTo>
                  <a:pt x="2668" y="5948"/>
                  <a:pt x="3012" y="5974"/>
                  <a:pt x="3517" y="60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184;p30">
            <a:extLst>
              <a:ext uri="{FF2B5EF4-FFF2-40B4-BE49-F238E27FC236}">
                <a16:creationId xmlns:a16="http://schemas.microsoft.com/office/drawing/2014/main" id="{CA0EA393-4E61-62B4-026B-00ED9D901A07}"/>
              </a:ext>
            </a:extLst>
          </p:cNvPr>
          <p:cNvSpPr/>
          <p:nvPr/>
        </p:nvSpPr>
        <p:spPr>
          <a:xfrm rot="16200000">
            <a:off x="4069372" y="1554493"/>
            <a:ext cx="55250" cy="2290835"/>
          </a:xfrm>
          <a:custGeom>
            <a:avLst/>
            <a:gdLst/>
            <a:ahLst/>
            <a:cxnLst/>
            <a:rect l="l" t="t" r="r" b="b"/>
            <a:pathLst>
              <a:path w="612" h="9393" extrusionOk="0">
                <a:moveTo>
                  <a:pt x="363" y="1"/>
                </a:moveTo>
                <a:cubicBezTo>
                  <a:pt x="238" y="1"/>
                  <a:pt x="114" y="81"/>
                  <a:pt x="114" y="242"/>
                </a:cubicBezTo>
                <a:cubicBezTo>
                  <a:pt x="114" y="2680"/>
                  <a:pt x="44" y="5124"/>
                  <a:pt x="15" y="7562"/>
                </a:cubicBezTo>
                <a:cubicBezTo>
                  <a:pt x="8" y="8092"/>
                  <a:pt x="0" y="8623"/>
                  <a:pt x="0" y="9154"/>
                </a:cubicBezTo>
                <a:cubicBezTo>
                  <a:pt x="0" y="9313"/>
                  <a:pt x="125" y="9392"/>
                  <a:pt x="249" y="9392"/>
                </a:cubicBezTo>
                <a:cubicBezTo>
                  <a:pt x="374" y="9392"/>
                  <a:pt x="498" y="9313"/>
                  <a:pt x="498" y="9154"/>
                </a:cubicBezTo>
                <a:cubicBezTo>
                  <a:pt x="498" y="6691"/>
                  <a:pt x="568" y="4231"/>
                  <a:pt x="597" y="1772"/>
                </a:cubicBezTo>
                <a:cubicBezTo>
                  <a:pt x="604" y="1260"/>
                  <a:pt x="612" y="751"/>
                  <a:pt x="612" y="242"/>
                </a:cubicBezTo>
                <a:cubicBezTo>
                  <a:pt x="612" y="81"/>
                  <a:pt x="487" y="1"/>
                  <a:pt x="3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9564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035;p20">
            <a:extLst>
              <a:ext uri="{FF2B5EF4-FFF2-40B4-BE49-F238E27FC236}">
                <a16:creationId xmlns:a16="http://schemas.microsoft.com/office/drawing/2014/main" id="{C26D8BF0-4D2A-E0E9-D239-5F54EF541757}"/>
              </a:ext>
            </a:extLst>
          </p:cNvPr>
          <p:cNvSpPr/>
          <p:nvPr/>
        </p:nvSpPr>
        <p:spPr>
          <a:xfrm>
            <a:off x="7347857" y="3537206"/>
            <a:ext cx="1526719" cy="1394023"/>
          </a:xfrm>
          <a:custGeom>
            <a:avLst/>
            <a:gdLst/>
            <a:ahLst/>
            <a:cxnLst/>
            <a:rect l="l" t="t" r="r" b="b"/>
            <a:pathLst>
              <a:path w="6639" h="6011" extrusionOk="0">
                <a:moveTo>
                  <a:pt x="3517" y="6010"/>
                </a:moveTo>
                <a:cubicBezTo>
                  <a:pt x="3847" y="5966"/>
                  <a:pt x="4326" y="5911"/>
                  <a:pt x="4802" y="5838"/>
                </a:cubicBezTo>
                <a:cubicBezTo>
                  <a:pt x="5073" y="5794"/>
                  <a:pt x="5288" y="5648"/>
                  <a:pt x="5490" y="5450"/>
                </a:cubicBezTo>
                <a:cubicBezTo>
                  <a:pt x="6445" y="4510"/>
                  <a:pt x="6639" y="3335"/>
                  <a:pt x="6375" y="2069"/>
                </a:cubicBezTo>
                <a:cubicBezTo>
                  <a:pt x="6236" y="1428"/>
                  <a:pt x="5859" y="865"/>
                  <a:pt x="5314" y="499"/>
                </a:cubicBezTo>
                <a:cubicBezTo>
                  <a:pt x="5087" y="334"/>
                  <a:pt x="4842" y="195"/>
                  <a:pt x="4582" y="85"/>
                </a:cubicBezTo>
                <a:cubicBezTo>
                  <a:pt x="4399" y="12"/>
                  <a:pt x="4180" y="1"/>
                  <a:pt x="3978" y="5"/>
                </a:cubicBezTo>
                <a:cubicBezTo>
                  <a:pt x="3470" y="19"/>
                  <a:pt x="2957" y="8"/>
                  <a:pt x="2459" y="96"/>
                </a:cubicBezTo>
                <a:cubicBezTo>
                  <a:pt x="1669" y="239"/>
                  <a:pt x="1083" y="737"/>
                  <a:pt x="644" y="1443"/>
                </a:cubicBezTo>
                <a:cubicBezTo>
                  <a:pt x="55" y="2391"/>
                  <a:pt x="0" y="3393"/>
                  <a:pt x="311" y="4444"/>
                </a:cubicBezTo>
                <a:cubicBezTo>
                  <a:pt x="428" y="4835"/>
                  <a:pt x="714" y="5092"/>
                  <a:pt x="1003" y="5337"/>
                </a:cubicBezTo>
                <a:cubicBezTo>
                  <a:pt x="1391" y="5663"/>
                  <a:pt x="1819" y="5882"/>
                  <a:pt x="2320" y="5922"/>
                </a:cubicBezTo>
                <a:cubicBezTo>
                  <a:pt x="2668" y="5948"/>
                  <a:pt x="3012" y="5974"/>
                  <a:pt x="3517" y="601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62C09-2D37-E0D8-21FF-B1815B19F8B0}"/>
              </a:ext>
            </a:extLst>
          </p:cNvPr>
          <p:cNvSpPr txBox="1"/>
          <p:nvPr/>
        </p:nvSpPr>
        <p:spPr>
          <a:xfrm>
            <a:off x="764734" y="301489"/>
            <a:ext cx="84020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solidFill>
                  <a:srgbClr val="F7951E"/>
                </a:solidFill>
                <a:latin typeface="Bahnschrift SemiBold Condensed" panose="020B0502040204020203" pitchFamily="34" charset="0"/>
              </a:rPr>
              <a:t>Annual Trends of </a:t>
            </a:r>
            <a:r>
              <a:rPr lang="en-US" sz="3200">
                <a:solidFill>
                  <a:schemeClr val="accent3"/>
                </a:solidFill>
                <a:latin typeface="Bahnschrift SemiBold Condensed" panose="020B0502040204020203" pitchFamily="34" charset="0"/>
              </a:rPr>
              <a:t>Reported </a:t>
            </a:r>
            <a:r>
              <a:rPr lang="en-US" sz="3200">
                <a:solidFill>
                  <a:srgbClr val="F7951E"/>
                </a:solidFill>
                <a:latin typeface="Bahnschrift SemiBold Condensed" panose="020B0502040204020203" pitchFamily="34" charset="0"/>
              </a:rPr>
              <a:t>Products to the CSCP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60611B-2F4B-FCA7-8249-96EBAFCD1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08" y="456703"/>
            <a:ext cx="304826" cy="274344"/>
          </a:xfrm>
          <a:prstGeom prst="rect">
            <a:avLst/>
          </a:prstGeom>
        </p:spPr>
      </p:pic>
      <p:pic>
        <p:nvPicPr>
          <p:cNvPr id="10" name="Picture 9" descr="A graph of a bar chart&#10;&#10;AI-generated content may be incorrect.">
            <a:extLst>
              <a:ext uri="{FF2B5EF4-FFF2-40B4-BE49-F238E27FC236}">
                <a16:creationId xmlns:a16="http://schemas.microsoft.com/office/drawing/2014/main" id="{ED6FF667-6EC4-B878-695A-3DD7F2489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5" y="1134836"/>
            <a:ext cx="7085954" cy="3707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00E460-0CA5-3953-115A-47801FBBE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998" y="3725880"/>
            <a:ext cx="1024435" cy="101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8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FDE8B-6E61-6077-22EC-81054964D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035;p20">
            <a:extLst>
              <a:ext uri="{FF2B5EF4-FFF2-40B4-BE49-F238E27FC236}">
                <a16:creationId xmlns:a16="http://schemas.microsoft.com/office/drawing/2014/main" id="{75F1F7C7-C47D-B583-6041-EE5B9C1F5508}"/>
              </a:ext>
            </a:extLst>
          </p:cNvPr>
          <p:cNvSpPr/>
          <p:nvPr/>
        </p:nvSpPr>
        <p:spPr>
          <a:xfrm>
            <a:off x="7230846" y="578415"/>
            <a:ext cx="1249136" cy="1135428"/>
          </a:xfrm>
          <a:custGeom>
            <a:avLst/>
            <a:gdLst/>
            <a:ahLst/>
            <a:cxnLst/>
            <a:rect l="l" t="t" r="r" b="b"/>
            <a:pathLst>
              <a:path w="6639" h="6011" extrusionOk="0">
                <a:moveTo>
                  <a:pt x="3517" y="6010"/>
                </a:moveTo>
                <a:cubicBezTo>
                  <a:pt x="3847" y="5966"/>
                  <a:pt x="4326" y="5911"/>
                  <a:pt x="4802" y="5838"/>
                </a:cubicBezTo>
                <a:cubicBezTo>
                  <a:pt x="5073" y="5794"/>
                  <a:pt x="5288" y="5648"/>
                  <a:pt x="5490" y="5450"/>
                </a:cubicBezTo>
                <a:cubicBezTo>
                  <a:pt x="6445" y="4510"/>
                  <a:pt x="6639" y="3335"/>
                  <a:pt x="6375" y="2069"/>
                </a:cubicBezTo>
                <a:cubicBezTo>
                  <a:pt x="6236" y="1428"/>
                  <a:pt x="5859" y="865"/>
                  <a:pt x="5314" y="499"/>
                </a:cubicBezTo>
                <a:cubicBezTo>
                  <a:pt x="5087" y="334"/>
                  <a:pt x="4842" y="195"/>
                  <a:pt x="4582" y="85"/>
                </a:cubicBezTo>
                <a:cubicBezTo>
                  <a:pt x="4399" y="12"/>
                  <a:pt x="4180" y="1"/>
                  <a:pt x="3978" y="5"/>
                </a:cubicBezTo>
                <a:cubicBezTo>
                  <a:pt x="3470" y="19"/>
                  <a:pt x="2957" y="8"/>
                  <a:pt x="2459" y="96"/>
                </a:cubicBezTo>
                <a:cubicBezTo>
                  <a:pt x="1669" y="239"/>
                  <a:pt x="1083" y="737"/>
                  <a:pt x="644" y="1443"/>
                </a:cubicBezTo>
                <a:cubicBezTo>
                  <a:pt x="55" y="2391"/>
                  <a:pt x="0" y="3393"/>
                  <a:pt x="311" y="4444"/>
                </a:cubicBezTo>
                <a:cubicBezTo>
                  <a:pt x="428" y="4835"/>
                  <a:pt x="714" y="5092"/>
                  <a:pt x="1003" y="5337"/>
                </a:cubicBezTo>
                <a:cubicBezTo>
                  <a:pt x="1391" y="5663"/>
                  <a:pt x="1819" y="5882"/>
                  <a:pt x="2320" y="5922"/>
                </a:cubicBezTo>
                <a:cubicBezTo>
                  <a:pt x="2668" y="5948"/>
                  <a:pt x="3012" y="5974"/>
                  <a:pt x="3517" y="601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00316E-BC46-6E65-D942-31A74724ECCA}"/>
              </a:ext>
            </a:extLst>
          </p:cNvPr>
          <p:cNvSpPr txBox="1"/>
          <p:nvPr/>
        </p:nvSpPr>
        <p:spPr>
          <a:xfrm>
            <a:off x="764734" y="301486"/>
            <a:ext cx="84020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solidFill>
                  <a:srgbClr val="F7951E"/>
                </a:solidFill>
                <a:latin typeface="Bahnschrift SemiBold Condensed" panose="020B0502040204020203" pitchFamily="34" charset="0"/>
              </a:rPr>
              <a:t>Annual Trends of </a:t>
            </a:r>
            <a:r>
              <a:rPr lang="en-US" sz="3200">
                <a:solidFill>
                  <a:schemeClr val="accent3"/>
                </a:solidFill>
                <a:latin typeface="Bahnschrift SemiBold Condensed" panose="020B0502040204020203" pitchFamily="34" charset="0"/>
              </a:rPr>
              <a:t>Discontinuous </a:t>
            </a:r>
            <a:r>
              <a:rPr lang="en-US" sz="3200">
                <a:solidFill>
                  <a:srgbClr val="F7951E"/>
                </a:solidFill>
                <a:latin typeface="Bahnschrift SemiBold Condensed" panose="020B0502040204020203" pitchFamily="34" charset="0"/>
              </a:rPr>
              <a:t>Products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89D661-D400-901E-7CF7-4457B4B89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08" y="456701"/>
            <a:ext cx="304826" cy="274344"/>
          </a:xfrm>
          <a:prstGeom prst="rect">
            <a:avLst/>
          </a:prstGeom>
        </p:spPr>
      </p:pic>
      <p:pic>
        <p:nvPicPr>
          <p:cNvPr id="3" name="Picture 2" descr="A graph of a number of bars&#10;&#10;AI-generated content may be incorrect.">
            <a:extLst>
              <a:ext uri="{FF2B5EF4-FFF2-40B4-BE49-F238E27FC236}">
                <a16:creationId xmlns:a16="http://schemas.microsoft.com/office/drawing/2014/main" id="{720A2710-BFA9-310B-C4A3-6CA2CAC98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24" y="886261"/>
            <a:ext cx="6466112" cy="41919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D016AA-FA23-4817-4AFA-1D7CDA86A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5048" y="721321"/>
            <a:ext cx="520732" cy="849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22310B-D5E5-0521-33AC-8BCFB7F90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6226" y="1713842"/>
            <a:ext cx="30483" cy="3231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F2E660-12DC-D4C0-2B69-95C889182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5414" y="1570936"/>
            <a:ext cx="30483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12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00261AC-BB8C-18F3-15DA-08A5979C3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333" y="553379"/>
            <a:ext cx="1808238" cy="451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FF8B73-2C13-80AE-C25B-E218C2BB1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667" y="553379"/>
            <a:ext cx="905934" cy="4568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C80BA3-FE61-658E-D51A-D0C21E54CFC3}"/>
              </a:ext>
            </a:extLst>
          </p:cNvPr>
          <p:cNvSpPr txBox="1"/>
          <p:nvPr/>
        </p:nvSpPr>
        <p:spPr>
          <a:xfrm>
            <a:off x="718457" y="425450"/>
            <a:ext cx="77070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solidFill>
                  <a:srgbClr val="AAAD8F"/>
                </a:solidFill>
                <a:latin typeface="Bahnschrift SemiBold Condensed" panose="020B0502040204020203" pitchFamily="34" charset="0"/>
              </a:rPr>
              <a:t>Status Analysis: </a:t>
            </a:r>
            <a:r>
              <a:rPr lang="en-US" sz="3200">
                <a:solidFill>
                  <a:srgbClr val="664A3B"/>
                </a:solidFill>
                <a:latin typeface="Bahnschrift SemiBold Condensed" panose="020B0502040204020203" pitchFamily="34" charset="0"/>
              </a:rPr>
              <a:t>Active</a:t>
            </a:r>
            <a:r>
              <a:rPr lang="en-US" sz="3200">
                <a:solidFill>
                  <a:srgbClr val="F7951E"/>
                </a:solidFill>
                <a:latin typeface="Bahnschrift SemiBold Condensed" panose="020B0502040204020203" pitchFamily="34" charset="0"/>
              </a:rPr>
              <a:t> vs. </a:t>
            </a:r>
            <a:r>
              <a:rPr lang="en-US" sz="3200">
                <a:solidFill>
                  <a:srgbClr val="664A3B"/>
                </a:solidFill>
                <a:latin typeface="Bahnschrift SemiBold Condensed" panose="020B0502040204020203" pitchFamily="34" charset="0"/>
              </a:rPr>
              <a:t>Discontinued</a:t>
            </a:r>
            <a:r>
              <a:rPr lang="en-US" sz="3200">
                <a:solidFill>
                  <a:srgbClr val="F7951E"/>
                </a:solidFill>
                <a:latin typeface="Bahnschrift SemiBold Condensed" panose="020B0502040204020203" pitchFamily="34" charset="0"/>
              </a:rPr>
              <a:t> Chemicals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97C503-521C-52C3-B1AB-01FD08BB367F}"/>
              </a:ext>
            </a:extLst>
          </p:cNvPr>
          <p:cNvSpPr/>
          <p:nvPr/>
        </p:nvSpPr>
        <p:spPr>
          <a:xfrm>
            <a:off x="506791" y="2812734"/>
            <a:ext cx="330200" cy="6180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44ED0A6-3BE9-D1E7-7DF6-2698CCEAD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05289"/>
            <a:ext cx="304826" cy="274344"/>
          </a:xfrm>
          <a:prstGeom prst="rect">
            <a:avLst/>
          </a:prstGeom>
        </p:spPr>
      </p:pic>
      <p:grpSp>
        <p:nvGrpSpPr>
          <p:cNvPr id="54" name="Google Shape;383;p16">
            <a:extLst>
              <a:ext uri="{FF2B5EF4-FFF2-40B4-BE49-F238E27FC236}">
                <a16:creationId xmlns:a16="http://schemas.microsoft.com/office/drawing/2014/main" id="{F5263824-7157-BAB0-E595-CACAA4B13E9A}"/>
              </a:ext>
            </a:extLst>
          </p:cNvPr>
          <p:cNvGrpSpPr/>
          <p:nvPr/>
        </p:nvGrpSpPr>
        <p:grpSpPr>
          <a:xfrm rot="16629728">
            <a:off x="-433307" y="3978981"/>
            <a:ext cx="2210396" cy="1252999"/>
            <a:chOff x="1726575" y="723625"/>
            <a:chExt cx="448600" cy="278775"/>
          </a:xfrm>
        </p:grpSpPr>
        <p:sp>
          <p:nvSpPr>
            <p:cNvPr id="55" name="Google Shape;384;p16">
              <a:extLst>
                <a:ext uri="{FF2B5EF4-FFF2-40B4-BE49-F238E27FC236}">
                  <a16:creationId xmlns:a16="http://schemas.microsoft.com/office/drawing/2014/main" id="{93C3E8B9-041D-B20B-AE9B-CB00F1E51D17}"/>
                </a:ext>
              </a:extLst>
            </p:cNvPr>
            <p:cNvSpPr/>
            <p:nvPr/>
          </p:nvSpPr>
          <p:spPr>
            <a:xfrm>
              <a:off x="1834175" y="723625"/>
              <a:ext cx="341000" cy="278775"/>
            </a:xfrm>
            <a:custGeom>
              <a:avLst/>
              <a:gdLst/>
              <a:ahLst/>
              <a:cxnLst/>
              <a:rect l="l" t="t" r="r" b="b"/>
              <a:pathLst>
                <a:path w="13640" h="11151" extrusionOk="0">
                  <a:moveTo>
                    <a:pt x="2568" y="288"/>
                  </a:moveTo>
                  <a:cubicBezTo>
                    <a:pt x="2266" y="366"/>
                    <a:pt x="1962" y="435"/>
                    <a:pt x="1657" y="495"/>
                  </a:cubicBezTo>
                  <a:lnTo>
                    <a:pt x="1657" y="495"/>
                  </a:lnTo>
                  <a:cubicBezTo>
                    <a:pt x="1958" y="412"/>
                    <a:pt x="2262" y="343"/>
                    <a:pt x="2568" y="288"/>
                  </a:cubicBezTo>
                  <a:close/>
                  <a:moveTo>
                    <a:pt x="4255" y="140"/>
                  </a:moveTo>
                  <a:cubicBezTo>
                    <a:pt x="4449" y="140"/>
                    <a:pt x="4644" y="146"/>
                    <a:pt x="4839" y="158"/>
                  </a:cubicBezTo>
                  <a:cubicBezTo>
                    <a:pt x="5408" y="192"/>
                    <a:pt x="5974" y="280"/>
                    <a:pt x="6529" y="419"/>
                  </a:cubicBezTo>
                  <a:cubicBezTo>
                    <a:pt x="6772" y="480"/>
                    <a:pt x="7055" y="532"/>
                    <a:pt x="7264" y="676"/>
                  </a:cubicBezTo>
                  <a:cubicBezTo>
                    <a:pt x="7380" y="756"/>
                    <a:pt x="7470" y="872"/>
                    <a:pt x="7463" y="1017"/>
                  </a:cubicBezTo>
                  <a:cubicBezTo>
                    <a:pt x="7458" y="1151"/>
                    <a:pt x="7380" y="1288"/>
                    <a:pt x="7233" y="1295"/>
                  </a:cubicBezTo>
                  <a:cubicBezTo>
                    <a:pt x="7203" y="1296"/>
                    <a:pt x="7194" y="1343"/>
                    <a:pt x="7226" y="1352"/>
                  </a:cubicBezTo>
                  <a:cubicBezTo>
                    <a:pt x="7796" y="1484"/>
                    <a:pt x="8387" y="1657"/>
                    <a:pt x="8898" y="1946"/>
                  </a:cubicBezTo>
                  <a:cubicBezTo>
                    <a:pt x="9133" y="2080"/>
                    <a:pt x="9379" y="2310"/>
                    <a:pt x="9270" y="2606"/>
                  </a:cubicBezTo>
                  <a:cubicBezTo>
                    <a:pt x="9183" y="2841"/>
                    <a:pt x="8933" y="2983"/>
                    <a:pt x="8724" y="3096"/>
                  </a:cubicBezTo>
                  <a:cubicBezTo>
                    <a:pt x="8701" y="3108"/>
                    <a:pt x="8711" y="3138"/>
                    <a:pt x="8730" y="3146"/>
                  </a:cubicBezTo>
                  <a:cubicBezTo>
                    <a:pt x="9338" y="3380"/>
                    <a:pt x="9896" y="3728"/>
                    <a:pt x="10372" y="4174"/>
                  </a:cubicBezTo>
                  <a:cubicBezTo>
                    <a:pt x="10603" y="4390"/>
                    <a:pt x="10814" y="4629"/>
                    <a:pt x="11000" y="4886"/>
                  </a:cubicBezTo>
                  <a:cubicBezTo>
                    <a:pt x="11095" y="5017"/>
                    <a:pt x="11189" y="5153"/>
                    <a:pt x="11264" y="5297"/>
                  </a:cubicBezTo>
                  <a:cubicBezTo>
                    <a:pt x="11361" y="5485"/>
                    <a:pt x="11420" y="5798"/>
                    <a:pt x="11155" y="5883"/>
                  </a:cubicBezTo>
                  <a:cubicBezTo>
                    <a:pt x="11120" y="5893"/>
                    <a:pt x="11120" y="5942"/>
                    <a:pt x="11155" y="5953"/>
                  </a:cubicBezTo>
                  <a:cubicBezTo>
                    <a:pt x="11645" y="6143"/>
                    <a:pt x="12036" y="6529"/>
                    <a:pt x="12230" y="7018"/>
                  </a:cubicBezTo>
                  <a:cubicBezTo>
                    <a:pt x="12324" y="7249"/>
                    <a:pt x="12370" y="7496"/>
                    <a:pt x="12366" y="7745"/>
                  </a:cubicBezTo>
                  <a:cubicBezTo>
                    <a:pt x="12363" y="7859"/>
                    <a:pt x="12339" y="7874"/>
                    <a:pt x="12431" y="7942"/>
                  </a:cubicBezTo>
                  <a:cubicBezTo>
                    <a:pt x="12547" y="8027"/>
                    <a:pt x="12658" y="8119"/>
                    <a:pt x="12764" y="8217"/>
                  </a:cubicBezTo>
                  <a:cubicBezTo>
                    <a:pt x="13148" y="8577"/>
                    <a:pt x="13481" y="9062"/>
                    <a:pt x="13481" y="9608"/>
                  </a:cubicBezTo>
                  <a:cubicBezTo>
                    <a:pt x="13481" y="10083"/>
                    <a:pt x="13236" y="10602"/>
                    <a:pt x="12766" y="10770"/>
                  </a:cubicBezTo>
                  <a:cubicBezTo>
                    <a:pt x="12649" y="10812"/>
                    <a:pt x="12533" y="10831"/>
                    <a:pt x="12417" y="10831"/>
                  </a:cubicBezTo>
                  <a:cubicBezTo>
                    <a:pt x="11873" y="10831"/>
                    <a:pt x="11353" y="10418"/>
                    <a:pt x="10960" y="10085"/>
                  </a:cubicBezTo>
                  <a:cubicBezTo>
                    <a:pt x="10952" y="10078"/>
                    <a:pt x="10942" y="10075"/>
                    <a:pt x="10932" y="10075"/>
                  </a:cubicBezTo>
                  <a:cubicBezTo>
                    <a:pt x="10907" y="10075"/>
                    <a:pt x="10883" y="10095"/>
                    <a:pt x="10893" y="10125"/>
                  </a:cubicBezTo>
                  <a:cubicBezTo>
                    <a:pt x="10974" y="10354"/>
                    <a:pt x="11078" y="10633"/>
                    <a:pt x="10950" y="10867"/>
                  </a:cubicBezTo>
                  <a:cubicBezTo>
                    <a:pt x="10890" y="10976"/>
                    <a:pt x="10780" y="11075"/>
                    <a:pt x="10648" y="11075"/>
                  </a:cubicBezTo>
                  <a:cubicBezTo>
                    <a:pt x="10646" y="11075"/>
                    <a:pt x="10644" y="11075"/>
                    <a:pt x="10642" y="11075"/>
                  </a:cubicBezTo>
                  <a:cubicBezTo>
                    <a:pt x="10513" y="11073"/>
                    <a:pt x="10399" y="10976"/>
                    <a:pt x="10309" y="10895"/>
                  </a:cubicBezTo>
                  <a:cubicBezTo>
                    <a:pt x="9983" y="10607"/>
                    <a:pt x="9785" y="10208"/>
                    <a:pt x="9594" y="9825"/>
                  </a:cubicBezTo>
                  <a:cubicBezTo>
                    <a:pt x="9587" y="9812"/>
                    <a:pt x="9574" y="9806"/>
                    <a:pt x="9561" y="9806"/>
                  </a:cubicBezTo>
                  <a:cubicBezTo>
                    <a:pt x="9543" y="9806"/>
                    <a:pt x="9525" y="9816"/>
                    <a:pt x="9521" y="9835"/>
                  </a:cubicBezTo>
                  <a:cubicBezTo>
                    <a:pt x="9417" y="10289"/>
                    <a:pt x="9255" y="10898"/>
                    <a:pt x="8713" y="10989"/>
                  </a:cubicBezTo>
                  <a:cubicBezTo>
                    <a:pt x="8683" y="10995"/>
                    <a:pt x="8653" y="10997"/>
                    <a:pt x="8625" y="10997"/>
                  </a:cubicBezTo>
                  <a:cubicBezTo>
                    <a:pt x="8380" y="10997"/>
                    <a:pt x="8174" y="10826"/>
                    <a:pt x="7995" y="10672"/>
                  </a:cubicBezTo>
                  <a:cubicBezTo>
                    <a:pt x="7822" y="10524"/>
                    <a:pt x="7660" y="10366"/>
                    <a:pt x="7508" y="10197"/>
                  </a:cubicBezTo>
                  <a:cubicBezTo>
                    <a:pt x="6874" y="9494"/>
                    <a:pt x="6424" y="8654"/>
                    <a:pt x="5976" y="7826"/>
                  </a:cubicBezTo>
                  <a:cubicBezTo>
                    <a:pt x="5969" y="7814"/>
                    <a:pt x="5959" y="7808"/>
                    <a:pt x="5950" y="7808"/>
                  </a:cubicBezTo>
                  <a:cubicBezTo>
                    <a:pt x="5930" y="7808"/>
                    <a:pt x="5911" y="7829"/>
                    <a:pt x="5914" y="7853"/>
                  </a:cubicBezTo>
                  <a:cubicBezTo>
                    <a:pt x="5963" y="8199"/>
                    <a:pt x="6007" y="8652"/>
                    <a:pt x="5754" y="8935"/>
                  </a:cubicBezTo>
                  <a:cubicBezTo>
                    <a:pt x="5631" y="9071"/>
                    <a:pt x="5485" y="9125"/>
                    <a:pt x="5334" y="9125"/>
                  </a:cubicBezTo>
                  <a:cubicBezTo>
                    <a:pt x="5050" y="9125"/>
                    <a:pt x="4751" y="8930"/>
                    <a:pt x="4571" y="8714"/>
                  </a:cubicBezTo>
                  <a:cubicBezTo>
                    <a:pt x="4281" y="8367"/>
                    <a:pt x="4064" y="7939"/>
                    <a:pt x="3849" y="7544"/>
                  </a:cubicBezTo>
                  <a:cubicBezTo>
                    <a:pt x="3623" y="7128"/>
                    <a:pt x="3418" y="6704"/>
                    <a:pt x="3231" y="6268"/>
                  </a:cubicBezTo>
                  <a:cubicBezTo>
                    <a:pt x="3017" y="5771"/>
                    <a:pt x="2831" y="5264"/>
                    <a:pt x="2667" y="4748"/>
                  </a:cubicBezTo>
                  <a:cubicBezTo>
                    <a:pt x="2662" y="4732"/>
                    <a:pt x="2647" y="4723"/>
                    <a:pt x="2632" y="4723"/>
                  </a:cubicBezTo>
                  <a:cubicBezTo>
                    <a:pt x="2618" y="4723"/>
                    <a:pt x="2604" y="4731"/>
                    <a:pt x="2601" y="4748"/>
                  </a:cubicBezTo>
                  <a:cubicBezTo>
                    <a:pt x="2540" y="5051"/>
                    <a:pt x="2480" y="5353"/>
                    <a:pt x="2420" y="5656"/>
                  </a:cubicBezTo>
                  <a:cubicBezTo>
                    <a:pt x="2378" y="5865"/>
                    <a:pt x="2326" y="6151"/>
                    <a:pt x="2120" y="6264"/>
                  </a:cubicBezTo>
                  <a:cubicBezTo>
                    <a:pt x="2063" y="6296"/>
                    <a:pt x="2008" y="6310"/>
                    <a:pt x="1956" y="6310"/>
                  </a:cubicBezTo>
                  <a:cubicBezTo>
                    <a:pt x="1553" y="6310"/>
                    <a:pt x="1318" y="5450"/>
                    <a:pt x="1237" y="5178"/>
                  </a:cubicBezTo>
                  <a:cubicBezTo>
                    <a:pt x="955" y="4228"/>
                    <a:pt x="908" y="3229"/>
                    <a:pt x="682" y="2266"/>
                  </a:cubicBezTo>
                  <a:cubicBezTo>
                    <a:pt x="563" y="1757"/>
                    <a:pt x="391" y="1263"/>
                    <a:pt x="122" y="813"/>
                  </a:cubicBezTo>
                  <a:lnTo>
                    <a:pt x="122" y="813"/>
                  </a:lnTo>
                  <a:cubicBezTo>
                    <a:pt x="1076" y="707"/>
                    <a:pt x="2023" y="505"/>
                    <a:pt x="2944" y="229"/>
                  </a:cubicBezTo>
                  <a:lnTo>
                    <a:pt x="2944" y="229"/>
                  </a:lnTo>
                  <a:cubicBezTo>
                    <a:pt x="3378" y="170"/>
                    <a:pt x="3816" y="140"/>
                    <a:pt x="4255" y="140"/>
                  </a:cubicBezTo>
                  <a:close/>
                  <a:moveTo>
                    <a:pt x="3557" y="1"/>
                  </a:moveTo>
                  <a:cubicBezTo>
                    <a:pt x="3555" y="1"/>
                    <a:pt x="3553" y="1"/>
                    <a:pt x="3552" y="2"/>
                  </a:cubicBezTo>
                  <a:cubicBezTo>
                    <a:pt x="3317" y="79"/>
                    <a:pt x="3081" y="150"/>
                    <a:pt x="2844" y="215"/>
                  </a:cubicBezTo>
                  <a:lnTo>
                    <a:pt x="2844" y="215"/>
                  </a:lnTo>
                  <a:cubicBezTo>
                    <a:pt x="2394" y="284"/>
                    <a:pt x="1951" y="387"/>
                    <a:pt x="1518" y="522"/>
                  </a:cubicBezTo>
                  <a:lnTo>
                    <a:pt x="1518" y="522"/>
                  </a:lnTo>
                  <a:cubicBezTo>
                    <a:pt x="1034" y="614"/>
                    <a:pt x="546" y="685"/>
                    <a:pt x="54" y="738"/>
                  </a:cubicBezTo>
                  <a:cubicBezTo>
                    <a:pt x="25" y="741"/>
                    <a:pt x="0" y="771"/>
                    <a:pt x="18" y="800"/>
                  </a:cubicBezTo>
                  <a:cubicBezTo>
                    <a:pt x="608" y="1747"/>
                    <a:pt x="721" y="2880"/>
                    <a:pt x="902" y="3956"/>
                  </a:cubicBezTo>
                  <a:cubicBezTo>
                    <a:pt x="994" y="4495"/>
                    <a:pt x="1100" y="5035"/>
                    <a:pt x="1294" y="5548"/>
                  </a:cubicBezTo>
                  <a:cubicBezTo>
                    <a:pt x="1396" y="5819"/>
                    <a:pt x="1599" y="6366"/>
                    <a:pt x="1957" y="6366"/>
                  </a:cubicBezTo>
                  <a:cubicBezTo>
                    <a:pt x="2001" y="6366"/>
                    <a:pt x="2047" y="6358"/>
                    <a:pt x="2095" y="6340"/>
                  </a:cubicBezTo>
                  <a:cubicBezTo>
                    <a:pt x="2299" y="6266"/>
                    <a:pt x="2391" y="6034"/>
                    <a:pt x="2442" y="5842"/>
                  </a:cubicBezTo>
                  <a:cubicBezTo>
                    <a:pt x="2525" y="5532"/>
                    <a:pt x="2579" y="5211"/>
                    <a:pt x="2641" y="4896"/>
                  </a:cubicBezTo>
                  <a:lnTo>
                    <a:pt x="2641" y="4896"/>
                  </a:lnTo>
                  <a:cubicBezTo>
                    <a:pt x="2958" y="5874"/>
                    <a:pt x="3369" y="6818"/>
                    <a:pt x="3870" y="7716"/>
                  </a:cubicBezTo>
                  <a:cubicBezTo>
                    <a:pt x="4004" y="7954"/>
                    <a:pt x="4142" y="8191"/>
                    <a:pt x="4288" y="8422"/>
                  </a:cubicBezTo>
                  <a:cubicBezTo>
                    <a:pt x="4412" y="8617"/>
                    <a:pt x="4547" y="8811"/>
                    <a:pt x="4727" y="8958"/>
                  </a:cubicBezTo>
                  <a:cubicBezTo>
                    <a:pt x="4891" y="9092"/>
                    <a:pt x="5109" y="9182"/>
                    <a:pt x="5320" y="9182"/>
                  </a:cubicBezTo>
                  <a:cubicBezTo>
                    <a:pt x="5471" y="9182"/>
                    <a:pt x="5620" y="9136"/>
                    <a:pt x="5743" y="9028"/>
                  </a:cubicBezTo>
                  <a:cubicBezTo>
                    <a:pt x="6020" y="8784"/>
                    <a:pt x="6031" y="8368"/>
                    <a:pt x="5999" y="8013"/>
                  </a:cubicBezTo>
                  <a:lnTo>
                    <a:pt x="5999" y="8013"/>
                  </a:lnTo>
                  <a:cubicBezTo>
                    <a:pt x="6363" y="8690"/>
                    <a:pt x="6741" y="9367"/>
                    <a:pt x="7223" y="9970"/>
                  </a:cubicBezTo>
                  <a:cubicBezTo>
                    <a:pt x="7479" y="10292"/>
                    <a:pt x="7767" y="10595"/>
                    <a:pt x="8092" y="10849"/>
                  </a:cubicBezTo>
                  <a:cubicBezTo>
                    <a:pt x="8263" y="10983"/>
                    <a:pt x="8448" y="11067"/>
                    <a:pt x="8638" y="11067"/>
                  </a:cubicBezTo>
                  <a:cubicBezTo>
                    <a:pt x="8759" y="11067"/>
                    <a:pt x="8882" y="11033"/>
                    <a:pt x="9005" y="10957"/>
                  </a:cubicBezTo>
                  <a:cubicBezTo>
                    <a:pt x="9354" y="10740"/>
                    <a:pt x="9481" y="10341"/>
                    <a:pt x="9573" y="9961"/>
                  </a:cubicBezTo>
                  <a:lnTo>
                    <a:pt x="9573" y="9961"/>
                  </a:lnTo>
                  <a:cubicBezTo>
                    <a:pt x="9689" y="10192"/>
                    <a:pt x="9810" y="10421"/>
                    <a:pt x="9964" y="10629"/>
                  </a:cubicBezTo>
                  <a:cubicBezTo>
                    <a:pt x="10104" y="10819"/>
                    <a:pt x="10297" y="11054"/>
                    <a:pt x="10529" y="11132"/>
                  </a:cubicBezTo>
                  <a:cubicBezTo>
                    <a:pt x="10567" y="11144"/>
                    <a:pt x="10605" y="11150"/>
                    <a:pt x="10642" y="11150"/>
                  </a:cubicBezTo>
                  <a:cubicBezTo>
                    <a:pt x="10798" y="11150"/>
                    <a:pt x="10938" y="11045"/>
                    <a:pt x="11016" y="10904"/>
                  </a:cubicBezTo>
                  <a:cubicBezTo>
                    <a:pt x="11132" y="10696"/>
                    <a:pt x="11084" y="10455"/>
                    <a:pt x="11015" y="10236"/>
                  </a:cubicBezTo>
                  <a:lnTo>
                    <a:pt x="11015" y="10236"/>
                  </a:lnTo>
                  <a:cubicBezTo>
                    <a:pt x="11409" y="10565"/>
                    <a:pt x="11886" y="10909"/>
                    <a:pt x="12410" y="10909"/>
                  </a:cubicBezTo>
                  <a:cubicBezTo>
                    <a:pt x="12449" y="10909"/>
                    <a:pt x="12487" y="10907"/>
                    <a:pt x="12526" y="10903"/>
                  </a:cubicBezTo>
                  <a:cubicBezTo>
                    <a:pt x="13031" y="10855"/>
                    <a:pt x="13389" y="10456"/>
                    <a:pt x="13508" y="9982"/>
                  </a:cubicBezTo>
                  <a:cubicBezTo>
                    <a:pt x="13639" y="9453"/>
                    <a:pt x="13457" y="8928"/>
                    <a:pt x="13130" y="8509"/>
                  </a:cubicBezTo>
                  <a:cubicBezTo>
                    <a:pt x="12952" y="8279"/>
                    <a:pt x="12736" y="8082"/>
                    <a:pt x="12504" y="7906"/>
                  </a:cubicBezTo>
                  <a:cubicBezTo>
                    <a:pt x="12394" y="7824"/>
                    <a:pt x="12440" y="7664"/>
                    <a:pt x="12427" y="7534"/>
                  </a:cubicBezTo>
                  <a:cubicBezTo>
                    <a:pt x="12413" y="7392"/>
                    <a:pt x="12383" y="7252"/>
                    <a:pt x="12338" y="7117"/>
                  </a:cubicBezTo>
                  <a:cubicBezTo>
                    <a:pt x="12163" y="6591"/>
                    <a:pt x="11767" y="6136"/>
                    <a:pt x="11257" y="5915"/>
                  </a:cubicBezTo>
                  <a:lnTo>
                    <a:pt x="11257" y="5915"/>
                  </a:lnTo>
                  <a:cubicBezTo>
                    <a:pt x="11493" y="5772"/>
                    <a:pt x="11421" y="5433"/>
                    <a:pt x="11298" y="5219"/>
                  </a:cubicBezTo>
                  <a:cubicBezTo>
                    <a:pt x="11111" y="4893"/>
                    <a:pt x="10870" y="4591"/>
                    <a:pt x="10611" y="4322"/>
                  </a:cubicBezTo>
                  <a:cubicBezTo>
                    <a:pt x="10101" y="3793"/>
                    <a:pt x="9484" y="3381"/>
                    <a:pt x="8801" y="3114"/>
                  </a:cubicBezTo>
                  <a:lnTo>
                    <a:pt x="8801" y="3114"/>
                  </a:lnTo>
                  <a:cubicBezTo>
                    <a:pt x="8999" y="3004"/>
                    <a:pt x="9208" y="2866"/>
                    <a:pt x="9303" y="2655"/>
                  </a:cubicBezTo>
                  <a:cubicBezTo>
                    <a:pt x="9404" y="2432"/>
                    <a:pt x="9315" y="2205"/>
                    <a:pt x="9139" y="2050"/>
                  </a:cubicBezTo>
                  <a:cubicBezTo>
                    <a:pt x="8916" y="1851"/>
                    <a:pt x="8611" y="1740"/>
                    <a:pt x="8338" y="1630"/>
                  </a:cubicBezTo>
                  <a:cubicBezTo>
                    <a:pt x="8016" y="1501"/>
                    <a:pt x="7685" y="1397"/>
                    <a:pt x="7348" y="1319"/>
                  </a:cubicBezTo>
                  <a:lnTo>
                    <a:pt x="7348" y="1319"/>
                  </a:lnTo>
                  <a:cubicBezTo>
                    <a:pt x="7527" y="1224"/>
                    <a:pt x="7560" y="945"/>
                    <a:pt x="7440" y="778"/>
                  </a:cubicBezTo>
                  <a:cubicBezTo>
                    <a:pt x="7336" y="633"/>
                    <a:pt x="7165" y="559"/>
                    <a:pt x="7001" y="505"/>
                  </a:cubicBezTo>
                  <a:cubicBezTo>
                    <a:pt x="6765" y="428"/>
                    <a:pt x="6520" y="370"/>
                    <a:pt x="6278" y="319"/>
                  </a:cubicBezTo>
                  <a:cubicBezTo>
                    <a:pt x="5617" y="178"/>
                    <a:pt x="4945" y="108"/>
                    <a:pt x="4271" y="108"/>
                  </a:cubicBezTo>
                  <a:cubicBezTo>
                    <a:pt x="3898" y="108"/>
                    <a:pt x="3524" y="129"/>
                    <a:pt x="3152" y="173"/>
                  </a:cubicBezTo>
                  <a:cubicBezTo>
                    <a:pt x="3140" y="174"/>
                    <a:pt x="3128" y="176"/>
                    <a:pt x="3115" y="177"/>
                  </a:cubicBezTo>
                  <a:lnTo>
                    <a:pt x="3115" y="177"/>
                  </a:lnTo>
                  <a:cubicBezTo>
                    <a:pt x="3264" y="131"/>
                    <a:pt x="3413" y="83"/>
                    <a:pt x="3560" y="33"/>
                  </a:cubicBezTo>
                  <a:cubicBezTo>
                    <a:pt x="3578" y="27"/>
                    <a:pt x="3572" y="1"/>
                    <a:pt x="3557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85;p16">
              <a:extLst>
                <a:ext uri="{FF2B5EF4-FFF2-40B4-BE49-F238E27FC236}">
                  <a16:creationId xmlns:a16="http://schemas.microsoft.com/office/drawing/2014/main" id="{CF73B94E-2C66-BE02-EA0A-EFB7407DD6BB}"/>
                </a:ext>
              </a:extLst>
            </p:cNvPr>
            <p:cNvSpPr/>
            <p:nvPr/>
          </p:nvSpPr>
          <p:spPr>
            <a:xfrm>
              <a:off x="1726575" y="733675"/>
              <a:ext cx="420200" cy="237150"/>
            </a:xfrm>
            <a:custGeom>
              <a:avLst/>
              <a:gdLst/>
              <a:ahLst/>
              <a:cxnLst/>
              <a:rect l="l" t="t" r="r" b="b"/>
              <a:pathLst>
                <a:path w="16808" h="9486" extrusionOk="0">
                  <a:moveTo>
                    <a:pt x="85" y="0"/>
                  </a:moveTo>
                  <a:cubicBezTo>
                    <a:pt x="59" y="0"/>
                    <a:pt x="33" y="0"/>
                    <a:pt x="8" y="1"/>
                  </a:cubicBezTo>
                  <a:cubicBezTo>
                    <a:pt x="0" y="1"/>
                    <a:pt x="0" y="10"/>
                    <a:pt x="8" y="10"/>
                  </a:cubicBezTo>
                  <a:lnTo>
                    <a:pt x="8" y="11"/>
                  </a:lnTo>
                  <a:cubicBezTo>
                    <a:pt x="1344" y="22"/>
                    <a:pt x="2687" y="123"/>
                    <a:pt x="3995" y="401"/>
                  </a:cubicBezTo>
                  <a:cubicBezTo>
                    <a:pt x="5242" y="666"/>
                    <a:pt x="6442" y="1111"/>
                    <a:pt x="7557" y="1726"/>
                  </a:cubicBezTo>
                  <a:cubicBezTo>
                    <a:pt x="9782" y="2955"/>
                    <a:pt x="11641" y="4711"/>
                    <a:pt x="13456" y="6464"/>
                  </a:cubicBezTo>
                  <a:cubicBezTo>
                    <a:pt x="13997" y="6987"/>
                    <a:pt x="14537" y="7511"/>
                    <a:pt x="15088" y="8024"/>
                  </a:cubicBezTo>
                  <a:cubicBezTo>
                    <a:pt x="15624" y="8524"/>
                    <a:pt x="16163" y="9038"/>
                    <a:pt x="16748" y="9480"/>
                  </a:cubicBezTo>
                  <a:cubicBezTo>
                    <a:pt x="16753" y="9484"/>
                    <a:pt x="16759" y="9485"/>
                    <a:pt x="16764" y="9485"/>
                  </a:cubicBezTo>
                  <a:cubicBezTo>
                    <a:pt x="16788" y="9485"/>
                    <a:pt x="16807" y="9451"/>
                    <a:pt x="16786" y="9432"/>
                  </a:cubicBezTo>
                  <a:cubicBezTo>
                    <a:pt x="16283" y="8976"/>
                    <a:pt x="15762" y="8542"/>
                    <a:pt x="15263" y="8081"/>
                  </a:cubicBezTo>
                  <a:cubicBezTo>
                    <a:pt x="14765" y="7620"/>
                    <a:pt x="14274" y="7149"/>
                    <a:pt x="13786" y="6679"/>
                  </a:cubicBezTo>
                  <a:cubicBezTo>
                    <a:pt x="12843" y="5770"/>
                    <a:pt x="11900" y="4860"/>
                    <a:pt x="10899" y="4014"/>
                  </a:cubicBezTo>
                  <a:cubicBezTo>
                    <a:pt x="9957" y="3216"/>
                    <a:pt x="8963" y="2470"/>
                    <a:pt x="7890" y="1856"/>
                  </a:cubicBezTo>
                  <a:cubicBezTo>
                    <a:pt x="6802" y="1235"/>
                    <a:pt x="5644" y="762"/>
                    <a:pt x="4426" y="466"/>
                  </a:cubicBezTo>
                  <a:cubicBezTo>
                    <a:pt x="3006" y="120"/>
                    <a:pt x="1544" y="0"/>
                    <a:pt x="85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86;p16">
              <a:extLst>
                <a:ext uri="{FF2B5EF4-FFF2-40B4-BE49-F238E27FC236}">
                  <a16:creationId xmlns:a16="http://schemas.microsoft.com/office/drawing/2014/main" id="{E47AFD29-AF6C-C174-4805-A0C482DD57EA}"/>
                </a:ext>
              </a:extLst>
            </p:cNvPr>
            <p:cNvSpPr/>
            <p:nvPr/>
          </p:nvSpPr>
          <p:spPr>
            <a:xfrm>
              <a:off x="2123775" y="947525"/>
              <a:ext cx="33100" cy="4200"/>
            </a:xfrm>
            <a:custGeom>
              <a:avLst/>
              <a:gdLst/>
              <a:ahLst/>
              <a:cxnLst/>
              <a:rect l="l" t="t" r="r" b="b"/>
              <a:pathLst>
                <a:path w="1324" h="168" extrusionOk="0">
                  <a:moveTo>
                    <a:pt x="18" y="1"/>
                  </a:moveTo>
                  <a:cubicBezTo>
                    <a:pt x="5" y="1"/>
                    <a:pt x="0" y="21"/>
                    <a:pt x="14" y="26"/>
                  </a:cubicBezTo>
                  <a:cubicBezTo>
                    <a:pt x="222" y="88"/>
                    <a:pt x="439" y="122"/>
                    <a:pt x="656" y="143"/>
                  </a:cubicBezTo>
                  <a:cubicBezTo>
                    <a:pt x="780" y="155"/>
                    <a:pt x="914" y="168"/>
                    <a:pt x="1045" y="168"/>
                  </a:cubicBezTo>
                  <a:cubicBezTo>
                    <a:pt x="1134" y="168"/>
                    <a:pt x="1222" y="162"/>
                    <a:pt x="1307" y="147"/>
                  </a:cubicBezTo>
                  <a:cubicBezTo>
                    <a:pt x="1324" y="143"/>
                    <a:pt x="1319" y="120"/>
                    <a:pt x="1303" y="119"/>
                  </a:cubicBezTo>
                  <a:cubicBezTo>
                    <a:pt x="1276" y="117"/>
                    <a:pt x="1249" y="117"/>
                    <a:pt x="1222" y="117"/>
                  </a:cubicBezTo>
                  <a:cubicBezTo>
                    <a:pt x="1149" y="117"/>
                    <a:pt x="1075" y="121"/>
                    <a:pt x="1002" y="121"/>
                  </a:cubicBezTo>
                  <a:cubicBezTo>
                    <a:pt x="996" y="121"/>
                    <a:pt x="991" y="121"/>
                    <a:pt x="985" y="121"/>
                  </a:cubicBezTo>
                  <a:cubicBezTo>
                    <a:pt x="879" y="120"/>
                    <a:pt x="773" y="116"/>
                    <a:pt x="668" y="106"/>
                  </a:cubicBezTo>
                  <a:cubicBezTo>
                    <a:pt x="449" y="88"/>
                    <a:pt x="236" y="46"/>
                    <a:pt x="21" y="1"/>
                  </a:cubicBezTo>
                  <a:cubicBezTo>
                    <a:pt x="20" y="1"/>
                    <a:pt x="19" y="1"/>
                    <a:pt x="18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87;p16">
              <a:extLst>
                <a:ext uri="{FF2B5EF4-FFF2-40B4-BE49-F238E27FC236}">
                  <a16:creationId xmlns:a16="http://schemas.microsoft.com/office/drawing/2014/main" id="{819A0B27-290B-9073-5484-307C77E357D1}"/>
                </a:ext>
              </a:extLst>
            </p:cNvPr>
            <p:cNvSpPr/>
            <p:nvPr/>
          </p:nvSpPr>
          <p:spPr>
            <a:xfrm>
              <a:off x="2091250" y="926500"/>
              <a:ext cx="6975" cy="40125"/>
            </a:xfrm>
            <a:custGeom>
              <a:avLst/>
              <a:gdLst/>
              <a:ahLst/>
              <a:cxnLst/>
              <a:rect l="l" t="t" r="r" b="b"/>
              <a:pathLst>
                <a:path w="279" h="1605" extrusionOk="0">
                  <a:moveTo>
                    <a:pt x="239" y="0"/>
                  </a:moveTo>
                  <a:cubicBezTo>
                    <a:pt x="233" y="0"/>
                    <a:pt x="228" y="3"/>
                    <a:pt x="227" y="10"/>
                  </a:cubicBezTo>
                  <a:lnTo>
                    <a:pt x="227" y="12"/>
                  </a:lnTo>
                  <a:cubicBezTo>
                    <a:pt x="217" y="280"/>
                    <a:pt x="207" y="547"/>
                    <a:pt x="168" y="813"/>
                  </a:cubicBezTo>
                  <a:cubicBezTo>
                    <a:pt x="130" y="1072"/>
                    <a:pt x="61" y="1322"/>
                    <a:pt x="1" y="1578"/>
                  </a:cubicBezTo>
                  <a:cubicBezTo>
                    <a:pt x="1" y="1594"/>
                    <a:pt x="14" y="1605"/>
                    <a:pt x="28" y="1605"/>
                  </a:cubicBezTo>
                  <a:cubicBezTo>
                    <a:pt x="37" y="1605"/>
                    <a:pt x="46" y="1600"/>
                    <a:pt x="51" y="1591"/>
                  </a:cubicBezTo>
                  <a:cubicBezTo>
                    <a:pt x="148" y="1347"/>
                    <a:pt x="196" y="1080"/>
                    <a:pt x="230" y="821"/>
                  </a:cubicBezTo>
                  <a:cubicBezTo>
                    <a:pt x="264" y="554"/>
                    <a:pt x="278" y="279"/>
                    <a:pt x="249" y="10"/>
                  </a:cubicBezTo>
                  <a:cubicBezTo>
                    <a:pt x="249" y="3"/>
                    <a:pt x="244" y="0"/>
                    <a:pt x="239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88;p16">
              <a:extLst>
                <a:ext uri="{FF2B5EF4-FFF2-40B4-BE49-F238E27FC236}">
                  <a16:creationId xmlns:a16="http://schemas.microsoft.com/office/drawing/2014/main" id="{6040C8B0-48AC-EF29-0BDF-2EDA4E82CA44}"/>
                </a:ext>
              </a:extLst>
            </p:cNvPr>
            <p:cNvSpPr/>
            <p:nvPr/>
          </p:nvSpPr>
          <p:spPr>
            <a:xfrm>
              <a:off x="2081700" y="903250"/>
              <a:ext cx="39875" cy="6275"/>
            </a:xfrm>
            <a:custGeom>
              <a:avLst/>
              <a:gdLst/>
              <a:ahLst/>
              <a:cxnLst/>
              <a:rect l="l" t="t" r="r" b="b"/>
              <a:pathLst>
                <a:path w="1595" h="251" extrusionOk="0">
                  <a:moveTo>
                    <a:pt x="1582" y="1"/>
                  </a:moveTo>
                  <a:cubicBezTo>
                    <a:pt x="1582" y="1"/>
                    <a:pt x="1581" y="1"/>
                    <a:pt x="1581" y="1"/>
                  </a:cubicBezTo>
                  <a:cubicBezTo>
                    <a:pt x="1060" y="95"/>
                    <a:pt x="544" y="185"/>
                    <a:pt x="15" y="228"/>
                  </a:cubicBezTo>
                  <a:cubicBezTo>
                    <a:pt x="2" y="230"/>
                    <a:pt x="1" y="251"/>
                    <a:pt x="15" y="251"/>
                  </a:cubicBezTo>
                  <a:cubicBezTo>
                    <a:pt x="541" y="237"/>
                    <a:pt x="1082" y="171"/>
                    <a:pt x="1585" y="17"/>
                  </a:cubicBezTo>
                  <a:cubicBezTo>
                    <a:pt x="1594" y="13"/>
                    <a:pt x="1591" y="1"/>
                    <a:pt x="1582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89;p16">
              <a:extLst>
                <a:ext uri="{FF2B5EF4-FFF2-40B4-BE49-F238E27FC236}">
                  <a16:creationId xmlns:a16="http://schemas.microsoft.com/office/drawing/2014/main" id="{8CE35096-F2C8-38E8-CBBB-4C08CC13E9B5}"/>
                </a:ext>
              </a:extLst>
            </p:cNvPr>
            <p:cNvSpPr/>
            <p:nvPr/>
          </p:nvSpPr>
          <p:spPr>
            <a:xfrm>
              <a:off x="2098375" y="907025"/>
              <a:ext cx="29950" cy="5875"/>
            </a:xfrm>
            <a:custGeom>
              <a:avLst/>
              <a:gdLst/>
              <a:ahLst/>
              <a:cxnLst/>
              <a:rect l="l" t="t" r="r" b="b"/>
              <a:pathLst>
                <a:path w="1198" h="235" extrusionOk="0">
                  <a:moveTo>
                    <a:pt x="14" y="1"/>
                  </a:moveTo>
                  <a:cubicBezTo>
                    <a:pt x="4" y="1"/>
                    <a:pt x="1" y="17"/>
                    <a:pt x="12" y="21"/>
                  </a:cubicBezTo>
                  <a:cubicBezTo>
                    <a:pt x="357" y="140"/>
                    <a:pt x="735" y="234"/>
                    <a:pt x="1103" y="234"/>
                  </a:cubicBezTo>
                  <a:cubicBezTo>
                    <a:pt x="1131" y="234"/>
                    <a:pt x="1159" y="234"/>
                    <a:pt x="1187" y="232"/>
                  </a:cubicBezTo>
                  <a:cubicBezTo>
                    <a:pt x="1197" y="232"/>
                    <a:pt x="1197" y="219"/>
                    <a:pt x="1187" y="219"/>
                  </a:cubicBezTo>
                  <a:cubicBezTo>
                    <a:pt x="988" y="192"/>
                    <a:pt x="787" y="176"/>
                    <a:pt x="588" y="141"/>
                  </a:cubicBezTo>
                  <a:cubicBezTo>
                    <a:pt x="394" y="106"/>
                    <a:pt x="204" y="59"/>
                    <a:pt x="17" y="2"/>
                  </a:cubicBezTo>
                  <a:cubicBezTo>
                    <a:pt x="16" y="1"/>
                    <a:pt x="15" y="1"/>
                    <a:pt x="14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90;p16">
              <a:extLst>
                <a:ext uri="{FF2B5EF4-FFF2-40B4-BE49-F238E27FC236}">
                  <a16:creationId xmlns:a16="http://schemas.microsoft.com/office/drawing/2014/main" id="{C8C72578-3D67-CFB5-19FE-2B463EF5A4EA}"/>
                </a:ext>
              </a:extLst>
            </p:cNvPr>
            <p:cNvSpPr/>
            <p:nvPr/>
          </p:nvSpPr>
          <p:spPr>
            <a:xfrm>
              <a:off x="2040500" y="882125"/>
              <a:ext cx="13225" cy="70475"/>
            </a:xfrm>
            <a:custGeom>
              <a:avLst/>
              <a:gdLst/>
              <a:ahLst/>
              <a:cxnLst/>
              <a:rect l="l" t="t" r="r" b="b"/>
              <a:pathLst>
                <a:path w="529" h="2819" extrusionOk="0">
                  <a:moveTo>
                    <a:pt x="414" y="0"/>
                  </a:moveTo>
                  <a:cubicBezTo>
                    <a:pt x="410" y="0"/>
                    <a:pt x="405" y="4"/>
                    <a:pt x="406" y="10"/>
                  </a:cubicBezTo>
                  <a:lnTo>
                    <a:pt x="406" y="9"/>
                  </a:lnTo>
                  <a:lnTo>
                    <a:pt x="406" y="9"/>
                  </a:lnTo>
                  <a:cubicBezTo>
                    <a:pt x="473" y="495"/>
                    <a:pt x="477" y="993"/>
                    <a:pt x="403" y="1479"/>
                  </a:cubicBezTo>
                  <a:cubicBezTo>
                    <a:pt x="332" y="1943"/>
                    <a:pt x="170" y="2365"/>
                    <a:pt x="5" y="2800"/>
                  </a:cubicBezTo>
                  <a:cubicBezTo>
                    <a:pt x="1" y="2811"/>
                    <a:pt x="11" y="2818"/>
                    <a:pt x="20" y="2818"/>
                  </a:cubicBezTo>
                  <a:cubicBezTo>
                    <a:pt x="24" y="2818"/>
                    <a:pt x="29" y="2816"/>
                    <a:pt x="31" y="2812"/>
                  </a:cubicBezTo>
                  <a:cubicBezTo>
                    <a:pt x="273" y="2403"/>
                    <a:pt x="396" y="1906"/>
                    <a:pt x="460" y="1440"/>
                  </a:cubicBezTo>
                  <a:cubicBezTo>
                    <a:pt x="528" y="963"/>
                    <a:pt x="514" y="478"/>
                    <a:pt x="420" y="5"/>
                  </a:cubicBezTo>
                  <a:cubicBezTo>
                    <a:pt x="420" y="2"/>
                    <a:pt x="417" y="0"/>
                    <a:pt x="414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91;p16">
              <a:extLst>
                <a:ext uri="{FF2B5EF4-FFF2-40B4-BE49-F238E27FC236}">
                  <a16:creationId xmlns:a16="http://schemas.microsoft.com/office/drawing/2014/main" id="{A50BA932-5DE7-27E9-FAE8-72AFDBE55A2E}"/>
                </a:ext>
              </a:extLst>
            </p:cNvPr>
            <p:cNvSpPr/>
            <p:nvPr/>
          </p:nvSpPr>
          <p:spPr>
            <a:xfrm>
              <a:off x="2058900" y="904175"/>
              <a:ext cx="7225" cy="45925"/>
            </a:xfrm>
            <a:custGeom>
              <a:avLst/>
              <a:gdLst/>
              <a:ahLst/>
              <a:cxnLst/>
              <a:rect l="l" t="t" r="r" b="b"/>
              <a:pathLst>
                <a:path w="289" h="1837" extrusionOk="0">
                  <a:moveTo>
                    <a:pt x="279" y="1"/>
                  </a:moveTo>
                  <a:cubicBezTo>
                    <a:pt x="276" y="1"/>
                    <a:pt x="274" y="2"/>
                    <a:pt x="273" y="5"/>
                  </a:cubicBezTo>
                  <a:lnTo>
                    <a:pt x="272" y="5"/>
                  </a:lnTo>
                  <a:cubicBezTo>
                    <a:pt x="225" y="152"/>
                    <a:pt x="216" y="315"/>
                    <a:pt x="191" y="467"/>
                  </a:cubicBezTo>
                  <a:cubicBezTo>
                    <a:pt x="168" y="621"/>
                    <a:pt x="144" y="776"/>
                    <a:pt x="121" y="931"/>
                  </a:cubicBezTo>
                  <a:cubicBezTo>
                    <a:pt x="77" y="1231"/>
                    <a:pt x="26" y="1530"/>
                    <a:pt x="1" y="1830"/>
                  </a:cubicBezTo>
                  <a:cubicBezTo>
                    <a:pt x="1" y="1834"/>
                    <a:pt x="4" y="1837"/>
                    <a:pt x="7" y="1837"/>
                  </a:cubicBezTo>
                  <a:cubicBezTo>
                    <a:pt x="9" y="1837"/>
                    <a:pt x="12" y="1835"/>
                    <a:pt x="13" y="1832"/>
                  </a:cubicBezTo>
                  <a:cubicBezTo>
                    <a:pt x="78" y="1527"/>
                    <a:pt x="118" y="1216"/>
                    <a:pt x="164" y="907"/>
                  </a:cubicBezTo>
                  <a:cubicBezTo>
                    <a:pt x="188" y="752"/>
                    <a:pt x="211" y="597"/>
                    <a:pt x="233" y="442"/>
                  </a:cubicBezTo>
                  <a:cubicBezTo>
                    <a:pt x="253" y="299"/>
                    <a:pt x="288" y="151"/>
                    <a:pt x="285" y="8"/>
                  </a:cubicBezTo>
                  <a:cubicBezTo>
                    <a:pt x="285" y="3"/>
                    <a:pt x="282" y="1"/>
                    <a:pt x="279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92;p16">
              <a:extLst>
                <a:ext uri="{FF2B5EF4-FFF2-40B4-BE49-F238E27FC236}">
                  <a16:creationId xmlns:a16="http://schemas.microsoft.com/office/drawing/2014/main" id="{BD46A127-72E1-001F-A638-9946EA70D40D}"/>
                </a:ext>
              </a:extLst>
            </p:cNvPr>
            <p:cNvSpPr/>
            <p:nvPr/>
          </p:nvSpPr>
          <p:spPr>
            <a:xfrm>
              <a:off x="2037325" y="863250"/>
              <a:ext cx="59200" cy="9125"/>
            </a:xfrm>
            <a:custGeom>
              <a:avLst/>
              <a:gdLst/>
              <a:ahLst/>
              <a:cxnLst/>
              <a:rect l="l" t="t" r="r" b="b"/>
              <a:pathLst>
                <a:path w="2368" h="365" extrusionOk="0">
                  <a:moveTo>
                    <a:pt x="2205" y="1"/>
                  </a:moveTo>
                  <a:cubicBezTo>
                    <a:pt x="1874" y="1"/>
                    <a:pt x="1538" y="96"/>
                    <a:pt x="1220" y="171"/>
                  </a:cubicBezTo>
                  <a:cubicBezTo>
                    <a:pt x="871" y="253"/>
                    <a:pt x="521" y="332"/>
                    <a:pt x="164" y="332"/>
                  </a:cubicBezTo>
                  <a:cubicBezTo>
                    <a:pt x="115" y="332"/>
                    <a:pt x="67" y="331"/>
                    <a:pt x="18" y="327"/>
                  </a:cubicBezTo>
                  <a:cubicBezTo>
                    <a:pt x="18" y="327"/>
                    <a:pt x="17" y="327"/>
                    <a:pt x="17" y="327"/>
                  </a:cubicBezTo>
                  <a:cubicBezTo>
                    <a:pt x="0" y="327"/>
                    <a:pt x="1" y="352"/>
                    <a:pt x="18" y="354"/>
                  </a:cubicBezTo>
                  <a:cubicBezTo>
                    <a:pt x="91" y="362"/>
                    <a:pt x="164" y="365"/>
                    <a:pt x="237" y="365"/>
                  </a:cubicBezTo>
                  <a:cubicBezTo>
                    <a:pt x="545" y="365"/>
                    <a:pt x="849" y="305"/>
                    <a:pt x="1151" y="234"/>
                  </a:cubicBezTo>
                  <a:cubicBezTo>
                    <a:pt x="1552" y="141"/>
                    <a:pt x="1945" y="64"/>
                    <a:pt x="2355" y="27"/>
                  </a:cubicBezTo>
                  <a:cubicBezTo>
                    <a:pt x="2368" y="27"/>
                    <a:pt x="2368" y="8"/>
                    <a:pt x="2355" y="8"/>
                  </a:cubicBezTo>
                  <a:cubicBezTo>
                    <a:pt x="2305" y="3"/>
                    <a:pt x="2255" y="1"/>
                    <a:pt x="2205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93;p16">
              <a:extLst>
                <a:ext uri="{FF2B5EF4-FFF2-40B4-BE49-F238E27FC236}">
                  <a16:creationId xmlns:a16="http://schemas.microsoft.com/office/drawing/2014/main" id="{439EBE25-FF74-0AA8-19DB-528672B76707}"/>
                </a:ext>
              </a:extLst>
            </p:cNvPr>
            <p:cNvSpPr/>
            <p:nvPr/>
          </p:nvSpPr>
          <p:spPr>
            <a:xfrm>
              <a:off x="2068475" y="868300"/>
              <a:ext cx="37125" cy="4025"/>
            </a:xfrm>
            <a:custGeom>
              <a:avLst/>
              <a:gdLst/>
              <a:ahLst/>
              <a:cxnLst/>
              <a:rect l="l" t="t" r="r" b="b"/>
              <a:pathLst>
                <a:path w="1485" h="161" extrusionOk="0">
                  <a:moveTo>
                    <a:pt x="15" y="0"/>
                  </a:moveTo>
                  <a:cubicBezTo>
                    <a:pt x="4" y="0"/>
                    <a:pt x="0" y="16"/>
                    <a:pt x="11" y="20"/>
                  </a:cubicBezTo>
                  <a:cubicBezTo>
                    <a:pt x="247" y="93"/>
                    <a:pt x="492" y="133"/>
                    <a:pt x="740" y="150"/>
                  </a:cubicBezTo>
                  <a:cubicBezTo>
                    <a:pt x="830" y="157"/>
                    <a:pt x="920" y="161"/>
                    <a:pt x="1010" y="161"/>
                  </a:cubicBezTo>
                  <a:cubicBezTo>
                    <a:pt x="1167" y="161"/>
                    <a:pt x="1323" y="149"/>
                    <a:pt x="1477" y="118"/>
                  </a:cubicBezTo>
                  <a:cubicBezTo>
                    <a:pt x="1484" y="117"/>
                    <a:pt x="1482" y="105"/>
                    <a:pt x="1477" y="105"/>
                  </a:cubicBezTo>
                  <a:cubicBezTo>
                    <a:pt x="1476" y="105"/>
                    <a:pt x="1476" y="105"/>
                    <a:pt x="1476" y="105"/>
                  </a:cubicBezTo>
                  <a:cubicBezTo>
                    <a:pt x="1313" y="113"/>
                    <a:pt x="1150" y="122"/>
                    <a:pt x="988" y="122"/>
                  </a:cubicBezTo>
                  <a:cubicBezTo>
                    <a:pt x="910" y="122"/>
                    <a:pt x="832" y="120"/>
                    <a:pt x="754" y="115"/>
                  </a:cubicBezTo>
                  <a:cubicBezTo>
                    <a:pt x="505" y="99"/>
                    <a:pt x="259" y="54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94;p16">
              <a:extLst>
                <a:ext uri="{FF2B5EF4-FFF2-40B4-BE49-F238E27FC236}">
                  <a16:creationId xmlns:a16="http://schemas.microsoft.com/office/drawing/2014/main" id="{6D0C1E34-8A50-5D35-2BDE-E185E2B0A57D}"/>
                </a:ext>
              </a:extLst>
            </p:cNvPr>
            <p:cNvSpPr/>
            <p:nvPr/>
          </p:nvSpPr>
          <p:spPr>
            <a:xfrm>
              <a:off x="2019850" y="830500"/>
              <a:ext cx="49225" cy="17750"/>
            </a:xfrm>
            <a:custGeom>
              <a:avLst/>
              <a:gdLst/>
              <a:ahLst/>
              <a:cxnLst/>
              <a:rect l="l" t="t" r="r" b="b"/>
              <a:pathLst>
                <a:path w="1969" h="710" extrusionOk="0">
                  <a:moveTo>
                    <a:pt x="1936" y="1"/>
                  </a:moveTo>
                  <a:cubicBezTo>
                    <a:pt x="1932" y="1"/>
                    <a:pt x="1928" y="2"/>
                    <a:pt x="1924" y="4"/>
                  </a:cubicBezTo>
                  <a:cubicBezTo>
                    <a:pt x="1765" y="72"/>
                    <a:pt x="1616" y="164"/>
                    <a:pt x="1458" y="237"/>
                  </a:cubicBezTo>
                  <a:cubicBezTo>
                    <a:pt x="1301" y="310"/>
                    <a:pt x="1144" y="372"/>
                    <a:pt x="982" y="428"/>
                  </a:cubicBezTo>
                  <a:cubicBezTo>
                    <a:pt x="667" y="540"/>
                    <a:pt x="342" y="627"/>
                    <a:pt x="13" y="688"/>
                  </a:cubicBezTo>
                  <a:cubicBezTo>
                    <a:pt x="0" y="691"/>
                    <a:pt x="5" y="710"/>
                    <a:pt x="17" y="710"/>
                  </a:cubicBezTo>
                  <a:cubicBezTo>
                    <a:pt x="18" y="710"/>
                    <a:pt x="18" y="710"/>
                    <a:pt x="19" y="710"/>
                  </a:cubicBezTo>
                  <a:cubicBezTo>
                    <a:pt x="362" y="663"/>
                    <a:pt x="701" y="581"/>
                    <a:pt x="1029" y="467"/>
                  </a:cubicBezTo>
                  <a:cubicBezTo>
                    <a:pt x="1183" y="412"/>
                    <a:pt x="1336" y="351"/>
                    <a:pt x="1486" y="283"/>
                  </a:cubicBezTo>
                  <a:cubicBezTo>
                    <a:pt x="1641" y="213"/>
                    <a:pt x="1808" y="143"/>
                    <a:pt x="1947" y="44"/>
                  </a:cubicBezTo>
                  <a:cubicBezTo>
                    <a:pt x="1968" y="31"/>
                    <a:pt x="1956" y="1"/>
                    <a:pt x="1936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95;p16">
              <a:extLst>
                <a:ext uri="{FF2B5EF4-FFF2-40B4-BE49-F238E27FC236}">
                  <a16:creationId xmlns:a16="http://schemas.microsoft.com/office/drawing/2014/main" id="{A7BCBF19-6E2C-E4BE-FB86-40B2130F817C}"/>
                </a:ext>
              </a:extLst>
            </p:cNvPr>
            <p:cNvSpPr/>
            <p:nvPr/>
          </p:nvSpPr>
          <p:spPr>
            <a:xfrm>
              <a:off x="2018950" y="818325"/>
              <a:ext cx="43150" cy="28750"/>
            </a:xfrm>
            <a:custGeom>
              <a:avLst/>
              <a:gdLst/>
              <a:ahLst/>
              <a:cxnLst/>
              <a:rect l="l" t="t" r="r" b="b"/>
              <a:pathLst>
                <a:path w="1726" h="1150" extrusionOk="0">
                  <a:moveTo>
                    <a:pt x="1720" y="1"/>
                  </a:moveTo>
                  <a:cubicBezTo>
                    <a:pt x="1720" y="1"/>
                    <a:pt x="1719" y="1"/>
                    <a:pt x="1719" y="1"/>
                  </a:cubicBezTo>
                  <a:lnTo>
                    <a:pt x="1717" y="1"/>
                  </a:lnTo>
                  <a:cubicBezTo>
                    <a:pt x="1437" y="230"/>
                    <a:pt x="1159" y="460"/>
                    <a:pt x="885" y="693"/>
                  </a:cubicBezTo>
                  <a:cubicBezTo>
                    <a:pt x="756" y="801"/>
                    <a:pt x="629" y="913"/>
                    <a:pt x="484" y="997"/>
                  </a:cubicBezTo>
                  <a:cubicBezTo>
                    <a:pt x="412" y="1039"/>
                    <a:pt x="336" y="1071"/>
                    <a:pt x="256" y="1093"/>
                  </a:cubicBezTo>
                  <a:cubicBezTo>
                    <a:pt x="175" y="1113"/>
                    <a:pt x="97" y="1100"/>
                    <a:pt x="16" y="1110"/>
                  </a:cubicBezTo>
                  <a:cubicBezTo>
                    <a:pt x="7" y="1110"/>
                    <a:pt x="1" y="1123"/>
                    <a:pt x="10" y="1128"/>
                  </a:cubicBezTo>
                  <a:cubicBezTo>
                    <a:pt x="45" y="1144"/>
                    <a:pt x="83" y="1150"/>
                    <a:pt x="123" y="1150"/>
                  </a:cubicBezTo>
                  <a:cubicBezTo>
                    <a:pt x="219" y="1150"/>
                    <a:pt x="323" y="1113"/>
                    <a:pt x="400" y="1078"/>
                  </a:cubicBezTo>
                  <a:cubicBezTo>
                    <a:pt x="551" y="1011"/>
                    <a:pt x="683" y="906"/>
                    <a:pt x="808" y="800"/>
                  </a:cubicBezTo>
                  <a:cubicBezTo>
                    <a:pt x="1117" y="539"/>
                    <a:pt x="1420" y="274"/>
                    <a:pt x="1723" y="7"/>
                  </a:cubicBezTo>
                  <a:cubicBezTo>
                    <a:pt x="1725" y="4"/>
                    <a:pt x="1723" y="1"/>
                    <a:pt x="1720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96;p16">
              <a:extLst>
                <a:ext uri="{FF2B5EF4-FFF2-40B4-BE49-F238E27FC236}">
                  <a16:creationId xmlns:a16="http://schemas.microsoft.com/office/drawing/2014/main" id="{486368E9-3812-61F5-281B-B108554CA1E3}"/>
                </a:ext>
              </a:extLst>
            </p:cNvPr>
            <p:cNvSpPr/>
            <p:nvPr/>
          </p:nvSpPr>
          <p:spPr>
            <a:xfrm>
              <a:off x="1973475" y="785525"/>
              <a:ext cx="64400" cy="27550"/>
            </a:xfrm>
            <a:custGeom>
              <a:avLst/>
              <a:gdLst/>
              <a:ahLst/>
              <a:cxnLst/>
              <a:rect l="l" t="t" r="r" b="b"/>
              <a:pathLst>
                <a:path w="2576" h="1102" extrusionOk="0">
                  <a:moveTo>
                    <a:pt x="2512" y="1"/>
                  </a:moveTo>
                  <a:cubicBezTo>
                    <a:pt x="2064" y="1"/>
                    <a:pt x="1606" y="128"/>
                    <a:pt x="1196" y="301"/>
                  </a:cubicBezTo>
                  <a:cubicBezTo>
                    <a:pt x="760" y="484"/>
                    <a:pt x="359" y="745"/>
                    <a:pt x="15" y="1070"/>
                  </a:cubicBezTo>
                  <a:cubicBezTo>
                    <a:pt x="1" y="1082"/>
                    <a:pt x="14" y="1102"/>
                    <a:pt x="29" y="1102"/>
                  </a:cubicBezTo>
                  <a:cubicBezTo>
                    <a:pt x="33" y="1102"/>
                    <a:pt x="38" y="1100"/>
                    <a:pt x="42" y="1096"/>
                  </a:cubicBezTo>
                  <a:cubicBezTo>
                    <a:pt x="385" y="778"/>
                    <a:pt x="780" y="521"/>
                    <a:pt x="1211" y="336"/>
                  </a:cubicBezTo>
                  <a:cubicBezTo>
                    <a:pt x="1650" y="149"/>
                    <a:pt x="2101" y="68"/>
                    <a:pt x="2570" y="8"/>
                  </a:cubicBezTo>
                  <a:cubicBezTo>
                    <a:pt x="2575" y="8"/>
                    <a:pt x="2575" y="1"/>
                    <a:pt x="2571" y="1"/>
                  </a:cubicBezTo>
                  <a:cubicBezTo>
                    <a:pt x="2571" y="1"/>
                    <a:pt x="2570" y="2"/>
                    <a:pt x="2570" y="2"/>
                  </a:cubicBezTo>
                  <a:lnTo>
                    <a:pt x="2570" y="2"/>
                  </a:lnTo>
                  <a:cubicBezTo>
                    <a:pt x="2551" y="1"/>
                    <a:pt x="2532" y="1"/>
                    <a:pt x="2512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97;p16">
              <a:extLst>
                <a:ext uri="{FF2B5EF4-FFF2-40B4-BE49-F238E27FC236}">
                  <a16:creationId xmlns:a16="http://schemas.microsoft.com/office/drawing/2014/main" id="{6CFC3F23-F9D2-3874-DF75-7CB8124BC339}"/>
                </a:ext>
              </a:extLst>
            </p:cNvPr>
            <p:cNvSpPr/>
            <p:nvPr/>
          </p:nvSpPr>
          <p:spPr>
            <a:xfrm>
              <a:off x="1990975" y="797900"/>
              <a:ext cx="59550" cy="4600"/>
            </a:xfrm>
            <a:custGeom>
              <a:avLst/>
              <a:gdLst/>
              <a:ahLst/>
              <a:cxnLst/>
              <a:rect l="l" t="t" r="r" b="b"/>
              <a:pathLst>
                <a:path w="2382" h="184" extrusionOk="0">
                  <a:moveTo>
                    <a:pt x="2364" y="0"/>
                  </a:moveTo>
                  <a:cubicBezTo>
                    <a:pt x="2363" y="0"/>
                    <a:pt x="2362" y="0"/>
                    <a:pt x="2362" y="0"/>
                  </a:cubicBezTo>
                  <a:cubicBezTo>
                    <a:pt x="1971" y="48"/>
                    <a:pt x="1584" y="106"/>
                    <a:pt x="1189" y="130"/>
                  </a:cubicBezTo>
                  <a:cubicBezTo>
                    <a:pt x="923" y="146"/>
                    <a:pt x="658" y="152"/>
                    <a:pt x="392" y="152"/>
                  </a:cubicBezTo>
                  <a:cubicBezTo>
                    <a:pt x="265" y="152"/>
                    <a:pt x="137" y="150"/>
                    <a:pt x="10" y="148"/>
                  </a:cubicBezTo>
                  <a:cubicBezTo>
                    <a:pt x="0" y="148"/>
                    <a:pt x="0" y="162"/>
                    <a:pt x="10" y="163"/>
                  </a:cubicBezTo>
                  <a:lnTo>
                    <a:pt x="9" y="163"/>
                  </a:lnTo>
                  <a:cubicBezTo>
                    <a:pt x="215" y="177"/>
                    <a:pt x="422" y="184"/>
                    <a:pt x="629" y="184"/>
                  </a:cubicBezTo>
                  <a:cubicBezTo>
                    <a:pt x="823" y="184"/>
                    <a:pt x="1018" y="178"/>
                    <a:pt x="1212" y="165"/>
                  </a:cubicBezTo>
                  <a:cubicBezTo>
                    <a:pt x="1596" y="142"/>
                    <a:pt x="1989" y="111"/>
                    <a:pt x="2366" y="30"/>
                  </a:cubicBezTo>
                  <a:cubicBezTo>
                    <a:pt x="2382" y="27"/>
                    <a:pt x="2379" y="0"/>
                    <a:pt x="2364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98;p16">
              <a:extLst>
                <a:ext uri="{FF2B5EF4-FFF2-40B4-BE49-F238E27FC236}">
                  <a16:creationId xmlns:a16="http://schemas.microsoft.com/office/drawing/2014/main" id="{4E5CD1BE-3988-8CDA-360C-2B918B48EEB4}"/>
                </a:ext>
              </a:extLst>
            </p:cNvPr>
            <p:cNvSpPr/>
            <p:nvPr/>
          </p:nvSpPr>
          <p:spPr>
            <a:xfrm>
              <a:off x="1926350" y="757250"/>
              <a:ext cx="66625" cy="24550"/>
            </a:xfrm>
            <a:custGeom>
              <a:avLst/>
              <a:gdLst/>
              <a:ahLst/>
              <a:cxnLst/>
              <a:rect l="l" t="t" r="r" b="b"/>
              <a:pathLst>
                <a:path w="2665" h="982" extrusionOk="0">
                  <a:moveTo>
                    <a:pt x="2650" y="0"/>
                  </a:moveTo>
                  <a:cubicBezTo>
                    <a:pt x="2649" y="0"/>
                    <a:pt x="2648" y="0"/>
                    <a:pt x="2647" y="0"/>
                  </a:cubicBezTo>
                  <a:cubicBezTo>
                    <a:pt x="2194" y="158"/>
                    <a:pt x="1751" y="347"/>
                    <a:pt x="1307" y="524"/>
                  </a:cubicBezTo>
                  <a:cubicBezTo>
                    <a:pt x="882" y="694"/>
                    <a:pt x="460" y="875"/>
                    <a:pt x="10" y="967"/>
                  </a:cubicBezTo>
                  <a:cubicBezTo>
                    <a:pt x="1" y="969"/>
                    <a:pt x="4" y="981"/>
                    <a:pt x="12" y="981"/>
                  </a:cubicBezTo>
                  <a:cubicBezTo>
                    <a:pt x="13" y="981"/>
                    <a:pt x="13" y="981"/>
                    <a:pt x="14" y="981"/>
                  </a:cubicBezTo>
                  <a:lnTo>
                    <a:pt x="14" y="982"/>
                  </a:lnTo>
                  <a:cubicBezTo>
                    <a:pt x="477" y="912"/>
                    <a:pt x="910" y="727"/>
                    <a:pt x="1342" y="555"/>
                  </a:cubicBezTo>
                  <a:cubicBezTo>
                    <a:pt x="1780" y="381"/>
                    <a:pt x="2225" y="214"/>
                    <a:pt x="2655" y="20"/>
                  </a:cubicBezTo>
                  <a:cubicBezTo>
                    <a:pt x="2665" y="16"/>
                    <a:pt x="2659" y="0"/>
                    <a:pt x="2650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99;p16">
              <a:extLst>
                <a:ext uri="{FF2B5EF4-FFF2-40B4-BE49-F238E27FC236}">
                  <a16:creationId xmlns:a16="http://schemas.microsoft.com/office/drawing/2014/main" id="{6F31A8E1-FF8C-2CFB-2EFC-D8E42B5593FB}"/>
                </a:ext>
              </a:extLst>
            </p:cNvPr>
            <p:cNvSpPr/>
            <p:nvPr/>
          </p:nvSpPr>
          <p:spPr>
            <a:xfrm>
              <a:off x="1906125" y="755400"/>
              <a:ext cx="31750" cy="16400"/>
            </a:xfrm>
            <a:custGeom>
              <a:avLst/>
              <a:gdLst/>
              <a:ahLst/>
              <a:cxnLst/>
              <a:rect l="l" t="t" r="r" b="b"/>
              <a:pathLst>
                <a:path w="1270" h="656" extrusionOk="0">
                  <a:moveTo>
                    <a:pt x="1255" y="1"/>
                  </a:moveTo>
                  <a:cubicBezTo>
                    <a:pt x="1254" y="1"/>
                    <a:pt x="1252" y="1"/>
                    <a:pt x="1251" y="2"/>
                  </a:cubicBezTo>
                  <a:cubicBezTo>
                    <a:pt x="1041" y="107"/>
                    <a:pt x="847" y="240"/>
                    <a:pt x="638" y="348"/>
                  </a:cubicBezTo>
                  <a:cubicBezTo>
                    <a:pt x="430" y="456"/>
                    <a:pt x="218" y="556"/>
                    <a:pt x="3" y="649"/>
                  </a:cubicBezTo>
                  <a:cubicBezTo>
                    <a:pt x="0" y="650"/>
                    <a:pt x="3" y="655"/>
                    <a:pt x="6" y="655"/>
                  </a:cubicBezTo>
                  <a:cubicBezTo>
                    <a:pt x="6" y="655"/>
                    <a:pt x="6" y="655"/>
                    <a:pt x="6" y="655"/>
                  </a:cubicBezTo>
                  <a:cubicBezTo>
                    <a:pt x="231" y="582"/>
                    <a:pt x="449" y="492"/>
                    <a:pt x="660" y="384"/>
                  </a:cubicBezTo>
                  <a:cubicBezTo>
                    <a:pt x="867" y="280"/>
                    <a:pt x="1086" y="170"/>
                    <a:pt x="1263" y="17"/>
                  </a:cubicBezTo>
                  <a:cubicBezTo>
                    <a:pt x="1270" y="10"/>
                    <a:pt x="1263" y="1"/>
                    <a:pt x="1255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00;p16">
              <a:extLst>
                <a:ext uri="{FF2B5EF4-FFF2-40B4-BE49-F238E27FC236}">
                  <a16:creationId xmlns:a16="http://schemas.microsoft.com/office/drawing/2014/main" id="{D67D30B4-F8A6-C8C0-1F34-E7F6B9867573}"/>
                </a:ext>
              </a:extLst>
            </p:cNvPr>
            <p:cNvSpPr/>
            <p:nvPr/>
          </p:nvSpPr>
          <p:spPr>
            <a:xfrm>
              <a:off x="1961300" y="745800"/>
              <a:ext cx="36950" cy="25325"/>
            </a:xfrm>
            <a:custGeom>
              <a:avLst/>
              <a:gdLst/>
              <a:ahLst/>
              <a:cxnLst/>
              <a:rect l="l" t="t" r="r" b="b"/>
              <a:pathLst>
                <a:path w="1478" h="1013" extrusionOk="0">
                  <a:moveTo>
                    <a:pt x="1454" y="1"/>
                  </a:moveTo>
                  <a:cubicBezTo>
                    <a:pt x="1453" y="1"/>
                    <a:pt x="1453" y="1"/>
                    <a:pt x="1452" y="1"/>
                  </a:cubicBezTo>
                  <a:cubicBezTo>
                    <a:pt x="1163" y="17"/>
                    <a:pt x="875" y="195"/>
                    <a:pt x="651" y="367"/>
                  </a:cubicBezTo>
                  <a:cubicBezTo>
                    <a:pt x="532" y="458"/>
                    <a:pt x="418" y="558"/>
                    <a:pt x="311" y="663"/>
                  </a:cubicBezTo>
                  <a:cubicBezTo>
                    <a:pt x="254" y="717"/>
                    <a:pt x="199" y="773"/>
                    <a:pt x="145" y="829"/>
                  </a:cubicBezTo>
                  <a:cubicBezTo>
                    <a:pt x="95" y="883"/>
                    <a:pt x="36" y="935"/>
                    <a:pt x="3" y="1003"/>
                  </a:cubicBezTo>
                  <a:cubicBezTo>
                    <a:pt x="0" y="1007"/>
                    <a:pt x="3" y="1012"/>
                    <a:pt x="8" y="1012"/>
                  </a:cubicBezTo>
                  <a:cubicBezTo>
                    <a:pt x="9" y="1012"/>
                    <a:pt x="10" y="1012"/>
                    <a:pt x="11" y="1011"/>
                  </a:cubicBezTo>
                  <a:lnTo>
                    <a:pt x="11" y="1012"/>
                  </a:lnTo>
                  <a:cubicBezTo>
                    <a:pt x="69" y="979"/>
                    <a:pt x="113" y="926"/>
                    <a:pt x="161" y="880"/>
                  </a:cubicBezTo>
                  <a:cubicBezTo>
                    <a:pt x="214" y="827"/>
                    <a:pt x="267" y="775"/>
                    <a:pt x="320" y="723"/>
                  </a:cubicBezTo>
                  <a:cubicBezTo>
                    <a:pt x="430" y="616"/>
                    <a:pt x="546" y="514"/>
                    <a:pt x="669" y="420"/>
                  </a:cubicBezTo>
                  <a:cubicBezTo>
                    <a:pt x="780" y="334"/>
                    <a:pt x="900" y="259"/>
                    <a:pt x="1026" y="193"/>
                  </a:cubicBezTo>
                  <a:cubicBezTo>
                    <a:pt x="1166" y="123"/>
                    <a:pt x="1310" y="86"/>
                    <a:pt x="1458" y="39"/>
                  </a:cubicBezTo>
                  <a:cubicBezTo>
                    <a:pt x="1478" y="33"/>
                    <a:pt x="1476" y="1"/>
                    <a:pt x="1454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01;p16">
              <a:extLst>
                <a:ext uri="{FF2B5EF4-FFF2-40B4-BE49-F238E27FC236}">
                  <a16:creationId xmlns:a16="http://schemas.microsoft.com/office/drawing/2014/main" id="{BF148FAF-36BE-4C1D-7478-38986EBDB3EE}"/>
                </a:ext>
              </a:extLst>
            </p:cNvPr>
            <p:cNvSpPr/>
            <p:nvPr/>
          </p:nvSpPr>
          <p:spPr>
            <a:xfrm>
              <a:off x="1945125" y="796975"/>
              <a:ext cx="25775" cy="106625"/>
            </a:xfrm>
            <a:custGeom>
              <a:avLst/>
              <a:gdLst/>
              <a:ahLst/>
              <a:cxnLst/>
              <a:rect l="l" t="t" r="r" b="b"/>
              <a:pathLst>
                <a:path w="1031" h="4265" extrusionOk="0">
                  <a:moveTo>
                    <a:pt x="66" y="1"/>
                  </a:moveTo>
                  <a:cubicBezTo>
                    <a:pt x="65" y="1"/>
                    <a:pt x="63" y="2"/>
                    <a:pt x="63" y="4"/>
                  </a:cubicBezTo>
                  <a:cubicBezTo>
                    <a:pt x="1" y="351"/>
                    <a:pt x="47" y="741"/>
                    <a:pt x="78" y="1088"/>
                  </a:cubicBezTo>
                  <a:cubicBezTo>
                    <a:pt x="110" y="1451"/>
                    <a:pt x="165" y="1810"/>
                    <a:pt x="244" y="2166"/>
                  </a:cubicBezTo>
                  <a:cubicBezTo>
                    <a:pt x="322" y="2527"/>
                    <a:pt x="422" y="2884"/>
                    <a:pt x="545" y="3234"/>
                  </a:cubicBezTo>
                  <a:cubicBezTo>
                    <a:pt x="665" y="3576"/>
                    <a:pt x="791" y="3951"/>
                    <a:pt x="991" y="4256"/>
                  </a:cubicBezTo>
                  <a:cubicBezTo>
                    <a:pt x="995" y="4262"/>
                    <a:pt x="1002" y="4265"/>
                    <a:pt x="1008" y="4265"/>
                  </a:cubicBezTo>
                  <a:cubicBezTo>
                    <a:pt x="1020" y="4265"/>
                    <a:pt x="1031" y="4256"/>
                    <a:pt x="1026" y="4242"/>
                  </a:cubicBezTo>
                  <a:cubicBezTo>
                    <a:pt x="905" y="3902"/>
                    <a:pt x="735" y="3581"/>
                    <a:pt x="614" y="3241"/>
                  </a:cubicBezTo>
                  <a:cubicBezTo>
                    <a:pt x="493" y="2902"/>
                    <a:pt x="392" y="2554"/>
                    <a:pt x="312" y="2202"/>
                  </a:cubicBezTo>
                  <a:cubicBezTo>
                    <a:pt x="231" y="1843"/>
                    <a:pt x="172" y="1480"/>
                    <a:pt x="134" y="1114"/>
                  </a:cubicBezTo>
                  <a:cubicBezTo>
                    <a:pt x="115" y="930"/>
                    <a:pt x="100" y="746"/>
                    <a:pt x="93" y="561"/>
                  </a:cubicBezTo>
                  <a:cubicBezTo>
                    <a:pt x="84" y="376"/>
                    <a:pt x="96" y="188"/>
                    <a:pt x="72" y="5"/>
                  </a:cubicBezTo>
                  <a:cubicBezTo>
                    <a:pt x="72" y="3"/>
                    <a:pt x="69" y="1"/>
                    <a:pt x="66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02;p16">
              <a:extLst>
                <a:ext uri="{FF2B5EF4-FFF2-40B4-BE49-F238E27FC236}">
                  <a16:creationId xmlns:a16="http://schemas.microsoft.com/office/drawing/2014/main" id="{FB8CFF5B-B182-7028-87D5-FBEDF5256EA2}"/>
                </a:ext>
              </a:extLst>
            </p:cNvPr>
            <p:cNvSpPr/>
            <p:nvPr/>
          </p:nvSpPr>
          <p:spPr>
            <a:xfrm>
              <a:off x="1955175" y="855325"/>
              <a:ext cx="25525" cy="37625"/>
            </a:xfrm>
            <a:custGeom>
              <a:avLst/>
              <a:gdLst/>
              <a:ahLst/>
              <a:cxnLst/>
              <a:rect l="l" t="t" r="r" b="b"/>
              <a:pathLst>
                <a:path w="1021" h="1505" extrusionOk="0">
                  <a:moveTo>
                    <a:pt x="6" y="1"/>
                  </a:moveTo>
                  <a:cubicBezTo>
                    <a:pt x="3" y="1"/>
                    <a:pt x="0" y="3"/>
                    <a:pt x="1" y="6"/>
                  </a:cubicBezTo>
                  <a:cubicBezTo>
                    <a:pt x="37" y="133"/>
                    <a:pt x="118" y="228"/>
                    <a:pt x="211" y="318"/>
                  </a:cubicBezTo>
                  <a:cubicBezTo>
                    <a:pt x="324" y="424"/>
                    <a:pt x="428" y="539"/>
                    <a:pt x="526" y="659"/>
                  </a:cubicBezTo>
                  <a:cubicBezTo>
                    <a:pt x="726" y="914"/>
                    <a:pt x="874" y="1200"/>
                    <a:pt x="999" y="1498"/>
                  </a:cubicBezTo>
                  <a:cubicBezTo>
                    <a:pt x="1001" y="1502"/>
                    <a:pt x="1005" y="1504"/>
                    <a:pt x="1009" y="1504"/>
                  </a:cubicBezTo>
                  <a:cubicBezTo>
                    <a:pt x="1015" y="1504"/>
                    <a:pt x="1020" y="1500"/>
                    <a:pt x="1019" y="1492"/>
                  </a:cubicBezTo>
                  <a:cubicBezTo>
                    <a:pt x="933" y="1204"/>
                    <a:pt x="782" y="935"/>
                    <a:pt x="599" y="695"/>
                  </a:cubicBezTo>
                  <a:cubicBezTo>
                    <a:pt x="512" y="579"/>
                    <a:pt x="416" y="469"/>
                    <a:pt x="311" y="368"/>
                  </a:cubicBezTo>
                  <a:cubicBezTo>
                    <a:pt x="200" y="259"/>
                    <a:pt x="65" y="154"/>
                    <a:pt x="9" y="3"/>
                  </a:cubicBezTo>
                  <a:cubicBezTo>
                    <a:pt x="9" y="1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03;p16">
              <a:extLst>
                <a:ext uri="{FF2B5EF4-FFF2-40B4-BE49-F238E27FC236}">
                  <a16:creationId xmlns:a16="http://schemas.microsoft.com/office/drawing/2014/main" id="{AFCDA2B3-778D-53DC-02E3-A0A7D889E1BD}"/>
                </a:ext>
              </a:extLst>
            </p:cNvPr>
            <p:cNvSpPr/>
            <p:nvPr/>
          </p:nvSpPr>
          <p:spPr>
            <a:xfrm>
              <a:off x="1999125" y="832025"/>
              <a:ext cx="16950" cy="82975"/>
            </a:xfrm>
            <a:custGeom>
              <a:avLst/>
              <a:gdLst/>
              <a:ahLst/>
              <a:cxnLst/>
              <a:rect l="l" t="t" r="r" b="b"/>
              <a:pathLst>
                <a:path w="678" h="3319" extrusionOk="0">
                  <a:moveTo>
                    <a:pt x="25" y="1"/>
                  </a:moveTo>
                  <a:cubicBezTo>
                    <a:pt x="23" y="1"/>
                    <a:pt x="22" y="1"/>
                    <a:pt x="22" y="3"/>
                  </a:cubicBezTo>
                  <a:lnTo>
                    <a:pt x="22" y="4"/>
                  </a:lnTo>
                  <a:cubicBezTo>
                    <a:pt x="0" y="105"/>
                    <a:pt x="27" y="191"/>
                    <a:pt x="64" y="286"/>
                  </a:cubicBezTo>
                  <a:cubicBezTo>
                    <a:pt x="118" y="420"/>
                    <a:pt x="171" y="549"/>
                    <a:pt x="210" y="687"/>
                  </a:cubicBezTo>
                  <a:cubicBezTo>
                    <a:pt x="287" y="962"/>
                    <a:pt x="339" y="1245"/>
                    <a:pt x="400" y="1523"/>
                  </a:cubicBezTo>
                  <a:cubicBezTo>
                    <a:pt x="462" y="1804"/>
                    <a:pt x="534" y="2084"/>
                    <a:pt x="579" y="2369"/>
                  </a:cubicBezTo>
                  <a:cubicBezTo>
                    <a:pt x="605" y="2532"/>
                    <a:pt x="616" y="2698"/>
                    <a:pt x="610" y="2864"/>
                  </a:cubicBezTo>
                  <a:cubicBezTo>
                    <a:pt x="603" y="3013"/>
                    <a:pt x="563" y="3161"/>
                    <a:pt x="561" y="3309"/>
                  </a:cubicBezTo>
                  <a:cubicBezTo>
                    <a:pt x="561" y="3315"/>
                    <a:pt x="565" y="3318"/>
                    <a:pt x="570" y="3318"/>
                  </a:cubicBezTo>
                  <a:cubicBezTo>
                    <a:pt x="573" y="3318"/>
                    <a:pt x="575" y="3317"/>
                    <a:pt x="577" y="3314"/>
                  </a:cubicBezTo>
                  <a:cubicBezTo>
                    <a:pt x="677" y="3084"/>
                    <a:pt x="662" y="2771"/>
                    <a:pt x="639" y="2526"/>
                  </a:cubicBezTo>
                  <a:cubicBezTo>
                    <a:pt x="612" y="2248"/>
                    <a:pt x="542" y="1975"/>
                    <a:pt x="484" y="1704"/>
                  </a:cubicBezTo>
                  <a:cubicBezTo>
                    <a:pt x="420" y="1414"/>
                    <a:pt x="363" y="1121"/>
                    <a:pt x="291" y="832"/>
                  </a:cubicBezTo>
                  <a:cubicBezTo>
                    <a:pt x="259" y="692"/>
                    <a:pt x="216" y="554"/>
                    <a:pt x="163" y="420"/>
                  </a:cubicBezTo>
                  <a:cubicBezTo>
                    <a:pt x="107" y="283"/>
                    <a:pt x="12" y="158"/>
                    <a:pt x="28" y="4"/>
                  </a:cubicBezTo>
                  <a:cubicBezTo>
                    <a:pt x="28" y="2"/>
                    <a:pt x="26" y="1"/>
                    <a:pt x="25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04;p16">
              <a:extLst>
                <a:ext uri="{FF2B5EF4-FFF2-40B4-BE49-F238E27FC236}">
                  <a16:creationId xmlns:a16="http://schemas.microsoft.com/office/drawing/2014/main" id="{7C29194E-09DA-A19D-FC77-E916E0A30830}"/>
                </a:ext>
              </a:extLst>
            </p:cNvPr>
            <p:cNvSpPr/>
            <p:nvPr/>
          </p:nvSpPr>
          <p:spPr>
            <a:xfrm>
              <a:off x="2014400" y="885225"/>
              <a:ext cx="18975" cy="38350"/>
            </a:xfrm>
            <a:custGeom>
              <a:avLst/>
              <a:gdLst/>
              <a:ahLst/>
              <a:cxnLst/>
              <a:rect l="l" t="t" r="r" b="b"/>
              <a:pathLst>
                <a:path w="759" h="1534" extrusionOk="0">
                  <a:moveTo>
                    <a:pt x="27" y="0"/>
                  </a:moveTo>
                  <a:cubicBezTo>
                    <a:pt x="14" y="0"/>
                    <a:pt x="1" y="10"/>
                    <a:pt x="7" y="26"/>
                  </a:cubicBezTo>
                  <a:cubicBezTo>
                    <a:pt x="111" y="280"/>
                    <a:pt x="221" y="531"/>
                    <a:pt x="338" y="779"/>
                  </a:cubicBezTo>
                  <a:cubicBezTo>
                    <a:pt x="396" y="905"/>
                    <a:pt x="456" y="1030"/>
                    <a:pt x="520" y="1153"/>
                  </a:cubicBezTo>
                  <a:cubicBezTo>
                    <a:pt x="586" y="1278"/>
                    <a:pt x="649" y="1411"/>
                    <a:pt x="730" y="1528"/>
                  </a:cubicBezTo>
                  <a:cubicBezTo>
                    <a:pt x="732" y="1532"/>
                    <a:pt x="737" y="1534"/>
                    <a:pt x="741" y="1534"/>
                  </a:cubicBezTo>
                  <a:cubicBezTo>
                    <a:pt x="750" y="1534"/>
                    <a:pt x="759" y="1527"/>
                    <a:pt x="755" y="1517"/>
                  </a:cubicBezTo>
                  <a:cubicBezTo>
                    <a:pt x="704" y="1392"/>
                    <a:pt x="635" y="1273"/>
                    <a:pt x="576" y="1153"/>
                  </a:cubicBezTo>
                  <a:cubicBezTo>
                    <a:pt x="517" y="1032"/>
                    <a:pt x="456" y="913"/>
                    <a:pt x="399" y="793"/>
                  </a:cubicBezTo>
                  <a:cubicBezTo>
                    <a:pt x="276" y="537"/>
                    <a:pt x="159" y="277"/>
                    <a:pt x="48" y="14"/>
                  </a:cubicBezTo>
                  <a:cubicBezTo>
                    <a:pt x="44" y="4"/>
                    <a:pt x="35" y="0"/>
                    <a:pt x="27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05;p16">
              <a:extLst>
                <a:ext uri="{FF2B5EF4-FFF2-40B4-BE49-F238E27FC236}">
                  <a16:creationId xmlns:a16="http://schemas.microsoft.com/office/drawing/2014/main" id="{BA07D8A0-C151-A382-BB66-EB895CD47FF8}"/>
                </a:ext>
              </a:extLst>
            </p:cNvPr>
            <p:cNvSpPr/>
            <p:nvPr/>
          </p:nvSpPr>
          <p:spPr>
            <a:xfrm>
              <a:off x="2030950" y="933450"/>
              <a:ext cx="16900" cy="25450"/>
            </a:xfrm>
            <a:custGeom>
              <a:avLst/>
              <a:gdLst/>
              <a:ahLst/>
              <a:cxnLst/>
              <a:rect l="l" t="t" r="r" b="b"/>
              <a:pathLst>
                <a:path w="676" h="1018" extrusionOk="0">
                  <a:moveTo>
                    <a:pt x="662" y="1"/>
                  </a:moveTo>
                  <a:cubicBezTo>
                    <a:pt x="661" y="1"/>
                    <a:pt x="659" y="1"/>
                    <a:pt x="658" y="2"/>
                  </a:cubicBezTo>
                  <a:cubicBezTo>
                    <a:pt x="482" y="99"/>
                    <a:pt x="336" y="270"/>
                    <a:pt x="226" y="437"/>
                  </a:cubicBezTo>
                  <a:cubicBezTo>
                    <a:pt x="116" y="604"/>
                    <a:pt x="16" y="806"/>
                    <a:pt x="1" y="1007"/>
                  </a:cubicBezTo>
                  <a:cubicBezTo>
                    <a:pt x="0" y="1014"/>
                    <a:pt x="5" y="1017"/>
                    <a:pt x="10" y="1017"/>
                  </a:cubicBezTo>
                  <a:cubicBezTo>
                    <a:pt x="14" y="1017"/>
                    <a:pt x="19" y="1015"/>
                    <a:pt x="21" y="1010"/>
                  </a:cubicBezTo>
                  <a:cubicBezTo>
                    <a:pt x="53" y="917"/>
                    <a:pt x="79" y="823"/>
                    <a:pt x="116" y="732"/>
                  </a:cubicBezTo>
                  <a:cubicBezTo>
                    <a:pt x="193" y="541"/>
                    <a:pt x="305" y="366"/>
                    <a:pt x="447" y="218"/>
                  </a:cubicBezTo>
                  <a:cubicBezTo>
                    <a:pt x="516" y="145"/>
                    <a:pt x="594" y="82"/>
                    <a:pt x="669" y="15"/>
                  </a:cubicBezTo>
                  <a:cubicBezTo>
                    <a:pt x="675" y="9"/>
                    <a:pt x="669" y="1"/>
                    <a:pt x="662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06;p16">
              <a:extLst>
                <a:ext uri="{FF2B5EF4-FFF2-40B4-BE49-F238E27FC236}">
                  <a16:creationId xmlns:a16="http://schemas.microsoft.com/office/drawing/2014/main" id="{568B6DE7-B92E-7947-E170-F8A0FCFB6902}"/>
                </a:ext>
              </a:extLst>
            </p:cNvPr>
            <p:cNvSpPr/>
            <p:nvPr/>
          </p:nvSpPr>
          <p:spPr>
            <a:xfrm>
              <a:off x="1888050" y="766250"/>
              <a:ext cx="9850" cy="58000"/>
            </a:xfrm>
            <a:custGeom>
              <a:avLst/>
              <a:gdLst/>
              <a:ahLst/>
              <a:cxnLst/>
              <a:rect l="l" t="t" r="r" b="b"/>
              <a:pathLst>
                <a:path w="394" h="2320" extrusionOk="0">
                  <a:moveTo>
                    <a:pt x="11" y="0"/>
                  </a:moveTo>
                  <a:cubicBezTo>
                    <a:pt x="6" y="0"/>
                    <a:pt x="1" y="6"/>
                    <a:pt x="4" y="12"/>
                  </a:cubicBezTo>
                  <a:cubicBezTo>
                    <a:pt x="166" y="382"/>
                    <a:pt x="274" y="776"/>
                    <a:pt x="323" y="1178"/>
                  </a:cubicBezTo>
                  <a:cubicBezTo>
                    <a:pt x="345" y="1366"/>
                    <a:pt x="353" y="1556"/>
                    <a:pt x="349" y="1745"/>
                  </a:cubicBezTo>
                  <a:cubicBezTo>
                    <a:pt x="346" y="1841"/>
                    <a:pt x="340" y="1936"/>
                    <a:pt x="332" y="2030"/>
                  </a:cubicBezTo>
                  <a:cubicBezTo>
                    <a:pt x="322" y="2124"/>
                    <a:pt x="300" y="2218"/>
                    <a:pt x="306" y="2312"/>
                  </a:cubicBezTo>
                  <a:cubicBezTo>
                    <a:pt x="306" y="2317"/>
                    <a:pt x="310" y="2319"/>
                    <a:pt x="313" y="2319"/>
                  </a:cubicBezTo>
                  <a:cubicBezTo>
                    <a:pt x="316" y="2319"/>
                    <a:pt x="320" y="2318"/>
                    <a:pt x="321" y="2314"/>
                  </a:cubicBezTo>
                  <a:cubicBezTo>
                    <a:pt x="391" y="2147"/>
                    <a:pt x="385" y="1924"/>
                    <a:pt x="389" y="1745"/>
                  </a:cubicBezTo>
                  <a:cubicBezTo>
                    <a:pt x="394" y="1541"/>
                    <a:pt x="382" y="1337"/>
                    <a:pt x="353" y="1135"/>
                  </a:cubicBezTo>
                  <a:cubicBezTo>
                    <a:pt x="301" y="743"/>
                    <a:pt x="187" y="361"/>
                    <a:pt x="16" y="4"/>
                  </a:cubicBezTo>
                  <a:cubicBezTo>
                    <a:pt x="15" y="1"/>
                    <a:pt x="13" y="0"/>
                    <a:pt x="11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07;p16">
              <a:extLst>
                <a:ext uri="{FF2B5EF4-FFF2-40B4-BE49-F238E27FC236}">
                  <a16:creationId xmlns:a16="http://schemas.microsoft.com/office/drawing/2014/main" id="{309636ED-5C19-8016-1D30-36C8A69B0C0E}"/>
                </a:ext>
              </a:extLst>
            </p:cNvPr>
            <p:cNvSpPr/>
            <p:nvPr/>
          </p:nvSpPr>
          <p:spPr>
            <a:xfrm>
              <a:off x="1932800" y="814225"/>
              <a:ext cx="12700" cy="65000"/>
            </a:xfrm>
            <a:custGeom>
              <a:avLst/>
              <a:gdLst/>
              <a:ahLst/>
              <a:cxnLst/>
              <a:rect l="l" t="t" r="r" b="b"/>
              <a:pathLst>
                <a:path w="508" h="2600" extrusionOk="0">
                  <a:moveTo>
                    <a:pt x="502" y="1"/>
                  </a:moveTo>
                  <a:cubicBezTo>
                    <a:pt x="501" y="1"/>
                    <a:pt x="500" y="1"/>
                    <a:pt x="499" y="3"/>
                  </a:cubicBezTo>
                  <a:lnTo>
                    <a:pt x="498" y="3"/>
                  </a:lnTo>
                  <a:cubicBezTo>
                    <a:pt x="248" y="367"/>
                    <a:pt x="113" y="829"/>
                    <a:pt x="58" y="1263"/>
                  </a:cubicBezTo>
                  <a:cubicBezTo>
                    <a:pt x="1" y="1694"/>
                    <a:pt x="7" y="2186"/>
                    <a:pt x="166" y="2595"/>
                  </a:cubicBezTo>
                  <a:cubicBezTo>
                    <a:pt x="167" y="2598"/>
                    <a:pt x="169" y="2599"/>
                    <a:pt x="172" y="2599"/>
                  </a:cubicBezTo>
                  <a:cubicBezTo>
                    <a:pt x="176" y="2599"/>
                    <a:pt x="179" y="2597"/>
                    <a:pt x="178" y="2592"/>
                  </a:cubicBezTo>
                  <a:cubicBezTo>
                    <a:pt x="103" y="2153"/>
                    <a:pt x="38" y="1735"/>
                    <a:pt x="92" y="1288"/>
                  </a:cubicBezTo>
                  <a:cubicBezTo>
                    <a:pt x="146" y="828"/>
                    <a:pt x="307" y="421"/>
                    <a:pt x="506" y="7"/>
                  </a:cubicBezTo>
                  <a:cubicBezTo>
                    <a:pt x="508" y="3"/>
                    <a:pt x="505" y="1"/>
                    <a:pt x="502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08;p16">
              <a:extLst>
                <a:ext uri="{FF2B5EF4-FFF2-40B4-BE49-F238E27FC236}">
                  <a16:creationId xmlns:a16="http://schemas.microsoft.com/office/drawing/2014/main" id="{12205A27-F189-EF3E-B6F4-16C5C5322DEB}"/>
                </a:ext>
              </a:extLst>
            </p:cNvPr>
            <p:cNvSpPr/>
            <p:nvPr/>
          </p:nvSpPr>
          <p:spPr>
            <a:xfrm>
              <a:off x="1955875" y="729725"/>
              <a:ext cx="16575" cy="7450"/>
            </a:xfrm>
            <a:custGeom>
              <a:avLst/>
              <a:gdLst/>
              <a:ahLst/>
              <a:cxnLst/>
              <a:rect l="l" t="t" r="r" b="b"/>
              <a:pathLst>
                <a:path w="663" h="298" extrusionOk="0">
                  <a:moveTo>
                    <a:pt x="651" y="1"/>
                  </a:moveTo>
                  <a:cubicBezTo>
                    <a:pt x="650" y="1"/>
                    <a:pt x="649" y="1"/>
                    <a:pt x="647" y="1"/>
                  </a:cubicBezTo>
                  <a:cubicBezTo>
                    <a:pt x="428" y="86"/>
                    <a:pt x="213" y="182"/>
                    <a:pt x="5" y="290"/>
                  </a:cubicBezTo>
                  <a:cubicBezTo>
                    <a:pt x="0" y="292"/>
                    <a:pt x="4" y="298"/>
                    <a:pt x="8" y="298"/>
                  </a:cubicBezTo>
                  <a:cubicBezTo>
                    <a:pt x="8" y="298"/>
                    <a:pt x="9" y="298"/>
                    <a:pt x="9" y="298"/>
                  </a:cubicBezTo>
                  <a:cubicBezTo>
                    <a:pt x="222" y="201"/>
                    <a:pt x="436" y="106"/>
                    <a:pt x="653" y="20"/>
                  </a:cubicBezTo>
                  <a:cubicBezTo>
                    <a:pt x="662" y="16"/>
                    <a:pt x="660" y="1"/>
                    <a:pt x="651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09;p16">
              <a:extLst>
                <a:ext uri="{FF2B5EF4-FFF2-40B4-BE49-F238E27FC236}">
                  <a16:creationId xmlns:a16="http://schemas.microsoft.com/office/drawing/2014/main" id="{7464BB6C-6606-18C4-8120-1455D7907BB4}"/>
                </a:ext>
              </a:extLst>
            </p:cNvPr>
            <p:cNvSpPr/>
            <p:nvPr/>
          </p:nvSpPr>
          <p:spPr>
            <a:xfrm>
              <a:off x="1928525" y="726550"/>
              <a:ext cx="20075" cy="8300"/>
            </a:xfrm>
            <a:custGeom>
              <a:avLst/>
              <a:gdLst/>
              <a:ahLst/>
              <a:cxnLst/>
              <a:rect l="l" t="t" r="r" b="b"/>
              <a:pathLst>
                <a:path w="803" h="332" extrusionOk="0">
                  <a:moveTo>
                    <a:pt x="788" y="0"/>
                  </a:moveTo>
                  <a:cubicBezTo>
                    <a:pt x="787" y="0"/>
                    <a:pt x="786" y="1"/>
                    <a:pt x="785" y="1"/>
                  </a:cubicBezTo>
                  <a:lnTo>
                    <a:pt x="784" y="1"/>
                  </a:lnTo>
                  <a:cubicBezTo>
                    <a:pt x="654" y="60"/>
                    <a:pt x="528" y="123"/>
                    <a:pt x="397" y="175"/>
                  </a:cubicBezTo>
                  <a:cubicBezTo>
                    <a:pt x="268" y="227"/>
                    <a:pt x="139" y="274"/>
                    <a:pt x="8" y="319"/>
                  </a:cubicBezTo>
                  <a:cubicBezTo>
                    <a:pt x="1" y="321"/>
                    <a:pt x="3" y="332"/>
                    <a:pt x="10" y="332"/>
                  </a:cubicBezTo>
                  <a:cubicBezTo>
                    <a:pt x="10" y="332"/>
                    <a:pt x="11" y="332"/>
                    <a:pt x="12" y="332"/>
                  </a:cubicBezTo>
                  <a:cubicBezTo>
                    <a:pt x="150" y="294"/>
                    <a:pt x="284" y="248"/>
                    <a:pt x="417" y="194"/>
                  </a:cubicBezTo>
                  <a:cubicBezTo>
                    <a:pt x="544" y="141"/>
                    <a:pt x="673" y="86"/>
                    <a:pt x="793" y="17"/>
                  </a:cubicBezTo>
                  <a:cubicBezTo>
                    <a:pt x="803" y="13"/>
                    <a:pt x="797" y="0"/>
                    <a:pt x="788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10;p16">
              <a:extLst>
                <a:ext uri="{FF2B5EF4-FFF2-40B4-BE49-F238E27FC236}">
                  <a16:creationId xmlns:a16="http://schemas.microsoft.com/office/drawing/2014/main" id="{1AF0782A-0937-3AA8-41DC-6A731FE39FFF}"/>
                </a:ext>
              </a:extLst>
            </p:cNvPr>
            <p:cNvSpPr/>
            <p:nvPr/>
          </p:nvSpPr>
          <p:spPr>
            <a:xfrm>
              <a:off x="1897100" y="726775"/>
              <a:ext cx="22675" cy="9375"/>
            </a:xfrm>
            <a:custGeom>
              <a:avLst/>
              <a:gdLst/>
              <a:ahLst/>
              <a:cxnLst/>
              <a:rect l="l" t="t" r="r" b="b"/>
              <a:pathLst>
                <a:path w="907" h="375" extrusionOk="0">
                  <a:moveTo>
                    <a:pt x="895" y="1"/>
                  </a:moveTo>
                  <a:cubicBezTo>
                    <a:pt x="895" y="1"/>
                    <a:pt x="895" y="1"/>
                    <a:pt x="894" y="1"/>
                  </a:cubicBezTo>
                  <a:cubicBezTo>
                    <a:pt x="733" y="31"/>
                    <a:pt x="575" y="77"/>
                    <a:pt x="422" y="140"/>
                  </a:cubicBezTo>
                  <a:cubicBezTo>
                    <a:pt x="351" y="169"/>
                    <a:pt x="281" y="201"/>
                    <a:pt x="213" y="236"/>
                  </a:cubicBezTo>
                  <a:cubicBezTo>
                    <a:pt x="145" y="271"/>
                    <a:pt x="68" y="308"/>
                    <a:pt x="9" y="358"/>
                  </a:cubicBezTo>
                  <a:cubicBezTo>
                    <a:pt x="1" y="364"/>
                    <a:pt x="9" y="375"/>
                    <a:pt x="17" y="375"/>
                  </a:cubicBezTo>
                  <a:cubicBezTo>
                    <a:pt x="18" y="375"/>
                    <a:pt x="20" y="374"/>
                    <a:pt x="21" y="374"/>
                  </a:cubicBezTo>
                  <a:cubicBezTo>
                    <a:pt x="92" y="340"/>
                    <a:pt x="156" y="293"/>
                    <a:pt x="225" y="256"/>
                  </a:cubicBezTo>
                  <a:cubicBezTo>
                    <a:pt x="298" y="218"/>
                    <a:pt x="373" y="182"/>
                    <a:pt x="450" y="151"/>
                  </a:cubicBezTo>
                  <a:cubicBezTo>
                    <a:pt x="595" y="93"/>
                    <a:pt x="745" y="47"/>
                    <a:pt x="899" y="14"/>
                  </a:cubicBezTo>
                  <a:cubicBezTo>
                    <a:pt x="907" y="13"/>
                    <a:pt x="903" y="1"/>
                    <a:pt x="895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11;p16">
              <a:extLst>
                <a:ext uri="{FF2B5EF4-FFF2-40B4-BE49-F238E27FC236}">
                  <a16:creationId xmlns:a16="http://schemas.microsoft.com/office/drawing/2014/main" id="{EF7AFC0C-2324-D06B-DA95-F56700B148ED}"/>
                </a:ext>
              </a:extLst>
            </p:cNvPr>
            <p:cNvSpPr/>
            <p:nvPr/>
          </p:nvSpPr>
          <p:spPr>
            <a:xfrm>
              <a:off x="2025050" y="768725"/>
              <a:ext cx="18150" cy="3900"/>
            </a:xfrm>
            <a:custGeom>
              <a:avLst/>
              <a:gdLst/>
              <a:ahLst/>
              <a:cxnLst/>
              <a:rect l="l" t="t" r="r" b="b"/>
              <a:pathLst>
                <a:path w="726" h="156" extrusionOk="0">
                  <a:moveTo>
                    <a:pt x="641" y="1"/>
                  </a:moveTo>
                  <a:cubicBezTo>
                    <a:pt x="547" y="1"/>
                    <a:pt x="451" y="17"/>
                    <a:pt x="361" y="33"/>
                  </a:cubicBezTo>
                  <a:cubicBezTo>
                    <a:pt x="241" y="56"/>
                    <a:pt x="124" y="90"/>
                    <a:pt x="12" y="134"/>
                  </a:cubicBezTo>
                  <a:cubicBezTo>
                    <a:pt x="0" y="139"/>
                    <a:pt x="3" y="156"/>
                    <a:pt x="14" y="156"/>
                  </a:cubicBezTo>
                  <a:cubicBezTo>
                    <a:pt x="15" y="156"/>
                    <a:pt x="16" y="156"/>
                    <a:pt x="17" y="155"/>
                  </a:cubicBezTo>
                  <a:cubicBezTo>
                    <a:pt x="131" y="119"/>
                    <a:pt x="246" y="89"/>
                    <a:pt x="363" y="67"/>
                  </a:cubicBezTo>
                  <a:cubicBezTo>
                    <a:pt x="479" y="45"/>
                    <a:pt x="598" y="41"/>
                    <a:pt x="714" y="21"/>
                  </a:cubicBezTo>
                  <a:cubicBezTo>
                    <a:pt x="725" y="20"/>
                    <a:pt x="722" y="4"/>
                    <a:pt x="712" y="4"/>
                  </a:cubicBezTo>
                  <a:cubicBezTo>
                    <a:pt x="689" y="2"/>
                    <a:pt x="665" y="1"/>
                    <a:pt x="641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12;p16">
              <a:extLst>
                <a:ext uri="{FF2B5EF4-FFF2-40B4-BE49-F238E27FC236}">
                  <a16:creationId xmlns:a16="http://schemas.microsoft.com/office/drawing/2014/main" id="{AE8740A5-3F02-0E3A-7AD0-D044908CFB6A}"/>
                </a:ext>
              </a:extLst>
            </p:cNvPr>
            <p:cNvSpPr/>
            <p:nvPr/>
          </p:nvSpPr>
          <p:spPr>
            <a:xfrm>
              <a:off x="2051475" y="779125"/>
              <a:ext cx="14625" cy="3875"/>
            </a:xfrm>
            <a:custGeom>
              <a:avLst/>
              <a:gdLst/>
              <a:ahLst/>
              <a:cxnLst/>
              <a:rect l="l" t="t" r="r" b="b"/>
              <a:pathLst>
                <a:path w="585" h="155" extrusionOk="0">
                  <a:moveTo>
                    <a:pt x="576" y="1"/>
                  </a:moveTo>
                  <a:cubicBezTo>
                    <a:pt x="575" y="1"/>
                    <a:pt x="575" y="1"/>
                    <a:pt x="575" y="1"/>
                  </a:cubicBezTo>
                  <a:cubicBezTo>
                    <a:pt x="482" y="14"/>
                    <a:pt x="389" y="41"/>
                    <a:pt x="297" y="62"/>
                  </a:cubicBezTo>
                  <a:cubicBezTo>
                    <a:pt x="202" y="84"/>
                    <a:pt x="106" y="106"/>
                    <a:pt x="12" y="134"/>
                  </a:cubicBezTo>
                  <a:cubicBezTo>
                    <a:pt x="1" y="138"/>
                    <a:pt x="4" y="154"/>
                    <a:pt x="15" y="154"/>
                  </a:cubicBezTo>
                  <a:cubicBezTo>
                    <a:pt x="16" y="154"/>
                    <a:pt x="17" y="154"/>
                    <a:pt x="18" y="154"/>
                  </a:cubicBezTo>
                  <a:cubicBezTo>
                    <a:pt x="113" y="136"/>
                    <a:pt x="205" y="113"/>
                    <a:pt x="299" y="90"/>
                  </a:cubicBezTo>
                  <a:cubicBezTo>
                    <a:pt x="392" y="66"/>
                    <a:pt x="487" y="49"/>
                    <a:pt x="577" y="16"/>
                  </a:cubicBezTo>
                  <a:cubicBezTo>
                    <a:pt x="584" y="14"/>
                    <a:pt x="583" y="1"/>
                    <a:pt x="576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13;p16">
              <a:extLst>
                <a:ext uri="{FF2B5EF4-FFF2-40B4-BE49-F238E27FC236}">
                  <a16:creationId xmlns:a16="http://schemas.microsoft.com/office/drawing/2014/main" id="{D7CD3FE8-73E0-9C24-8557-0EBA0CD833D1}"/>
                </a:ext>
              </a:extLst>
            </p:cNvPr>
            <p:cNvSpPr/>
            <p:nvPr/>
          </p:nvSpPr>
          <p:spPr>
            <a:xfrm>
              <a:off x="2086200" y="841450"/>
              <a:ext cx="22225" cy="2075"/>
            </a:xfrm>
            <a:custGeom>
              <a:avLst/>
              <a:gdLst/>
              <a:ahLst/>
              <a:cxnLst/>
              <a:rect l="l" t="t" r="r" b="b"/>
              <a:pathLst>
                <a:path w="889" h="83" extrusionOk="0">
                  <a:moveTo>
                    <a:pt x="751" y="0"/>
                  </a:moveTo>
                  <a:cubicBezTo>
                    <a:pt x="748" y="0"/>
                    <a:pt x="747" y="4"/>
                    <a:pt x="750" y="5"/>
                  </a:cubicBezTo>
                  <a:lnTo>
                    <a:pt x="750" y="4"/>
                  </a:lnTo>
                  <a:cubicBezTo>
                    <a:pt x="772" y="8"/>
                    <a:pt x="793" y="13"/>
                    <a:pt x="815" y="18"/>
                  </a:cubicBezTo>
                  <a:lnTo>
                    <a:pt x="815" y="18"/>
                  </a:lnTo>
                  <a:cubicBezTo>
                    <a:pt x="802" y="18"/>
                    <a:pt x="790" y="18"/>
                    <a:pt x="777" y="18"/>
                  </a:cubicBezTo>
                  <a:cubicBezTo>
                    <a:pt x="664" y="18"/>
                    <a:pt x="549" y="29"/>
                    <a:pt x="437" y="33"/>
                  </a:cubicBezTo>
                  <a:cubicBezTo>
                    <a:pt x="296" y="40"/>
                    <a:pt x="150" y="35"/>
                    <a:pt x="11" y="60"/>
                  </a:cubicBezTo>
                  <a:cubicBezTo>
                    <a:pt x="0" y="62"/>
                    <a:pt x="4" y="78"/>
                    <a:pt x="13" y="78"/>
                  </a:cubicBezTo>
                  <a:cubicBezTo>
                    <a:pt x="49" y="81"/>
                    <a:pt x="85" y="83"/>
                    <a:pt x="121" y="83"/>
                  </a:cubicBezTo>
                  <a:cubicBezTo>
                    <a:pt x="232" y="83"/>
                    <a:pt x="344" y="70"/>
                    <a:pt x="455" y="65"/>
                  </a:cubicBezTo>
                  <a:cubicBezTo>
                    <a:pt x="595" y="58"/>
                    <a:pt x="740" y="61"/>
                    <a:pt x="880" y="37"/>
                  </a:cubicBezTo>
                  <a:cubicBezTo>
                    <a:pt x="889" y="35"/>
                    <a:pt x="886" y="22"/>
                    <a:pt x="878" y="22"/>
                  </a:cubicBezTo>
                  <a:cubicBezTo>
                    <a:pt x="878" y="22"/>
                    <a:pt x="878" y="22"/>
                    <a:pt x="878" y="22"/>
                  </a:cubicBezTo>
                  <a:lnTo>
                    <a:pt x="878" y="22"/>
                  </a:lnTo>
                  <a:lnTo>
                    <a:pt x="878" y="21"/>
                  </a:lnTo>
                  <a:cubicBezTo>
                    <a:pt x="871" y="21"/>
                    <a:pt x="863" y="20"/>
                    <a:pt x="856" y="20"/>
                  </a:cubicBezTo>
                  <a:lnTo>
                    <a:pt x="856" y="20"/>
                  </a:lnTo>
                  <a:cubicBezTo>
                    <a:pt x="821" y="16"/>
                    <a:pt x="785" y="9"/>
                    <a:pt x="751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14;p16">
              <a:extLst>
                <a:ext uri="{FF2B5EF4-FFF2-40B4-BE49-F238E27FC236}">
                  <a16:creationId xmlns:a16="http://schemas.microsoft.com/office/drawing/2014/main" id="{CBE7B39F-A93A-71EC-EE50-85A0B05AE092}"/>
                </a:ext>
              </a:extLst>
            </p:cNvPr>
            <p:cNvSpPr/>
            <p:nvPr/>
          </p:nvSpPr>
          <p:spPr>
            <a:xfrm>
              <a:off x="2102025" y="857125"/>
              <a:ext cx="12425" cy="1800"/>
            </a:xfrm>
            <a:custGeom>
              <a:avLst/>
              <a:gdLst/>
              <a:ahLst/>
              <a:cxnLst/>
              <a:rect l="l" t="t" r="r" b="b"/>
              <a:pathLst>
                <a:path w="497" h="72" extrusionOk="0">
                  <a:moveTo>
                    <a:pt x="452" y="1"/>
                  </a:moveTo>
                  <a:cubicBezTo>
                    <a:pt x="442" y="1"/>
                    <a:pt x="431" y="3"/>
                    <a:pt x="420" y="4"/>
                  </a:cubicBezTo>
                  <a:lnTo>
                    <a:pt x="366" y="9"/>
                  </a:lnTo>
                  <a:lnTo>
                    <a:pt x="246" y="20"/>
                  </a:lnTo>
                  <a:cubicBezTo>
                    <a:pt x="168" y="27"/>
                    <a:pt x="91" y="36"/>
                    <a:pt x="13" y="48"/>
                  </a:cubicBezTo>
                  <a:cubicBezTo>
                    <a:pt x="1" y="50"/>
                    <a:pt x="3" y="71"/>
                    <a:pt x="15" y="71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96" y="68"/>
                    <a:pt x="176" y="61"/>
                    <a:pt x="256" y="53"/>
                  </a:cubicBezTo>
                  <a:lnTo>
                    <a:pt x="374" y="40"/>
                  </a:lnTo>
                  <a:lnTo>
                    <a:pt x="430" y="35"/>
                  </a:lnTo>
                  <a:cubicBezTo>
                    <a:pt x="449" y="32"/>
                    <a:pt x="468" y="27"/>
                    <a:pt x="488" y="21"/>
                  </a:cubicBezTo>
                  <a:cubicBezTo>
                    <a:pt x="496" y="18"/>
                    <a:pt x="495" y="4"/>
                    <a:pt x="486" y="4"/>
                  </a:cubicBezTo>
                  <a:lnTo>
                    <a:pt x="486" y="5"/>
                  </a:lnTo>
                  <a:cubicBezTo>
                    <a:pt x="474" y="4"/>
                    <a:pt x="464" y="1"/>
                    <a:pt x="452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15;p16">
              <a:extLst>
                <a:ext uri="{FF2B5EF4-FFF2-40B4-BE49-F238E27FC236}">
                  <a16:creationId xmlns:a16="http://schemas.microsoft.com/office/drawing/2014/main" id="{5A34F5EC-01AD-16BF-F2E8-C0222F82423B}"/>
                </a:ext>
              </a:extLst>
            </p:cNvPr>
            <p:cNvSpPr/>
            <p:nvPr/>
          </p:nvSpPr>
          <p:spPr>
            <a:xfrm>
              <a:off x="2120375" y="890325"/>
              <a:ext cx="13650" cy="1525"/>
            </a:xfrm>
            <a:custGeom>
              <a:avLst/>
              <a:gdLst/>
              <a:ahLst/>
              <a:cxnLst/>
              <a:rect l="l" t="t" r="r" b="b"/>
              <a:pathLst>
                <a:path w="546" h="61" extrusionOk="0">
                  <a:moveTo>
                    <a:pt x="290" y="0"/>
                  </a:moveTo>
                  <a:cubicBezTo>
                    <a:pt x="282" y="0"/>
                    <a:pt x="275" y="0"/>
                    <a:pt x="268" y="0"/>
                  </a:cubicBezTo>
                  <a:cubicBezTo>
                    <a:pt x="224" y="1"/>
                    <a:pt x="180" y="5"/>
                    <a:pt x="136" y="9"/>
                  </a:cubicBezTo>
                  <a:cubicBezTo>
                    <a:pt x="116" y="11"/>
                    <a:pt x="95" y="13"/>
                    <a:pt x="73" y="16"/>
                  </a:cubicBezTo>
                  <a:cubicBezTo>
                    <a:pt x="52" y="17"/>
                    <a:pt x="32" y="23"/>
                    <a:pt x="12" y="30"/>
                  </a:cubicBezTo>
                  <a:cubicBezTo>
                    <a:pt x="1" y="38"/>
                    <a:pt x="4" y="56"/>
                    <a:pt x="17" y="60"/>
                  </a:cubicBezTo>
                  <a:cubicBezTo>
                    <a:pt x="21" y="60"/>
                    <a:pt x="26" y="61"/>
                    <a:pt x="31" y="61"/>
                  </a:cubicBezTo>
                  <a:cubicBezTo>
                    <a:pt x="47" y="61"/>
                    <a:pt x="63" y="59"/>
                    <a:pt x="79" y="56"/>
                  </a:cubicBezTo>
                  <a:cubicBezTo>
                    <a:pt x="98" y="54"/>
                    <a:pt x="117" y="52"/>
                    <a:pt x="136" y="49"/>
                  </a:cubicBezTo>
                  <a:cubicBezTo>
                    <a:pt x="180" y="44"/>
                    <a:pt x="224" y="42"/>
                    <a:pt x="268" y="40"/>
                  </a:cubicBezTo>
                  <a:cubicBezTo>
                    <a:pt x="289" y="39"/>
                    <a:pt x="309" y="39"/>
                    <a:pt x="330" y="39"/>
                  </a:cubicBezTo>
                  <a:cubicBezTo>
                    <a:pt x="395" y="39"/>
                    <a:pt x="461" y="42"/>
                    <a:pt x="526" y="47"/>
                  </a:cubicBezTo>
                  <a:cubicBezTo>
                    <a:pt x="526" y="47"/>
                    <a:pt x="527" y="47"/>
                    <a:pt x="527" y="47"/>
                  </a:cubicBezTo>
                  <a:cubicBezTo>
                    <a:pt x="542" y="47"/>
                    <a:pt x="545" y="21"/>
                    <a:pt x="530" y="18"/>
                  </a:cubicBezTo>
                  <a:cubicBezTo>
                    <a:pt x="450" y="6"/>
                    <a:pt x="370" y="0"/>
                    <a:pt x="290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16;p16">
              <a:extLst>
                <a:ext uri="{FF2B5EF4-FFF2-40B4-BE49-F238E27FC236}">
                  <a16:creationId xmlns:a16="http://schemas.microsoft.com/office/drawing/2014/main" id="{F1CF1687-A96A-4DB8-E1C0-779504F36982}"/>
                </a:ext>
              </a:extLst>
            </p:cNvPr>
            <p:cNvSpPr/>
            <p:nvPr/>
          </p:nvSpPr>
          <p:spPr>
            <a:xfrm>
              <a:off x="2132325" y="906625"/>
              <a:ext cx="9425" cy="1800"/>
            </a:xfrm>
            <a:custGeom>
              <a:avLst/>
              <a:gdLst/>
              <a:ahLst/>
              <a:cxnLst/>
              <a:rect l="l" t="t" r="r" b="b"/>
              <a:pathLst>
                <a:path w="377" h="72" extrusionOk="0">
                  <a:moveTo>
                    <a:pt x="351" y="0"/>
                  </a:moveTo>
                  <a:cubicBezTo>
                    <a:pt x="350" y="0"/>
                    <a:pt x="350" y="0"/>
                    <a:pt x="349" y="0"/>
                  </a:cubicBezTo>
                  <a:lnTo>
                    <a:pt x="175" y="18"/>
                  </a:lnTo>
                  <a:cubicBezTo>
                    <a:pt x="147" y="20"/>
                    <a:pt x="118" y="24"/>
                    <a:pt x="90" y="27"/>
                  </a:cubicBezTo>
                  <a:cubicBezTo>
                    <a:pt x="65" y="30"/>
                    <a:pt x="32" y="31"/>
                    <a:pt x="9" y="45"/>
                  </a:cubicBezTo>
                  <a:cubicBezTo>
                    <a:pt x="1" y="51"/>
                    <a:pt x="2" y="64"/>
                    <a:pt x="11" y="67"/>
                  </a:cubicBezTo>
                  <a:cubicBezTo>
                    <a:pt x="22" y="71"/>
                    <a:pt x="35" y="72"/>
                    <a:pt x="48" y="72"/>
                  </a:cubicBezTo>
                  <a:cubicBezTo>
                    <a:pt x="64" y="72"/>
                    <a:pt x="80" y="70"/>
                    <a:pt x="94" y="69"/>
                  </a:cubicBezTo>
                  <a:cubicBezTo>
                    <a:pt x="121" y="67"/>
                    <a:pt x="150" y="65"/>
                    <a:pt x="178" y="61"/>
                  </a:cubicBezTo>
                  <a:lnTo>
                    <a:pt x="349" y="44"/>
                  </a:lnTo>
                  <a:cubicBezTo>
                    <a:pt x="375" y="41"/>
                    <a:pt x="377" y="0"/>
                    <a:pt x="351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17;p16">
              <a:extLst>
                <a:ext uri="{FF2B5EF4-FFF2-40B4-BE49-F238E27FC236}">
                  <a16:creationId xmlns:a16="http://schemas.microsoft.com/office/drawing/2014/main" id="{0E8C0439-85D9-0362-A0CA-96ABEB65D0F8}"/>
                </a:ext>
              </a:extLst>
            </p:cNvPr>
            <p:cNvSpPr/>
            <p:nvPr/>
          </p:nvSpPr>
          <p:spPr>
            <a:xfrm>
              <a:off x="2159925" y="965400"/>
              <a:ext cx="11850" cy="1350"/>
            </a:xfrm>
            <a:custGeom>
              <a:avLst/>
              <a:gdLst/>
              <a:ahLst/>
              <a:cxnLst/>
              <a:rect l="l" t="t" r="r" b="b"/>
              <a:pathLst>
                <a:path w="474" h="54" extrusionOk="0">
                  <a:moveTo>
                    <a:pt x="139" y="1"/>
                  </a:moveTo>
                  <a:cubicBezTo>
                    <a:pt x="99" y="1"/>
                    <a:pt x="59" y="2"/>
                    <a:pt x="19" y="4"/>
                  </a:cubicBezTo>
                  <a:cubicBezTo>
                    <a:pt x="1" y="4"/>
                    <a:pt x="1" y="30"/>
                    <a:pt x="19" y="30"/>
                  </a:cubicBezTo>
                  <a:cubicBezTo>
                    <a:pt x="95" y="40"/>
                    <a:pt x="171" y="46"/>
                    <a:pt x="247" y="48"/>
                  </a:cubicBezTo>
                  <a:lnTo>
                    <a:pt x="360" y="53"/>
                  </a:lnTo>
                  <a:cubicBezTo>
                    <a:pt x="364" y="53"/>
                    <a:pt x="368" y="53"/>
                    <a:pt x="371" y="53"/>
                  </a:cubicBezTo>
                  <a:cubicBezTo>
                    <a:pt x="384" y="53"/>
                    <a:pt x="396" y="52"/>
                    <a:pt x="408" y="48"/>
                  </a:cubicBezTo>
                  <a:cubicBezTo>
                    <a:pt x="426" y="44"/>
                    <a:pt x="446" y="42"/>
                    <a:pt x="465" y="42"/>
                  </a:cubicBezTo>
                  <a:cubicBezTo>
                    <a:pt x="473" y="41"/>
                    <a:pt x="473" y="28"/>
                    <a:pt x="465" y="27"/>
                  </a:cubicBezTo>
                  <a:cubicBezTo>
                    <a:pt x="426" y="22"/>
                    <a:pt x="391" y="10"/>
                    <a:pt x="352" y="8"/>
                  </a:cubicBezTo>
                  <a:lnTo>
                    <a:pt x="242" y="4"/>
                  </a:lnTo>
                  <a:cubicBezTo>
                    <a:pt x="208" y="2"/>
                    <a:pt x="173" y="1"/>
                    <a:pt x="139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18;p16">
              <a:extLst>
                <a:ext uri="{FF2B5EF4-FFF2-40B4-BE49-F238E27FC236}">
                  <a16:creationId xmlns:a16="http://schemas.microsoft.com/office/drawing/2014/main" id="{04AC0777-690F-413C-18B7-20F5ACF972D3}"/>
                </a:ext>
              </a:extLst>
            </p:cNvPr>
            <p:cNvSpPr/>
            <p:nvPr/>
          </p:nvSpPr>
          <p:spPr>
            <a:xfrm>
              <a:off x="2152775" y="977825"/>
              <a:ext cx="11775" cy="2250"/>
            </a:xfrm>
            <a:custGeom>
              <a:avLst/>
              <a:gdLst/>
              <a:ahLst/>
              <a:cxnLst/>
              <a:rect l="l" t="t" r="r" b="b"/>
              <a:pathLst>
                <a:path w="471" h="90" extrusionOk="0">
                  <a:moveTo>
                    <a:pt x="340" y="1"/>
                  </a:moveTo>
                  <a:cubicBezTo>
                    <a:pt x="301" y="1"/>
                    <a:pt x="262" y="3"/>
                    <a:pt x="224" y="8"/>
                  </a:cubicBezTo>
                  <a:cubicBezTo>
                    <a:pt x="187" y="12"/>
                    <a:pt x="151" y="19"/>
                    <a:pt x="115" y="26"/>
                  </a:cubicBezTo>
                  <a:cubicBezTo>
                    <a:pt x="83" y="34"/>
                    <a:pt x="37" y="41"/>
                    <a:pt x="11" y="62"/>
                  </a:cubicBezTo>
                  <a:cubicBezTo>
                    <a:pt x="0" y="72"/>
                    <a:pt x="10" y="89"/>
                    <a:pt x="23" y="89"/>
                  </a:cubicBezTo>
                  <a:cubicBezTo>
                    <a:pt x="40" y="88"/>
                    <a:pt x="58" y="85"/>
                    <a:pt x="74" y="78"/>
                  </a:cubicBezTo>
                  <a:cubicBezTo>
                    <a:pt x="92" y="73"/>
                    <a:pt x="112" y="69"/>
                    <a:pt x="130" y="65"/>
                  </a:cubicBezTo>
                  <a:cubicBezTo>
                    <a:pt x="164" y="56"/>
                    <a:pt x="198" y="50"/>
                    <a:pt x="233" y="44"/>
                  </a:cubicBezTo>
                  <a:cubicBezTo>
                    <a:pt x="300" y="34"/>
                    <a:pt x="366" y="29"/>
                    <a:pt x="434" y="29"/>
                  </a:cubicBezTo>
                  <a:cubicBezTo>
                    <a:pt x="441" y="29"/>
                    <a:pt x="448" y="29"/>
                    <a:pt x="456" y="29"/>
                  </a:cubicBezTo>
                  <a:cubicBezTo>
                    <a:pt x="471" y="29"/>
                    <a:pt x="470" y="9"/>
                    <a:pt x="456" y="8"/>
                  </a:cubicBezTo>
                  <a:cubicBezTo>
                    <a:pt x="417" y="3"/>
                    <a:pt x="379" y="1"/>
                    <a:pt x="340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19;p16">
              <a:extLst>
                <a:ext uri="{FF2B5EF4-FFF2-40B4-BE49-F238E27FC236}">
                  <a16:creationId xmlns:a16="http://schemas.microsoft.com/office/drawing/2014/main" id="{E0E5E9A8-CF4E-F4C3-A2E3-BE4A252E9DEF}"/>
                </a:ext>
              </a:extLst>
            </p:cNvPr>
            <p:cNvSpPr/>
            <p:nvPr/>
          </p:nvSpPr>
          <p:spPr>
            <a:xfrm>
              <a:off x="2021100" y="960125"/>
              <a:ext cx="1575" cy="17450"/>
            </a:xfrm>
            <a:custGeom>
              <a:avLst/>
              <a:gdLst/>
              <a:ahLst/>
              <a:cxnLst/>
              <a:rect l="l" t="t" r="r" b="b"/>
              <a:pathLst>
                <a:path w="63" h="698" extrusionOk="0">
                  <a:moveTo>
                    <a:pt x="34" y="1"/>
                  </a:moveTo>
                  <a:cubicBezTo>
                    <a:pt x="31" y="1"/>
                    <a:pt x="27" y="3"/>
                    <a:pt x="27" y="7"/>
                  </a:cubicBezTo>
                  <a:cubicBezTo>
                    <a:pt x="10" y="123"/>
                    <a:pt x="0" y="238"/>
                    <a:pt x="0" y="355"/>
                  </a:cubicBezTo>
                  <a:cubicBezTo>
                    <a:pt x="0" y="412"/>
                    <a:pt x="1" y="470"/>
                    <a:pt x="4" y="528"/>
                  </a:cubicBezTo>
                  <a:cubicBezTo>
                    <a:pt x="8" y="579"/>
                    <a:pt x="3" y="645"/>
                    <a:pt x="28" y="692"/>
                  </a:cubicBezTo>
                  <a:cubicBezTo>
                    <a:pt x="30" y="696"/>
                    <a:pt x="34" y="698"/>
                    <a:pt x="38" y="698"/>
                  </a:cubicBezTo>
                  <a:cubicBezTo>
                    <a:pt x="42" y="698"/>
                    <a:pt x="47" y="695"/>
                    <a:pt x="49" y="689"/>
                  </a:cubicBezTo>
                  <a:cubicBezTo>
                    <a:pt x="62" y="639"/>
                    <a:pt x="46" y="578"/>
                    <a:pt x="43" y="528"/>
                  </a:cubicBezTo>
                  <a:cubicBezTo>
                    <a:pt x="39" y="470"/>
                    <a:pt x="36" y="412"/>
                    <a:pt x="35" y="355"/>
                  </a:cubicBezTo>
                  <a:cubicBezTo>
                    <a:pt x="34" y="239"/>
                    <a:pt x="35" y="124"/>
                    <a:pt x="44" y="9"/>
                  </a:cubicBezTo>
                  <a:cubicBezTo>
                    <a:pt x="44" y="4"/>
                    <a:pt x="39" y="1"/>
                    <a:pt x="34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20;p16">
              <a:extLst>
                <a:ext uri="{FF2B5EF4-FFF2-40B4-BE49-F238E27FC236}">
                  <a16:creationId xmlns:a16="http://schemas.microsoft.com/office/drawing/2014/main" id="{E35A4590-C627-6550-2A93-E22486EC45E3}"/>
                </a:ext>
              </a:extLst>
            </p:cNvPr>
            <p:cNvSpPr/>
            <p:nvPr/>
          </p:nvSpPr>
          <p:spPr>
            <a:xfrm>
              <a:off x="2042425" y="978625"/>
              <a:ext cx="4550" cy="19850"/>
            </a:xfrm>
            <a:custGeom>
              <a:avLst/>
              <a:gdLst/>
              <a:ahLst/>
              <a:cxnLst/>
              <a:rect l="l" t="t" r="r" b="b"/>
              <a:pathLst>
                <a:path w="182" h="794" extrusionOk="0">
                  <a:moveTo>
                    <a:pt x="165" y="1"/>
                  </a:moveTo>
                  <a:cubicBezTo>
                    <a:pt x="160" y="1"/>
                    <a:pt x="156" y="2"/>
                    <a:pt x="154" y="7"/>
                  </a:cubicBezTo>
                  <a:cubicBezTo>
                    <a:pt x="90" y="125"/>
                    <a:pt x="47" y="253"/>
                    <a:pt x="28" y="385"/>
                  </a:cubicBezTo>
                  <a:cubicBezTo>
                    <a:pt x="8" y="514"/>
                    <a:pt x="0" y="650"/>
                    <a:pt x="24" y="779"/>
                  </a:cubicBezTo>
                  <a:cubicBezTo>
                    <a:pt x="26" y="789"/>
                    <a:pt x="34" y="794"/>
                    <a:pt x="43" y="794"/>
                  </a:cubicBezTo>
                  <a:cubicBezTo>
                    <a:pt x="54" y="794"/>
                    <a:pt x="66" y="787"/>
                    <a:pt x="64" y="773"/>
                  </a:cubicBezTo>
                  <a:cubicBezTo>
                    <a:pt x="54" y="642"/>
                    <a:pt x="48" y="515"/>
                    <a:pt x="70" y="383"/>
                  </a:cubicBezTo>
                  <a:cubicBezTo>
                    <a:pt x="89" y="256"/>
                    <a:pt x="131" y="135"/>
                    <a:pt x="178" y="17"/>
                  </a:cubicBezTo>
                  <a:cubicBezTo>
                    <a:pt x="181" y="7"/>
                    <a:pt x="173" y="1"/>
                    <a:pt x="165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21;p16">
              <a:extLst>
                <a:ext uri="{FF2B5EF4-FFF2-40B4-BE49-F238E27FC236}">
                  <a16:creationId xmlns:a16="http://schemas.microsoft.com/office/drawing/2014/main" id="{52ED720E-75E6-5FE9-1FF4-88F67466EC79}"/>
                </a:ext>
              </a:extLst>
            </p:cNvPr>
            <p:cNvSpPr/>
            <p:nvPr/>
          </p:nvSpPr>
          <p:spPr>
            <a:xfrm>
              <a:off x="2053725" y="986375"/>
              <a:ext cx="1975" cy="13350"/>
            </a:xfrm>
            <a:custGeom>
              <a:avLst/>
              <a:gdLst/>
              <a:ahLst/>
              <a:cxnLst/>
              <a:rect l="l" t="t" r="r" b="b"/>
              <a:pathLst>
                <a:path w="79" h="534" extrusionOk="0">
                  <a:moveTo>
                    <a:pt x="60" y="1"/>
                  </a:moveTo>
                  <a:cubicBezTo>
                    <a:pt x="55" y="1"/>
                    <a:pt x="49" y="3"/>
                    <a:pt x="46" y="10"/>
                  </a:cubicBezTo>
                  <a:cubicBezTo>
                    <a:pt x="18" y="95"/>
                    <a:pt x="1" y="183"/>
                    <a:pt x="1" y="272"/>
                  </a:cubicBezTo>
                  <a:cubicBezTo>
                    <a:pt x="0" y="316"/>
                    <a:pt x="5" y="360"/>
                    <a:pt x="12" y="404"/>
                  </a:cubicBezTo>
                  <a:cubicBezTo>
                    <a:pt x="19" y="443"/>
                    <a:pt x="27" y="494"/>
                    <a:pt x="51" y="528"/>
                  </a:cubicBezTo>
                  <a:cubicBezTo>
                    <a:pt x="53" y="532"/>
                    <a:pt x="58" y="533"/>
                    <a:pt x="62" y="533"/>
                  </a:cubicBezTo>
                  <a:cubicBezTo>
                    <a:pt x="69" y="533"/>
                    <a:pt x="75" y="529"/>
                    <a:pt x="74" y="521"/>
                  </a:cubicBezTo>
                  <a:cubicBezTo>
                    <a:pt x="72" y="502"/>
                    <a:pt x="68" y="483"/>
                    <a:pt x="62" y="464"/>
                  </a:cubicBezTo>
                  <a:cubicBezTo>
                    <a:pt x="58" y="444"/>
                    <a:pt x="54" y="423"/>
                    <a:pt x="50" y="402"/>
                  </a:cubicBezTo>
                  <a:cubicBezTo>
                    <a:pt x="42" y="360"/>
                    <a:pt x="38" y="316"/>
                    <a:pt x="37" y="272"/>
                  </a:cubicBezTo>
                  <a:cubicBezTo>
                    <a:pt x="35" y="185"/>
                    <a:pt x="47" y="100"/>
                    <a:pt x="74" y="19"/>
                  </a:cubicBezTo>
                  <a:cubicBezTo>
                    <a:pt x="78" y="8"/>
                    <a:pt x="69" y="1"/>
                    <a:pt x="60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22;p16">
              <a:extLst>
                <a:ext uri="{FF2B5EF4-FFF2-40B4-BE49-F238E27FC236}">
                  <a16:creationId xmlns:a16="http://schemas.microsoft.com/office/drawing/2014/main" id="{A6D14609-09B8-A2DC-495E-C7B438DF2346}"/>
                </a:ext>
              </a:extLst>
            </p:cNvPr>
            <p:cNvSpPr/>
            <p:nvPr/>
          </p:nvSpPr>
          <p:spPr>
            <a:xfrm>
              <a:off x="1946925" y="921775"/>
              <a:ext cx="6700" cy="23575"/>
            </a:xfrm>
            <a:custGeom>
              <a:avLst/>
              <a:gdLst/>
              <a:ahLst/>
              <a:cxnLst/>
              <a:rect l="l" t="t" r="r" b="b"/>
              <a:pathLst>
                <a:path w="268" h="943" extrusionOk="0">
                  <a:moveTo>
                    <a:pt x="19" y="1"/>
                  </a:moveTo>
                  <a:cubicBezTo>
                    <a:pt x="12" y="1"/>
                    <a:pt x="6" y="5"/>
                    <a:pt x="6" y="14"/>
                  </a:cubicBezTo>
                  <a:lnTo>
                    <a:pt x="7" y="14"/>
                  </a:lnTo>
                  <a:cubicBezTo>
                    <a:pt x="0" y="179"/>
                    <a:pt x="18" y="343"/>
                    <a:pt x="59" y="502"/>
                  </a:cubicBezTo>
                  <a:cubicBezTo>
                    <a:pt x="80" y="580"/>
                    <a:pt x="105" y="658"/>
                    <a:pt x="136" y="733"/>
                  </a:cubicBezTo>
                  <a:cubicBezTo>
                    <a:pt x="165" y="803"/>
                    <a:pt x="195" y="883"/>
                    <a:pt x="247" y="939"/>
                  </a:cubicBezTo>
                  <a:cubicBezTo>
                    <a:pt x="250" y="941"/>
                    <a:pt x="252" y="942"/>
                    <a:pt x="255" y="942"/>
                  </a:cubicBezTo>
                  <a:cubicBezTo>
                    <a:pt x="261" y="942"/>
                    <a:pt x="268" y="936"/>
                    <a:pt x="266" y="929"/>
                  </a:cubicBezTo>
                  <a:cubicBezTo>
                    <a:pt x="242" y="852"/>
                    <a:pt x="196" y="781"/>
                    <a:pt x="165" y="708"/>
                  </a:cubicBezTo>
                  <a:cubicBezTo>
                    <a:pt x="136" y="638"/>
                    <a:pt x="113" y="566"/>
                    <a:pt x="93" y="492"/>
                  </a:cubicBezTo>
                  <a:cubicBezTo>
                    <a:pt x="52" y="336"/>
                    <a:pt x="31" y="176"/>
                    <a:pt x="33" y="14"/>
                  </a:cubicBezTo>
                  <a:cubicBezTo>
                    <a:pt x="33" y="5"/>
                    <a:pt x="26" y="1"/>
                    <a:pt x="19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23;p16">
              <a:extLst>
                <a:ext uri="{FF2B5EF4-FFF2-40B4-BE49-F238E27FC236}">
                  <a16:creationId xmlns:a16="http://schemas.microsoft.com/office/drawing/2014/main" id="{8210F8A9-93F6-CFDC-92D0-6C576D82936B}"/>
                </a:ext>
              </a:extLst>
            </p:cNvPr>
            <p:cNvSpPr/>
            <p:nvPr/>
          </p:nvSpPr>
          <p:spPr>
            <a:xfrm>
              <a:off x="1962650" y="932300"/>
              <a:ext cx="5450" cy="19350"/>
            </a:xfrm>
            <a:custGeom>
              <a:avLst/>
              <a:gdLst/>
              <a:ahLst/>
              <a:cxnLst/>
              <a:rect l="l" t="t" r="r" b="b"/>
              <a:pathLst>
                <a:path w="218" h="774" extrusionOk="0">
                  <a:moveTo>
                    <a:pt x="6" y="1"/>
                  </a:moveTo>
                  <a:cubicBezTo>
                    <a:pt x="3" y="1"/>
                    <a:pt x="0" y="2"/>
                    <a:pt x="0" y="5"/>
                  </a:cubicBezTo>
                  <a:cubicBezTo>
                    <a:pt x="12" y="140"/>
                    <a:pt x="35" y="272"/>
                    <a:pt x="68" y="403"/>
                  </a:cubicBezTo>
                  <a:cubicBezTo>
                    <a:pt x="87" y="468"/>
                    <a:pt x="106" y="533"/>
                    <a:pt x="127" y="597"/>
                  </a:cubicBezTo>
                  <a:cubicBezTo>
                    <a:pt x="148" y="655"/>
                    <a:pt x="164" y="723"/>
                    <a:pt x="202" y="771"/>
                  </a:cubicBezTo>
                  <a:cubicBezTo>
                    <a:pt x="204" y="773"/>
                    <a:pt x="206" y="773"/>
                    <a:pt x="208" y="773"/>
                  </a:cubicBezTo>
                  <a:cubicBezTo>
                    <a:pt x="213" y="773"/>
                    <a:pt x="218" y="767"/>
                    <a:pt x="217" y="762"/>
                  </a:cubicBezTo>
                  <a:cubicBezTo>
                    <a:pt x="209" y="700"/>
                    <a:pt x="171" y="637"/>
                    <a:pt x="150" y="577"/>
                  </a:cubicBezTo>
                  <a:cubicBezTo>
                    <a:pt x="128" y="515"/>
                    <a:pt x="108" y="452"/>
                    <a:pt x="91" y="389"/>
                  </a:cubicBezTo>
                  <a:cubicBezTo>
                    <a:pt x="56" y="263"/>
                    <a:pt x="29" y="134"/>
                    <a:pt x="11" y="4"/>
                  </a:cubicBezTo>
                  <a:cubicBezTo>
                    <a:pt x="10" y="2"/>
                    <a:pt x="8" y="1"/>
                    <a:pt x="6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24;p16">
              <a:extLst>
                <a:ext uri="{FF2B5EF4-FFF2-40B4-BE49-F238E27FC236}">
                  <a16:creationId xmlns:a16="http://schemas.microsoft.com/office/drawing/2014/main" id="{90FDFFF6-C83F-C660-C3AA-1E39EA3F7B46}"/>
                </a:ext>
              </a:extLst>
            </p:cNvPr>
            <p:cNvSpPr/>
            <p:nvPr/>
          </p:nvSpPr>
          <p:spPr>
            <a:xfrm>
              <a:off x="1871150" y="847325"/>
              <a:ext cx="1950" cy="27725"/>
            </a:xfrm>
            <a:custGeom>
              <a:avLst/>
              <a:gdLst/>
              <a:ahLst/>
              <a:cxnLst/>
              <a:rect l="l" t="t" r="r" b="b"/>
              <a:pathLst>
                <a:path w="78" h="1109" extrusionOk="0">
                  <a:moveTo>
                    <a:pt x="65" y="1"/>
                  </a:moveTo>
                  <a:cubicBezTo>
                    <a:pt x="59" y="1"/>
                    <a:pt x="52" y="5"/>
                    <a:pt x="51" y="13"/>
                  </a:cubicBezTo>
                  <a:lnTo>
                    <a:pt x="51" y="12"/>
                  </a:lnTo>
                  <a:cubicBezTo>
                    <a:pt x="27" y="195"/>
                    <a:pt x="14" y="379"/>
                    <a:pt x="10" y="563"/>
                  </a:cubicBezTo>
                  <a:cubicBezTo>
                    <a:pt x="6" y="740"/>
                    <a:pt x="1" y="921"/>
                    <a:pt x="26" y="1097"/>
                  </a:cubicBezTo>
                  <a:cubicBezTo>
                    <a:pt x="28" y="1105"/>
                    <a:pt x="34" y="1109"/>
                    <a:pt x="40" y="1109"/>
                  </a:cubicBezTo>
                  <a:cubicBezTo>
                    <a:pt x="49" y="1109"/>
                    <a:pt x="57" y="1103"/>
                    <a:pt x="57" y="1093"/>
                  </a:cubicBezTo>
                  <a:cubicBezTo>
                    <a:pt x="65" y="913"/>
                    <a:pt x="53" y="733"/>
                    <a:pt x="56" y="553"/>
                  </a:cubicBezTo>
                  <a:cubicBezTo>
                    <a:pt x="59" y="373"/>
                    <a:pt x="67" y="193"/>
                    <a:pt x="77" y="13"/>
                  </a:cubicBezTo>
                  <a:cubicBezTo>
                    <a:pt x="77" y="5"/>
                    <a:pt x="71" y="1"/>
                    <a:pt x="65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25;p16">
              <a:extLst>
                <a:ext uri="{FF2B5EF4-FFF2-40B4-BE49-F238E27FC236}">
                  <a16:creationId xmlns:a16="http://schemas.microsoft.com/office/drawing/2014/main" id="{8B232796-3003-B37E-2E20-503337DDD60D}"/>
                </a:ext>
              </a:extLst>
            </p:cNvPr>
            <p:cNvSpPr/>
            <p:nvPr/>
          </p:nvSpPr>
          <p:spPr>
            <a:xfrm>
              <a:off x="1883025" y="848900"/>
              <a:ext cx="3625" cy="32450"/>
            </a:xfrm>
            <a:custGeom>
              <a:avLst/>
              <a:gdLst/>
              <a:ahLst/>
              <a:cxnLst/>
              <a:rect l="l" t="t" r="r" b="b"/>
              <a:pathLst>
                <a:path w="145" h="1298" extrusionOk="0">
                  <a:moveTo>
                    <a:pt x="115" y="1270"/>
                  </a:moveTo>
                  <a:lnTo>
                    <a:pt x="115" y="1270"/>
                  </a:lnTo>
                  <a:cubicBezTo>
                    <a:pt x="115" y="1270"/>
                    <a:pt x="115" y="1270"/>
                    <a:pt x="115" y="1270"/>
                  </a:cubicBezTo>
                  <a:lnTo>
                    <a:pt x="115" y="1270"/>
                  </a:lnTo>
                  <a:cubicBezTo>
                    <a:pt x="115" y="1270"/>
                    <a:pt x="115" y="1270"/>
                    <a:pt x="115" y="1270"/>
                  </a:cubicBezTo>
                  <a:close/>
                  <a:moveTo>
                    <a:pt x="6" y="1"/>
                  </a:moveTo>
                  <a:cubicBezTo>
                    <a:pt x="4" y="1"/>
                    <a:pt x="1" y="2"/>
                    <a:pt x="1" y="6"/>
                  </a:cubicBezTo>
                  <a:cubicBezTo>
                    <a:pt x="11" y="317"/>
                    <a:pt x="35" y="628"/>
                    <a:pt x="55" y="939"/>
                  </a:cubicBezTo>
                  <a:cubicBezTo>
                    <a:pt x="59" y="1014"/>
                    <a:pt x="64" y="1090"/>
                    <a:pt x="69" y="1166"/>
                  </a:cubicBezTo>
                  <a:cubicBezTo>
                    <a:pt x="71" y="1199"/>
                    <a:pt x="61" y="1267"/>
                    <a:pt x="92" y="1292"/>
                  </a:cubicBezTo>
                  <a:cubicBezTo>
                    <a:pt x="96" y="1296"/>
                    <a:pt x="100" y="1298"/>
                    <a:pt x="104" y="1298"/>
                  </a:cubicBezTo>
                  <a:cubicBezTo>
                    <a:pt x="123" y="1298"/>
                    <a:pt x="144" y="1265"/>
                    <a:pt x="123" y="1253"/>
                  </a:cubicBezTo>
                  <a:cubicBezTo>
                    <a:pt x="122" y="1252"/>
                    <a:pt x="120" y="1252"/>
                    <a:pt x="119" y="1252"/>
                  </a:cubicBezTo>
                  <a:cubicBezTo>
                    <a:pt x="116" y="1252"/>
                    <a:pt x="114" y="1253"/>
                    <a:pt x="113" y="1254"/>
                  </a:cubicBezTo>
                  <a:lnTo>
                    <a:pt x="109" y="1257"/>
                  </a:lnTo>
                  <a:lnTo>
                    <a:pt x="109" y="1257"/>
                  </a:lnTo>
                  <a:cubicBezTo>
                    <a:pt x="95" y="1200"/>
                    <a:pt x="82" y="977"/>
                    <a:pt x="81" y="952"/>
                  </a:cubicBezTo>
                  <a:lnTo>
                    <a:pt x="60" y="636"/>
                  </a:lnTo>
                  <a:cubicBezTo>
                    <a:pt x="46" y="426"/>
                    <a:pt x="33" y="216"/>
                    <a:pt x="12" y="6"/>
                  </a:cubicBezTo>
                  <a:cubicBezTo>
                    <a:pt x="12" y="2"/>
                    <a:pt x="9" y="1"/>
                    <a:pt x="6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26;p16">
              <a:extLst>
                <a:ext uri="{FF2B5EF4-FFF2-40B4-BE49-F238E27FC236}">
                  <a16:creationId xmlns:a16="http://schemas.microsoft.com/office/drawing/2014/main" id="{505036BE-2919-2A08-B69B-D768B6C5A770}"/>
                </a:ext>
              </a:extLst>
            </p:cNvPr>
            <p:cNvSpPr/>
            <p:nvPr/>
          </p:nvSpPr>
          <p:spPr>
            <a:xfrm>
              <a:off x="1924250" y="875200"/>
              <a:ext cx="2525" cy="26675"/>
            </a:xfrm>
            <a:custGeom>
              <a:avLst/>
              <a:gdLst/>
              <a:ahLst/>
              <a:cxnLst/>
              <a:rect l="l" t="t" r="r" b="b"/>
              <a:pathLst>
                <a:path w="101" h="1067" extrusionOk="0">
                  <a:moveTo>
                    <a:pt x="44" y="1"/>
                  </a:moveTo>
                  <a:cubicBezTo>
                    <a:pt x="41" y="1"/>
                    <a:pt x="39" y="2"/>
                    <a:pt x="38" y="6"/>
                  </a:cubicBezTo>
                  <a:cubicBezTo>
                    <a:pt x="12" y="179"/>
                    <a:pt x="1" y="355"/>
                    <a:pt x="6" y="530"/>
                  </a:cubicBezTo>
                  <a:cubicBezTo>
                    <a:pt x="12" y="704"/>
                    <a:pt x="23" y="885"/>
                    <a:pt x="64" y="1054"/>
                  </a:cubicBezTo>
                  <a:cubicBezTo>
                    <a:pt x="66" y="1063"/>
                    <a:pt x="74" y="1067"/>
                    <a:pt x="82" y="1067"/>
                  </a:cubicBezTo>
                  <a:cubicBezTo>
                    <a:pt x="91" y="1067"/>
                    <a:pt x="100" y="1061"/>
                    <a:pt x="99" y="1050"/>
                  </a:cubicBezTo>
                  <a:cubicBezTo>
                    <a:pt x="77" y="876"/>
                    <a:pt x="48" y="706"/>
                    <a:pt x="40" y="530"/>
                  </a:cubicBezTo>
                  <a:cubicBezTo>
                    <a:pt x="34" y="356"/>
                    <a:pt x="38" y="181"/>
                    <a:pt x="52" y="8"/>
                  </a:cubicBezTo>
                  <a:cubicBezTo>
                    <a:pt x="52" y="3"/>
                    <a:pt x="48" y="1"/>
                    <a:pt x="44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Picture 15" descr="A blue and orange pie chart&#10;&#10;AI-generated content may be incorrect.">
            <a:extLst>
              <a:ext uri="{FF2B5EF4-FFF2-40B4-BE49-F238E27FC236}">
                <a16:creationId xmlns:a16="http://schemas.microsoft.com/office/drawing/2014/main" id="{E6D59A38-A72F-45E3-2BA9-D65C065A733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466" r="151" b="2968"/>
          <a:stretch>
            <a:fillRect/>
          </a:stretch>
        </p:blipFill>
        <p:spPr>
          <a:xfrm>
            <a:off x="1523380" y="1083035"/>
            <a:ext cx="5790797" cy="389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68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DCDAE-7DED-D577-794D-FC1D431D5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4C6E83-E8B3-1AC2-5B21-E44AB1C422C9}"/>
              </a:ext>
            </a:extLst>
          </p:cNvPr>
          <p:cNvSpPr txBox="1"/>
          <p:nvPr/>
        </p:nvSpPr>
        <p:spPr>
          <a:xfrm>
            <a:off x="708686" y="132071"/>
            <a:ext cx="7089009" cy="55874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2800" b="1" kern="100">
                <a:solidFill>
                  <a:srgbClr val="AAAD8F"/>
                </a:solidFill>
                <a:latin typeface="Annual Trends of Discontinuous "/>
                <a:ea typeface="Aptos" panose="020B0004020202020204" pitchFamily="34" charset="0"/>
              </a:rPr>
              <a:t>Trends</a:t>
            </a:r>
            <a:r>
              <a:rPr lang="en-US" sz="2800" b="1" kern="100">
                <a:solidFill>
                  <a:srgbClr val="F7951E"/>
                </a:solidFill>
                <a:latin typeface="Annual Trends of Discontinuous "/>
                <a:ea typeface="Aptos" panose="020B0004020202020204" pitchFamily="34" charset="0"/>
              </a:rPr>
              <a:t> Vs </a:t>
            </a:r>
            <a:r>
              <a:rPr lang="en-US" sz="2800" b="1" kern="100">
                <a:solidFill>
                  <a:srgbClr val="945045"/>
                </a:solidFill>
                <a:latin typeface="Annual Trends of Discontinuous "/>
                <a:ea typeface="Aptos" panose="020B0004020202020204" pitchFamily="34" charset="0"/>
              </a:rPr>
              <a:t>Time</a:t>
            </a:r>
            <a:endParaRPr lang="en-US" sz="2800" b="1" kern="100">
              <a:solidFill>
                <a:srgbClr val="945045"/>
              </a:solidFill>
              <a:effectLst/>
              <a:latin typeface="Annual Trends of Discontinuous "/>
              <a:ea typeface="Aptos" panose="020B0004020202020204" pitchFamily="34" charset="0"/>
            </a:endParaRPr>
          </a:p>
        </p:txBody>
      </p:sp>
      <p:pic>
        <p:nvPicPr>
          <p:cNvPr id="3" name="Picture 2" descr="A graph with orange lines&#10;&#10;AI-generated content may be incorrect.">
            <a:extLst>
              <a:ext uri="{FF2B5EF4-FFF2-40B4-BE49-F238E27FC236}">
                <a16:creationId xmlns:a16="http://schemas.microsoft.com/office/drawing/2014/main" id="{AFE1CF0C-A82B-8C2D-28EC-D31EE0CB2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07" y="868760"/>
            <a:ext cx="5779489" cy="37925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50580A-CDEF-6225-B338-CCF6766CBE1D}"/>
              </a:ext>
            </a:extLst>
          </p:cNvPr>
          <p:cNvSpPr txBox="1"/>
          <p:nvPr/>
        </p:nvSpPr>
        <p:spPr>
          <a:xfrm>
            <a:off x="6223473" y="1701455"/>
            <a:ext cx="2642941" cy="2127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rgbClr val="F7951E"/>
                </a:solidFill>
                <a:latin typeface="Fira Sans Extra Condensed SemiBold" panose="020B0604020202020204" charset="0"/>
              </a:rPr>
              <a:t>2009: </a:t>
            </a:r>
            <a:r>
              <a:rPr lang="en-US" sz="1800" dirty="0">
                <a:solidFill>
                  <a:srgbClr val="664A3B"/>
                </a:solidFill>
                <a:latin typeface="Fira Sans Extra Condensed SemiBold" panose="020B0604020202020204" charset="0"/>
              </a:rPr>
              <a:t>Highest number of reports, around 27,000.</a:t>
            </a:r>
          </a:p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rgbClr val="F7951E"/>
                </a:solidFill>
                <a:latin typeface="Fira Sans Extra Condensed SemiBold" panose="020B0604020202020204" charset="0"/>
              </a:rPr>
              <a:t>2020: </a:t>
            </a:r>
            <a:r>
              <a:rPr lang="en-US" sz="1800" dirty="0">
                <a:solidFill>
                  <a:srgbClr val="664A3B"/>
                </a:solidFill>
                <a:latin typeface="Fira Sans Extra Condensed SemiBold" panose="020B0604020202020204" charset="0"/>
              </a:rPr>
              <a:t>Sharp decline again to around 2,000(lowest point overall).</a:t>
            </a:r>
          </a:p>
        </p:txBody>
      </p:sp>
    </p:spTree>
    <p:extLst>
      <p:ext uri="{BB962C8B-B14F-4D97-AF65-F5344CB8AC3E}">
        <p14:creationId xmlns:p14="http://schemas.microsoft.com/office/powerpoint/2010/main" val="1500566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DE82C193-2D97-098E-4737-F980346D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>
            <a:extLst>
              <a:ext uri="{FF2B5EF4-FFF2-40B4-BE49-F238E27FC236}">
                <a16:creationId xmlns:a16="http://schemas.microsoft.com/office/drawing/2014/main" id="{8D0C1564-A83E-5EF6-E1A1-6A0353D464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397" y="375265"/>
            <a:ext cx="8229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  <a:scene3d>
              <a:camera prst="orthographicFront"/>
              <a:lightRig rig="harsh" dir="t"/>
            </a:scene3d>
            <a:sp3d prstMaterial="matte">
              <a:contourClr>
                <a:schemeClr val="bg1">
                  <a:lumMod val="65000"/>
                </a:schemeClr>
              </a:contourClr>
            </a:sp3d>
          </a:bodyPr>
          <a:lstStyle/>
          <a:p>
            <a:pPr lvl="0">
              <a:buSzPts val="1100"/>
            </a:pPr>
            <a:r>
              <a:rPr lang="en-US" sz="4400" b="1" dirty="0">
                <a:solidFill>
                  <a:schemeClr val="accent3"/>
                </a:solidFill>
              </a:rPr>
              <a:t>Conclusion</a:t>
            </a:r>
            <a:endParaRPr sz="4400" b="1" dirty="0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C07C1-E8D9-AFE4-AEE8-9C3F7CE6610C}"/>
              </a:ext>
            </a:extLst>
          </p:cNvPr>
          <p:cNvSpPr txBox="1"/>
          <p:nvPr/>
        </p:nvSpPr>
        <p:spPr>
          <a:xfrm>
            <a:off x="737479" y="1510504"/>
            <a:ext cx="739415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Bahnschrift SemiBold Condensed"/>
              </a:rPr>
              <a:t>Harmful </a:t>
            </a:r>
            <a:r>
              <a:rPr lang="en-US" sz="2400" dirty="0">
                <a:solidFill>
                  <a:srgbClr val="F7951E"/>
                </a:solidFill>
                <a:latin typeface="Bahnschrift SemiBold Condensed"/>
              </a:rPr>
              <a:t>chemicals are still used in beauty products.</a:t>
            </a:r>
          </a:p>
          <a:p>
            <a:endParaRPr lang="en-US" sz="2400" dirty="0">
              <a:solidFill>
                <a:srgbClr val="F7951E"/>
              </a:solidFill>
              <a:latin typeface="Bahnschrift SemiBold Condensed"/>
            </a:endParaRPr>
          </a:p>
          <a:p>
            <a:r>
              <a:rPr lang="en-US" sz="2400" dirty="0">
                <a:solidFill>
                  <a:srgbClr val="F7951E"/>
                </a:solidFill>
                <a:latin typeface="Bahnschrift SemiBold Condensed"/>
              </a:rPr>
              <a:t>Nail products often have many </a:t>
            </a:r>
            <a:r>
              <a:rPr lang="en-US" sz="2400" dirty="0">
                <a:solidFill>
                  <a:schemeClr val="bg2"/>
                </a:solidFill>
                <a:latin typeface="Bahnschrift SemiBold Condensed"/>
              </a:rPr>
              <a:t>toxic </a:t>
            </a:r>
            <a:r>
              <a:rPr lang="en-US" sz="2400" dirty="0">
                <a:solidFill>
                  <a:srgbClr val="F7951E"/>
                </a:solidFill>
                <a:latin typeface="Bahnschrift SemiBold Condensed"/>
              </a:rPr>
              <a:t>ingredients.</a:t>
            </a:r>
          </a:p>
          <a:p>
            <a:endParaRPr lang="en-US" sz="2400" dirty="0">
              <a:solidFill>
                <a:srgbClr val="F7951E"/>
              </a:solidFill>
              <a:latin typeface="Bahnschrift SemiBold Condensed"/>
            </a:endParaRPr>
          </a:p>
          <a:p>
            <a:r>
              <a:rPr lang="en-US" sz="2400" dirty="0">
                <a:solidFill>
                  <a:srgbClr val="F7951E"/>
                </a:solidFill>
                <a:latin typeface="Bahnschrift SemiBold Condensed"/>
              </a:rPr>
              <a:t>Reporting and discontinuation have </a:t>
            </a:r>
            <a:r>
              <a:rPr lang="en-US" sz="2400" dirty="0">
                <a:solidFill>
                  <a:schemeClr val="bg2"/>
                </a:solidFill>
                <a:latin typeface="Bahnschrift SemiBold Condensed"/>
              </a:rPr>
              <a:t>decreased</a:t>
            </a:r>
            <a:r>
              <a:rPr lang="en-US" sz="2400" dirty="0">
                <a:solidFill>
                  <a:srgbClr val="F7951E"/>
                </a:solidFill>
                <a:latin typeface="Bahnschrift SemiBold Condensed"/>
              </a:rPr>
              <a:t> over time.</a:t>
            </a:r>
          </a:p>
          <a:p>
            <a:endParaRPr lang="en-US" sz="2400" dirty="0">
              <a:solidFill>
                <a:srgbClr val="F7951E"/>
              </a:solidFill>
              <a:latin typeface="Bahnschrift SemiBold Condensed"/>
            </a:endParaRPr>
          </a:p>
          <a:p>
            <a:r>
              <a:rPr lang="en-US" sz="2400" dirty="0">
                <a:solidFill>
                  <a:srgbClr val="F7951E"/>
                </a:solidFill>
                <a:latin typeface="Bahnschrift SemiBold Condensed"/>
              </a:rPr>
              <a:t>Many </a:t>
            </a:r>
            <a:r>
              <a:rPr lang="en-US" sz="2400" dirty="0">
                <a:solidFill>
                  <a:schemeClr val="bg2"/>
                </a:solidFill>
                <a:latin typeface="Bahnschrift SemiBold Condensed"/>
              </a:rPr>
              <a:t>unsafe</a:t>
            </a:r>
            <a:r>
              <a:rPr lang="en-US" sz="2400" dirty="0">
                <a:solidFill>
                  <a:srgbClr val="F7951E"/>
                </a:solidFill>
                <a:latin typeface="Bahnschrift SemiBold Condensed"/>
              </a:rPr>
              <a:t> products are still on the market.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7CC5D6-72CE-D66E-DED7-726A1CD39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094" y="132927"/>
            <a:ext cx="563510" cy="10072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68EC62-2998-55D0-7B27-46B21F1D1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151648"/>
            <a:ext cx="702129" cy="7963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2AFF89-65D7-3CB7-4769-7F3BABD35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157" y="1621269"/>
            <a:ext cx="274344" cy="2438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C91759-1400-98CD-BC92-A5816692D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50" y="2397366"/>
            <a:ext cx="274344" cy="2438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3AF8CE-0564-7A52-0625-9F44B967C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78" y="3058815"/>
            <a:ext cx="274344" cy="2438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7B05B8-A35C-D36F-1E65-951110B22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336" y="3803075"/>
            <a:ext cx="274344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44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7">
          <a:extLst>
            <a:ext uri="{FF2B5EF4-FFF2-40B4-BE49-F238E27FC236}">
              <a16:creationId xmlns:a16="http://schemas.microsoft.com/office/drawing/2014/main" id="{8A8B1466-E1A3-6BDB-EF93-48ED13EF9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32">
            <a:extLst>
              <a:ext uri="{FF2B5EF4-FFF2-40B4-BE49-F238E27FC236}">
                <a16:creationId xmlns:a16="http://schemas.microsoft.com/office/drawing/2014/main" id="{A29D29A7-A07D-3B8F-5917-463219DA64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118" y="18033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989C7C"/>
                </a:solidFill>
              </a:rPr>
              <a:t>Recommendations</a:t>
            </a:r>
            <a:endParaRPr sz="4000">
              <a:solidFill>
                <a:srgbClr val="989C7C"/>
              </a:solidFill>
            </a:endParaRPr>
          </a:p>
        </p:txBody>
      </p:sp>
      <p:sp>
        <p:nvSpPr>
          <p:cNvPr id="2330" name="Google Shape;2330;p32">
            <a:extLst>
              <a:ext uri="{FF2B5EF4-FFF2-40B4-BE49-F238E27FC236}">
                <a16:creationId xmlns:a16="http://schemas.microsoft.com/office/drawing/2014/main" id="{1B1F067A-E18D-33A3-726E-7D6C7D1AABA7}"/>
              </a:ext>
            </a:extLst>
          </p:cNvPr>
          <p:cNvSpPr/>
          <p:nvPr/>
        </p:nvSpPr>
        <p:spPr>
          <a:xfrm>
            <a:off x="275330" y="2352523"/>
            <a:ext cx="1855711" cy="2358313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lvl="0" algn="ctr"/>
            <a:r>
              <a:rPr lang="en-US" sz="1800" dirty="0">
                <a:latin typeface="Fira Sans Extra Condensed SemiBold" panose="020B0604020202020204" charset="0"/>
              </a:rPr>
              <a:t>Focus checks on companies with many risky products.</a:t>
            </a:r>
            <a:endParaRPr sz="1800" dirty="0">
              <a:solidFill>
                <a:schemeClr val="dk1"/>
              </a:solidFill>
              <a:latin typeface="Fira Sans Extra Condensed SemiBold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2331" name="Google Shape;2331;p32">
            <a:extLst>
              <a:ext uri="{FF2B5EF4-FFF2-40B4-BE49-F238E27FC236}">
                <a16:creationId xmlns:a16="http://schemas.microsoft.com/office/drawing/2014/main" id="{A9CBC90A-EFC1-5E4A-D73B-71C2B7146817}"/>
              </a:ext>
            </a:extLst>
          </p:cNvPr>
          <p:cNvSpPr/>
          <p:nvPr/>
        </p:nvSpPr>
        <p:spPr>
          <a:xfrm>
            <a:off x="2490934" y="1836899"/>
            <a:ext cx="1855711" cy="389252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332" name="Google Shape;2332;p32">
            <a:extLst>
              <a:ext uri="{FF2B5EF4-FFF2-40B4-BE49-F238E27FC236}">
                <a16:creationId xmlns:a16="http://schemas.microsoft.com/office/drawing/2014/main" id="{9EDC3BF2-DBF0-D69F-D65F-E32C96E55D76}"/>
              </a:ext>
            </a:extLst>
          </p:cNvPr>
          <p:cNvSpPr/>
          <p:nvPr/>
        </p:nvSpPr>
        <p:spPr>
          <a:xfrm>
            <a:off x="4706517" y="1836899"/>
            <a:ext cx="1855711" cy="389252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333" name="Google Shape;2333;p32">
            <a:extLst>
              <a:ext uri="{FF2B5EF4-FFF2-40B4-BE49-F238E27FC236}">
                <a16:creationId xmlns:a16="http://schemas.microsoft.com/office/drawing/2014/main" id="{01A4BCC2-86AD-5DF2-4983-28E9167D0F63}"/>
              </a:ext>
            </a:extLst>
          </p:cNvPr>
          <p:cNvSpPr/>
          <p:nvPr/>
        </p:nvSpPr>
        <p:spPr>
          <a:xfrm>
            <a:off x="275340" y="1836899"/>
            <a:ext cx="1855711" cy="389252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334" name="Google Shape;2334;p32">
            <a:extLst>
              <a:ext uri="{FF2B5EF4-FFF2-40B4-BE49-F238E27FC236}">
                <a16:creationId xmlns:a16="http://schemas.microsoft.com/office/drawing/2014/main" id="{7118C1BD-0016-E3A4-AD91-1E176FA6470F}"/>
              </a:ext>
            </a:extLst>
          </p:cNvPr>
          <p:cNvSpPr/>
          <p:nvPr/>
        </p:nvSpPr>
        <p:spPr>
          <a:xfrm>
            <a:off x="1634820" y="1265432"/>
            <a:ext cx="718256" cy="796249"/>
          </a:xfrm>
          <a:custGeom>
            <a:avLst/>
            <a:gdLst/>
            <a:ahLst/>
            <a:cxnLst/>
            <a:rect l="l" t="t" r="r" b="b"/>
            <a:pathLst>
              <a:path w="6639" h="6011" extrusionOk="0">
                <a:moveTo>
                  <a:pt x="3517" y="6010"/>
                </a:moveTo>
                <a:cubicBezTo>
                  <a:pt x="3847" y="5966"/>
                  <a:pt x="4326" y="5911"/>
                  <a:pt x="4802" y="5838"/>
                </a:cubicBezTo>
                <a:cubicBezTo>
                  <a:pt x="5073" y="5794"/>
                  <a:pt x="5288" y="5648"/>
                  <a:pt x="5490" y="5450"/>
                </a:cubicBezTo>
                <a:cubicBezTo>
                  <a:pt x="6445" y="4510"/>
                  <a:pt x="6639" y="3335"/>
                  <a:pt x="6375" y="2069"/>
                </a:cubicBezTo>
                <a:cubicBezTo>
                  <a:pt x="6236" y="1428"/>
                  <a:pt x="5859" y="865"/>
                  <a:pt x="5314" y="499"/>
                </a:cubicBezTo>
                <a:cubicBezTo>
                  <a:pt x="5087" y="334"/>
                  <a:pt x="4842" y="195"/>
                  <a:pt x="4582" y="85"/>
                </a:cubicBezTo>
                <a:cubicBezTo>
                  <a:pt x="4399" y="12"/>
                  <a:pt x="4180" y="1"/>
                  <a:pt x="3978" y="5"/>
                </a:cubicBezTo>
                <a:cubicBezTo>
                  <a:pt x="3470" y="19"/>
                  <a:pt x="2957" y="8"/>
                  <a:pt x="2459" y="96"/>
                </a:cubicBezTo>
                <a:cubicBezTo>
                  <a:pt x="1669" y="239"/>
                  <a:pt x="1083" y="737"/>
                  <a:pt x="644" y="1443"/>
                </a:cubicBezTo>
                <a:cubicBezTo>
                  <a:pt x="55" y="2391"/>
                  <a:pt x="0" y="3393"/>
                  <a:pt x="311" y="4444"/>
                </a:cubicBezTo>
                <a:cubicBezTo>
                  <a:pt x="428" y="4835"/>
                  <a:pt x="714" y="5092"/>
                  <a:pt x="1003" y="5337"/>
                </a:cubicBezTo>
                <a:cubicBezTo>
                  <a:pt x="1391" y="5663"/>
                  <a:pt x="1819" y="5882"/>
                  <a:pt x="2320" y="5922"/>
                </a:cubicBezTo>
                <a:cubicBezTo>
                  <a:pt x="2668" y="5948"/>
                  <a:pt x="3012" y="5974"/>
                  <a:pt x="3517" y="6010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335" name="Google Shape;2335;p32">
            <a:extLst>
              <a:ext uri="{FF2B5EF4-FFF2-40B4-BE49-F238E27FC236}">
                <a16:creationId xmlns:a16="http://schemas.microsoft.com/office/drawing/2014/main" id="{1F88BDFE-2B84-03C6-86F7-647463303FF9}"/>
              </a:ext>
            </a:extLst>
          </p:cNvPr>
          <p:cNvSpPr/>
          <p:nvPr/>
        </p:nvSpPr>
        <p:spPr>
          <a:xfrm>
            <a:off x="3893053" y="1265432"/>
            <a:ext cx="718256" cy="796249"/>
          </a:xfrm>
          <a:custGeom>
            <a:avLst/>
            <a:gdLst/>
            <a:ahLst/>
            <a:cxnLst/>
            <a:rect l="l" t="t" r="r" b="b"/>
            <a:pathLst>
              <a:path w="6639" h="6011" extrusionOk="0">
                <a:moveTo>
                  <a:pt x="3517" y="6010"/>
                </a:moveTo>
                <a:cubicBezTo>
                  <a:pt x="3847" y="5966"/>
                  <a:pt x="4326" y="5911"/>
                  <a:pt x="4802" y="5838"/>
                </a:cubicBezTo>
                <a:cubicBezTo>
                  <a:pt x="5073" y="5794"/>
                  <a:pt x="5288" y="5648"/>
                  <a:pt x="5490" y="5450"/>
                </a:cubicBezTo>
                <a:cubicBezTo>
                  <a:pt x="6445" y="4510"/>
                  <a:pt x="6639" y="3335"/>
                  <a:pt x="6375" y="2069"/>
                </a:cubicBezTo>
                <a:cubicBezTo>
                  <a:pt x="6236" y="1428"/>
                  <a:pt x="5859" y="865"/>
                  <a:pt x="5314" y="499"/>
                </a:cubicBezTo>
                <a:cubicBezTo>
                  <a:pt x="5087" y="334"/>
                  <a:pt x="4842" y="195"/>
                  <a:pt x="4582" y="85"/>
                </a:cubicBezTo>
                <a:cubicBezTo>
                  <a:pt x="4399" y="12"/>
                  <a:pt x="4180" y="1"/>
                  <a:pt x="3978" y="5"/>
                </a:cubicBezTo>
                <a:cubicBezTo>
                  <a:pt x="3470" y="19"/>
                  <a:pt x="2957" y="8"/>
                  <a:pt x="2459" y="96"/>
                </a:cubicBezTo>
                <a:cubicBezTo>
                  <a:pt x="1669" y="239"/>
                  <a:pt x="1083" y="737"/>
                  <a:pt x="644" y="1443"/>
                </a:cubicBezTo>
                <a:cubicBezTo>
                  <a:pt x="55" y="2391"/>
                  <a:pt x="0" y="3393"/>
                  <a:pt x="311" y="4444"/>
                </a:cubicBezTo>
                <a:cubicBezTo>
                  <a:pt x="428" y="4835"/>
                  <a:pt x="714" y="5092"/>
                  <a:pt x="1003" y="5337"/>
                </a:cubicBezTo>
                <a:cubicBezTo>
                  <a:pt x="1391" y="5663"/>
                  <a:pt x="1819" y="5882"/>
                  <a:pt x="2320" y="5922"/>
                </a:cubicBezTo>
                <a:cubicBezTo>
                  <a:pt x="2668" y="5948"/>
                  <a:pt x="3012" y="5974"/>
                  <a:pt x="3517" y="6010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336" name="Google Shape;2336;p32">
            <a:extLst>
              <a:ext uri="{FF2B5EF4-FFF2-40B4-BE49-F238E27FC236}">
                <a16:creationId xmlns:a16="http://schemas.microsoft.com/office/drawing/2014/main" id="{EBA60D9A-4E53-CE30-FDF0-D48BA95CE8C4}"/>
              </a:ext>
            </a:extLst>
          </p:cNvPr>
          <p:cNvSpPr/>
          <p:nvPr/>
        </p:nvSpPr>
        <p:spPr>
          <a:xfrm>
            <a:off x="6060751" y="1265432"/>
            <a:ext cx="718256" cy="796249"/>
          </a:xfrm>
          <a:custGeom>
            <a:avLst/>
            <a:gdLst/>
            <a:ahLst/>
            <a:cxnLst/>
            <a:rect l="l" t="t" r="r" b="b"/>
            <a:pathLst>
              <a:path w="6639" h="6011" extrusionOk="0">
                <a:moveTo>
                  <a:pt x="3517" y="6010"/>
                </a:moveTo>
                <a:cubicBezTo>
                  <a:pt x="3847" y="5966"/>
                  <a:pt x="4326" y="5911"/>
                  <a:pt x="4802" y="5838"/>
                </a:cubicBezTo>
                <a:cubicBezTo>
                  <a:pt x="5073" y="5794"/>
                  <a:pt x="5288" y="5648"/>
                  <a:pt x="5490" y="5450"/>
                </a:cubicBezTo>
                <a:cubicBezTo>
                  <a:pt x="6445" y="4510"/>
                  <a:pt x="6639" y="3335"/>
                  <a:pt x="6375" y="2069"/>
                </a:cubicBezTo>
                <a:cubicBezTo>
                  <a:pt x="6236" y="1428"/>
                  <a:pt x="5859" y="865"/>
                  <a:pt x="5314" y="499"/>
                </a:cubicBezTo>
                <a:cubicBezTo>
                  <a:pt x="5087" y="334"/>
                  <a:pt x="4842" y="195"/>
                  <a:pt x="4582" y="85"/>
                </a:cubicBezTo>
                <a:cubicBezTo>
                  <a:pt x="4399" y="12"/>
                  <a:pt x="4180" y="1"/>
                  <a:pt x="3978" y="5"/>
                </a:cubicBezTo>
                <a:cubicBezTo>
                  <a:pt x="3470" y="19"/>
                  <a:pt x="2957" y="8"/>
                  <a:pt x="2459" y="96"/>
                </a:cubicBezTo>
                <a:cubicBezTo>
                  <a:pt x="1669" y="239"/>
                  <a:pt x="1083" y="737"/>
                  <a:pt x="644" y="1443"/>
                </a:cubicBezTo>
                <a:cubicBezTo>
                  <a:pt x="55" y="2391"/>
                  <a:pt x="0" y="3393"/>
                  <a:pt x="311" y="4444"/>
                </a:cubicBezTo>
                <a:cubicBezTo>
                  <a:pt x="428" y="4835"/>
                  <a:pt x="714" y="5092"/>
                  <a:pt x="1003" y="5337"/>
                </a:cubicBezTo>
                <a:cubicBezTo>
                  <a:pt x="1391" y="5663"/>
                  <a:pt x="1819" y="5882"/>
                  <a:pt x="2320" y="5922"/>
                </a:cubicBezTo>
                <a:cubicBezTo>
                  <a:pt x="2668" y="5948"/>
                  <a:pt x="3012" y="5974"/>
                  <a:pt x="3517" y="6010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337" name="Google Shape;2337;p32">
            <a:extLst>
              <a:ext uri="{FF2B5EF4-FFF2-40B4-BE49-F238E27FC236}">
                <a16:creationId xmlns:a16="http://schemas.microsoft.com/office/drawing/2014/main" id="{99425159-CA16-D0A1-FB02-56D048C2EE0E}"/>
              </a:ext>
            </a:extLst>
          </p:cNvPr>
          <p:cNvSpPr txBox="1"/>
          <p:nvPr/>
        </p:nvSpPr>
        <p:spPr>
          <a:xfrm>
            <a:off x="496889" y="1878146"/>
            <a:ext cx="1412594" cy="30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 sz="20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338" name="Google Shape;2338;p32">
            <a:extLst>
              <a:ext uri="{FF2B5EF4-FFF2-40B4-BE49-F238E27FC236}">
                <a16:creationId xmlns:a16="http://schemas.microsoft.com/office/drawing/2014/main" id="{D5984EB8-F1BD-2145-63B8-39F8AE428F7E}"/>
              </a:ext>
            </a:extLst>
          </p:cNvPr>
          <p:cNvSpPr txBox="1"/>
          <p:nvPr/>
        </p:nvSpPr>
        <p:spPr>
          <a:xfrm>
            <a:off x="4928089" y="1878146"/>
            <a:ext cx="1412594" cy="30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 sz="20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339" name="Google Shape;2339;p32">
            <a:extLst>
              <a:ext uri="{FF2B5EF4-FFF2-40B4-BE49-F238E27FC236}">
                <a16:creationId xmlns:a16="http://schemas.microsoft.com/office/drawing/2014/main" id="{1F16E318-9950-9039-987E-B51D2939BA5C}"/>
              </a:ext>
            </a:extLst>
          </p:cNvPr>
          <p:cNvSpPr txBox="1"/>
          <p:nvPr/>
        </p:nvSpPr>
        <p:spPr>
          <a:xfrm>
            <a:off x="2712492" y="1878146"/>
            <a:ext cx="1412594" cy="30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 sz="20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342" name="Google Shape;2342;p32">
            <a:extLst>
              <a:ext uri="{FF2B5EF4-FFF2-40B4-BE49-F238E27FC236}">
                <a16:creationId xmlns:a16="http://schemas.microsoft.com/office/drawing/2014/main" id="{8BE662DF-4AA1-C970-C05E-E41DCE111800}"/>
              </a:ext>
            </a:extLst>
          </p:cNvPr>
          <p:cNvSpPr/>
          <p:nvPr/>
        </p:nvSpPr>
        <p:spPr>
          <a:xfrm>
            <a:off x="2490933" y="2352522"/>
            <a:ext cx="1855711" cy="2358313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lvl="0" algn="ctr"/>
            <a:r>
              <a:rPr lang="en-US" sz="1800">
                <a:latin typeface="Fira Sans Extra Condensed SemiBold" panose="020B0604020202020204" charset="0"/>
              </a:rPr>
              <a:t>Make the reporting system easier for companies to use.</a:t>
            </a:r>
            <a:endParaRPr sz="1800">
              <a:solidFill>
                <a:schemeClr val="dk1"/>
              </a:solidFill>
              <a:latin typeface="Fira Sans Extra Condensed SemiBold" panose="020B0604020202020204" charset="0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343" name="Google Shape;2343;p32">
            <a:extLst>
              <a:ext uri="{FF2B5EF4-FFF2-40B4-BE49-F238E27FC236}">
                <a16:creationId xmlns:a16="http://schemas.microsoft.com/office/drawing/2014/main" id="{1F9F86CE-0346-34CE-08A6-D2ED2BA333A3}"/>
              </a:ext>
            </a:extLst>
          </p:cNvPr>
          <p:cNvSpPr/>
          <p:nvPr/>
        </p:nvSpPr>
        <p:spPr>
          <a:xfrm>
            <a:off x="4706510" y="2388930"/>
            <a:ext cx="1855711" cy="2321905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lvl="0" algn="ctr"/>
            <a:r>
              <a:rPr lang="en-US" sz="1800">
                <a:latin typeface="Fira Sans Extra Condensed SemiBold" panose="020B0604020202020204" charset="0"/>
              </a:rPr>
              <a:t>Compare datasets from different countries</a:t>
            </a:r>
            <a:endParaRPr sz="1800">
              <a:solidFill>
                <a:schemeClr val="dk1"/>
              </a:solidFill>
              <a:latin typeface="Fira Sans Extra Condensed SemiBold" panose="020B0604020202020204" charset="0"/>
              <a:ea typeface="Roboto"/>
              <a:cs typeface="Roboto"/>
              <a:sym typeface="Roboto"/>
            </a:endParaRPr>
          </a:p>
        </p:txBody>
      </p:sp>
      <p:grpSp>
        <p:nvGrpSpPr>
          <p:cNvPr id="2347" name="Google Shape;2347;p32">
            <a:extLst>
              <a:ext uri="{FF2B5EF4-FFF2-40B4-BE49-F238E27FC236}">
                <a16:creationId xmlns:a16="http://schemas.microsoft.com/office/drawing/2014/main" id="{36E9BC7D-D315-A5C0-44BD-DDEF23DAAAB3}"/>
              </a:ext>
            </a:extLst>
          </p:cNvPr>
          <p:cNvGrpSpPr/>
          <p:nvPr/>
        </p:nvGrpSpPr>
        <p:grpSpPr>
          <a:xfrm>
            <a:off x="1798294" y="1415621"/>
            <a:ext cx="391307" cy="495880"/>
            <a:chOff x="5542713" y="2722875"/>
            <a:chExt cx="320025" cy="350400"/>
          </a:xfrm>
        </p:grpSpPr>
        <p:sp>
          <p:nvSpPr>
            <p:cNvPr id="2348" name="Google Shape;2348;p32">
              <a:extLst>
                <a:ext uri="{FF2B5EF4-FFF2-40B4-BE49-F238E27FC236}">
                  <a16:creationId xmlns:a16="http://schemas.microsoft.com/office/drawing/2014/main" id="{F452AEA2-0B9A-355E-477E-58808707DD6B}"/>
                </a:ext>
              </a:extLst>
            </p:cNvPr>
            <p:cNvSpPr/>
            <p:nvPr/>
          </p:nvSpPr>
          <p:spPr>
            <a:xfrm>
              <a:off x="5619663" y="2733200"/>
              <a:ext cx="17350" cy="48525"/>
            </a:xfrm>
            <a:custGeom>
              <a:avLst/>
              <a:gdLst/>
              <a:ahLst/>
              <a:cxnLst/>
              <a:rect l="l" t="t" r="r" b="b"/>
              <a:pathLst>
                <a:path w="694" h="1941" extrusionOk="0">
                  <a:moveTo>
                    <a:pt x="0" y="1"/>
                  </a:moveTo>
                  <a:lnTo>
                    <a:pt x="0" y="1941"/>
                  </a:lnTo>
                  <a:lnTo>
                    <a:pt x="413" y="1941"/>
                  </a:lnTo>
                  <a:lnTo>
                    <a:pt x="694" y="972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2">
              <a:extLst>
                <a:ext uri="{FF2B5EF4-FFF2-40B4-BE49-F238E27FC236}">
                  <a16:creationId xmlns:a16="http://schemas.microsoft.com/office/drawing/2014/main" id="{CBF22FEA-F85D-12A4-FD90-98C2F0AD63E3}"/>
                </a:ext>
              </a:extLst>
            </p:cNvPr>
            <p:cNvSpPr/>
            <p:nvPr/>
          </p:nvSpPr>
          <p:spPr>
            <a:xfrm>
              <a:off x="5629963" y="2733200"/>
              <a:ext cx="10350" cy="48525"/>
            </a:xfrm>
            <a:custGeom>
              <a:avLst/>
              <a:gdLst/>
              <a:ahLst/>
              <a:cxnLst/>
              <a:rect l="l" t="t" r="r" b="b"/>
              <a:pathLst>
                <a:path w="414" h="1941" extrusionOk="0">
                  <a:moveTo>
                    <a:pt x="1" y="1"/>
                  </a:moveTo>
                  <a:lnTo>
                    <a:pt x="1" y="1941"/>
                  </a:lnTo>
                  <a:lnTo>
                    <a:pt x="414" y="1941"/>
                  </a:lnTo>
                  <a:lnTo>
                    <a:pt x="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2">
              <a:extLst>
                <a:ext uri="{FF2B5EF4-FFF2-40B4-BE49-F238E27FC236}">
                  <a16:creationId xmlns:a16="http://schemas.microsoft.com/office/drawing/2014/main" id="{7CBBA2D8-47D7-EBE4-C475-F07CD5E6C9F0}"/>
                </a:ext>
              </a:extLst>
            </p:cNvPr>
            <p:cNvSpPr/>
            <p:nvPr/>
          </p:nvSpPr>
          <p:spPr>
            <a:xfrm>
              <a:off x="5596463" y="2722875"/>
              <a:ext cx="40500" cy="20675"/>
            </a:xfrm>
            <a:custGeom>
              <a:avLst/>
              <a:gdLst/>
              <a:ahLst/>
              <a:cxnLst/>
              <a:rect l="l" t="t" r="r" b="b"/>
              <a:pathLst>
                <a:path w="1620" h="827" extrusionOk="0">
                  <a:moveTo>
                    <a:pt x="0" y="1"/>
                  </a:moveTo>
                  <a:lnTo>
                    <a:pt x="0" y="826"/>
                  </a:lnTo>
                  <a:lnTo>
                    <a:pt x="1339" y="826"/>
                  </a:lnTo>
                  <a:lnTo>
                    <a:pt x="1620" y="414"/>
                  </a:lnTo>
                  <a:lnTo>
                    <a:pt x="13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2">
              <a:extLst>
                <a:ext uri="{FF2B5EF4-FFF2-40B4-BE49-F238E27FC236}">
                  <a16:creationId xmlns:a16="http://schemas.microsoft.com/office/drawing/2014/main" id="{CB232922-EF11-6015-778E-0E954A846693}"/>
                </a:ext>
              </a:extLst>
            </p:cNvPr>
            <p:cNvSpPr/>
            <p:nvPr/>
          </p:nvSpPr>
          <p:spPr>
            <a:xfrm>
              <a:off x="5542713" y="2792225"/>
              <a:ext cx="106725" cy="87950"/>
            </a:xfrm>
            <a:custGeom>
              <a:avLst/>
              <a:gdLst/>
              <a:ahLst/>
              <a:cxnLst/>
              <a:rect l="l" t="t" r="r" b="b"/>
              <a:pathLst>
                <a:path w="4269" h="3518" extrusionOk="0">
                  <a:moveTo>
                    <a:pt x="3488" y="1"/>
                  </a:moveTo>
                  <a:lnTo>
                    <a:pt x="1866" y="815"/>
                  </a:lnTo>
                  <a:lnTo>
                    <a:pt x="0" y="2430"/>
                  </a:lnTo>
                  <a:lnTo>
                    <a:pt x="3488" y="3518"/>
                  </a:lnTo>
                  <a:lnTo>
                    <a:pt x="4269" y="1759"/>
                  </a:lnTo>
                  <a:lnTo>
                    <a:pt x="3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2">
              <a:extLst>
                <a:ext uri="{FF2B5EF4-FFF2-40B4-BE49-F238E27FC236}">
                  <a16:creationId xmlns:a16="http://schemas.microsoft.com/office/drawing/2014/main" id="{820927AC-E63F-5990-79E3-B813155C4135}"/>
                </a:ext>
              </a:extLst>
            </p:cNvPr>
            <p:cNvSpPr/>
            <p:nvPr/>
          </p:nvSpPr>
          <p:spPr>
            <a:xfrm>
              <a:off x="5629963" y="2792225"/>
              <a:ext cx="85675" cy="87950"/>
            </a:xfrm>
            <a:custGeom>
              <a:avLst/>
              <a:gdLst/>
              <a:ahLst/>
              <a:cxnLst/>
              <a:rect l="l" t="t" r="r" b="b"/>
              <a:pathLst>
                <a:path w="3427" h="3518" extrusionOk="0">
                  <a:moveTo>
                    <a:pt x="1" y="1"/>
                  </a:moveTo>
                  <a:lnTo>
                    <a:pt x="1" y="3518"/>
                  </a:lnTo>
                  <a:lnTo>
                    <a:pt x="3427" y="2430"/>
                  </a:lnTo>
                  <a:lnTo>
                    <a:pt x="1561" y="8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2">
              <a:extLst>
                <a:ext uri="{FF2B5EF4-FFF2-40B4-BE49-F238E27FC236}">
                  <a16:creationId xmlns:a16="http://schemas.microsoft.com/office/drawing/2014/main" id="{EBF12042-1AEA-0C80-35AF-74728F5BC166}"/>
                </a:ext>
              </a:extLst>
            </p:cNvPr>
            <p:cNvSpPr/>
            <p:nvPr/>
          </p:nvSpPr>
          <p:spPr>
            <a:xfrm>
              <a:off x="5589238" y="2771375"/>
              <a:ext cx="54250" cy="41325"/>
            </a:xfrm>
            <a:custGeom>
              <a:avLst/>
              <a:gdLst/>
              <a:ahLst/>
              <a:cxnLst/>
              <a:rect l="l" t="t" r="r" b="b"/>
              <a:pathLst>
                <a:path w="2170" h="1653" extrusionOk="0">
                  <a:moveTo>
                    <a:pt x="0" y="1"/>
                  </a:moveTo>
                  <a:lnTo>
                    <a:pt x="0" y="1652"/>
                  </a:lnTo>
                  <a:lnTo>
                    <a:pt x="1612" y="1652"/>
                  </a:lnTo>
                  <a:lnTo>
                    <a:pt x="2170" y="843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2">
              <a:extLst>
                <a:ext uri="{FF2B5EF4-FFF2-40B4-BE49-F238E27FC236}">
                  <a16:creationId xmlns:a16="http://schemas.microsoft.com/office/drawing/2014/main" id="{E882226A-0D29-0FD6-E47A-A4D67C838561}"/>
                </a:ext>
              </a:extLst>
            </p:cNvPr>
            <p:cNvSpPr/>
            <p:nvPr/>
          </p:nvSpPr>
          <p:spPr>
            <a:xfrm>
              <a:off x="5629963" y="2771375"/>
              <a:ext cx="39250" cy="41325"/>
            </a:xfrm>
            <a:custGeom>
              <a:avLst/>
              <a:gdLst/>
              <a:ahLst/>
              <a:cxnLst/>
              <a:rect l="l" t="t" r="r" b="b"/>
              <a:pathLst>
                <a:path w="1570" h="1653" extrusionOk="0">
                  <a:moveTo>
                    <a:pt x="1" y="1"/>
                  </a:moveTo>
                  <a:lnTo>
                    <a:pt x="1" y="1652"/>
                  </a:lnTo>
                  <a:lnTo>
                    <a:pt x="1569" y="1652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2">
              <a:extLst>
                <a:ext uri="{FF2B5EF4-FFF2-40B4-BE49-F238E27FC236}">
                  <a16:creationId xmlns:a16="http://schemas.microsoft.com/office/drawing/2014/main" id="{CFAAFF01-56B3-0708-315B-91828B0939C6}"/>
                </a:ext>
              </a:extLst>
            </p:cNvPr>
            <p:cNvSpPr/>
            <p:nvPr/>
          </p:nvSpPr>
          <p:spPr>
            <a:xfrm>
              <a:off x="5542788" y="2852925"/>
              <a:ext cx="106700" cy="220350"/>
            </a:xfrm>
            <a:custGeom>
              <a:avLst/>
              <a:gdLst/>
              <a:ahLst/>
              <a:cxnLst/>
              <a:rect l="l" t="t" r="r" b="b"/>
              <a:pathLst>
                <a:path w="4268" h="8814" extrusionOk="0">
                  <a:moveTo>
                    <a:pt x="1" y="0"/>
                  </a:moveTo>
                  <a:lnTo>
                    <a:pt x="1" y="8814"/>
                  </a:lnTo>
                  <a:lnTo>
                    <a:pt x="3486" y="8814"/>
                  </a:lnTo>
                  <a:lnTo>
                    <a:pt x="4267" y="4242"/>
                  </a:lnTo>
                  <a:lnTo>
                    <a:pt x="3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2">
              <a:extLst>
                <a:ext uri="{FF2B5EF4-FFF2-40B4-BE49-F238E27FC236}">
                  <a16:creationId xmlns:a16="http://schemas.microsoft.com/office/drawing/2014/main" id="{4EF5E2F2-3EA1-F2C5-454C-4E4F85E58442}"/>
                </a:ext>
              </a:extLst>
            </p:cNvPr>
            <p:cNvSpPr/>
            <p:nvPr/>
          </p:nvSpPr>
          <p:spPr>
            <a:xfrm>
              <a:off x="5629963" y="2852925"/>
              <a:ext cx="85675" cy="220350"/>
            </a:xfrm>
            <a:custGeom>
              <a:avLst/>
              <a:gdLst/>
              <a:ahLst/>
              <a:cxnLst/>
              <a:rect l="l" t="t" r="r" b="b"/>
              <a:pathLst>
                <a:path w="3427" h="8814" extrusionOk="0">
                  <a:moveTo>
                    <a:pt x="1" y="0"/>
                  </a:moveTo>
                  <a:lnTo>
                    <a:pt x="1" y="8814"/>
                  </a:lnTo>
                  <a:lnTo>
                    <a:pt x="1655" y="8814"/>
                  </a:lnTo>
                  <a:lnTo>
                    <a:pt x="3427" y="6626"/>
                  </a:lnTo>
                  <a:lnTo>
                    <a:pt x="2478" y="4407"/>
                  </a:lnTo>
                  <a:lnTo>
                    <a:pt x="3427" y="1691"/>
                  </a:lnTo>
                  <a:lnTo>
                    <a:pt x="34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2">
              <a:extLst>
                <a:ext uri="{FF2B5EF4-FFF2-40B4-BE49-F238E27FC236}">
                  <a16:creationId xmlns:a16="http://schemas.microsoft.com/office/drawing/2014/main" id="{620AFC44-51DC-D4A7-C305-EE0D595E9E9C}"/>
                </a:ext>
              </a:extLst>
            </p:cNvPr>
            <p:cNvSpPr/>
            <p:nvPr/>
          </p:nvSpPr>
          <p:spPr>
            <a:xfrm>
              <a:off x="5596463" y="2895225"/>
              <a:ext cx="52850" cy="123375"/>
            </a:xfrm>
            <a:custGeom>
              <a:avLst/>
              <a:gdLst/>
              <a:ahLst/>
              <a:cxnLst/>
              <a:rect l="l" t="t" r="r" b="b"/>
              <a:pathLst>
                <a:path w="2114" h="4935" extrusionOk="0">
                  <a:moveTo>
                    <a:pt x="0" y="0"/>
                  </a:moveTo>
                  <a:lnTo>
                    <a:pt x="0" y="4934"/>
                  </a:lnTo>
                  <a:lnTo>
                    <a:pt x="1333" y="4934"/>
                  </a:lnTo>
                  <a:lnTo>
                    <a:pt x="2114" y="2551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2">
              <a:extLst>
                <a:ext uri="{FF2B5EF4-FFF2-40B4-BE49-F238E27FC236}">
                  <a16:creationId xmlns:a16="http://schemas.microsoft.com/office/drawing/2014/main" id="{4DFCAC68-92AE-C8AC-C01A-93B349E2D21F}"/>
                </a:ext>
              </a:extLst>
            </p:cNvPr>
            <p:cNvSpPr/>
            <p:nvPr/>
          </p:nvSpPr>
          <p:spPr>
            <a:xfrm>
              <a:off x="5629963" y="2895225"/>
              <a:ext cx="85675" cy="123375"/>
            </a:xfrm>
            <a:custGeom>
              <a:avLst/>
              <a:gdLst/>
              <a:ahLst/>
              <a:cxnLst/>
              <a:rect l="l" t="t" r="r" b="b"/>
              <a:pathLst>
                <a:path w="3427" h="4935" extrusionOk="0">
                  <a:moveTo>
                    <a:pt x="1" y="0"/>
                  </a:moveTo>
                  <a:lnTo>
                    <a:pt x="1" y="4934"/>
                  </a:lnTo>
                  <a:lnTo>
                    <a:pt x="3427" y="4934"/>
                  </a:lnTo>
                  <a:lnTo>
                    <a:pt x="3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2">
              <a:extLst>
                <a:ext uri="{FF2B5EF4-FFF2-40B4-BE49-F238E27FC236}">
                  <a16:creationId xmlns:a16="http://schemas.microsoft.com/office/drawing/2014/main" id="{A309A6DF-102B-D640-0747-80D45B92F9B8}"/>
                </a:ext>
              </a:extLst>
            </p:cNvPr>
            <p:cNvSpPr/>
            <p:nvPr/>
          </p:nvSpPr>
          <p:spPr>
            <a:xfrm>
              <a:off x="5629963" y="2722875"/>
              <a:ext cx="69100" cy="39950"/>
            </a:xfrm>
            <a:custGeom>
              <a:avLst/>
              <a:gdLst/>
              <a:ahLst/>
              <a:cxnLst/>
              <a:rect l="l" t="t" r="r" b="b"/>
              <a:pathLst>
                <a:path w="2764" h="1598" extrusionOk="0">
                  <a:moveTo>
                    <a:pt x="1" y="1"/>
                  </a:moveTo>
                  <a:lnTo>
                    <a:pt x="1" y="826"/>
                  </a:lnTo>
                  <a:lnTo>
                    <a:pt x="909" y="826"/>
                  </a:lnTo>
                  <a:cubicBezTo>
                    <a:pt x="1153" y="826"/>
                    <a:pt x="1389" y="909"/>
                    <a:pt x="1579" y="1063"/>
                  </a:cubicBezTo>
                  <a:lnTo>
                    <a:pt x="2248" y="1598"/>
                  </a:lnTo>
                  <a:lnTo>
                    <a:pt x="2763" y="952"/>
                  </a:lnTo>
                  <a:lnTo>
                    <a:pt x="2096" y="417"/>
                  </a:lnTo>
                  <a:cubicBezTo>
                    <a:pt x="1759" y="148"/>
                    <a:pt x="1340" y="1"/>
                    <a:pt x="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2">
              <a:extLst>
                <a:ext uri="{FF2B5EF4-FFF2-40B4-BE49-F238E27FC236}">
                  <a16:creationId xmlns:a16="http://schemas.microsoft.com/office/drawing/2014/main" id="{A168EA3C-F742-F32C-339A-3325C1EA39C1}"/>
                </a:ext>
              </a:extLst>
            </p:cNvPr>
            <p:cNvSpPr/>
            <p:nvPr/>
          </p:nvSpPr>
          <p:spPr>
            <a:xfrm>
              <a:off x="5756413" y="2969525"/>
              <a:ext cx="15325" cy="35650"/>
            </a:xfrm>
            <a:custGeom>
              <a:avLst/>
              <a:gdLst/>
              <a:ahLst/>
              <a:cxnLst/>
              <a:rect l="l" t="t" r="r" b="b"/>
              <a:pathLst>
                <a:path w="613" h="1426" extrusionOk="0">
                  <a:moveTo>
                    <a:pt x="0" y="1"/>
                  </a:moveTo>
                  <a:lnTo>
                    <a:pt x="0" y="1425"/>
                  </a:lnTo>
                  <a:lnTo>
                    <a:pt x="408" y="1425"/>
                  </a:lnTo>
                  <a:lnTo>
                    <a:pt x="613" y="712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2">
              <a:extLst>
                <a:ext uri="{FF2B5EF4-FFF2-40B4-BE49-F238E27FC236}">
                  <a16:creationId xmlns:a16="http://schemas.microsoft.com/office/drawing/2014/main" id="{3FA7B851-5B7A-8F10-E412-3CF33CA579B5}"/>
                </a:ext>
              </a:extLst>
            </p:cNvPr>
            <p:cNvSpPr/>
            <p:nvPr/>
          </p:nvSpPr>
          <p:spPr>
            <a:xfrm>
              <a:off x="5766738" y="2969525"/>
              <a:ext cx="10325" cy="35650"/>
            </a:xfrm>
            <a:custGeom>
              <a:avLst/>
              <a:gdLst/>
              <a:ahLst/>
              <a:cxnLst/>
              <a:rect l="l" t="t" r="r" b="b"/>
              <a:pathLst>
                <a:path w="413" h="1426" extrusionOk="0">
                  <a:moveTo>
                    <a:pt x="0" y="1"/>
                  </a:moveTo>
                  <a:lnTo>
                    <a:pt x="0" y="1425"/>
                  </a:lnTo>
                  <a:lnTo>
                    <a:pt x="413" y="1425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2">
              <a:extLst>
                <a:ext uri="{FF2B5EF4-FFF2-40B4-BE49-F238E27FC236}">
                  <a16:creationId xmlns:a16="http://schemas.microsoft.com/office/drawing/2014/main" id="{93449D29-8BE7-F759-D9A2-77D12AD0C1B9}"/>
                </a:ext>
              </a:extLst>
            </p:cNvPr>
            <p:cNvSpPr/>
            <p:nvPr/>
          </p:nvSpPr>
          <p:spPr>
            <a:xfrm>
              <a:off x="5671263" y="3000000"/>
              <a:ext cx="114400" cy="73275"/>
            </a:xfrm>
            <a:custGeom>
              <a:avLst/>
              <a:gdLst/>
              <a:ahLst/>
              <a:cxnLst/>
              <a:rect l="l" t="t" r="r" b="b"/>
              <a:pathLst>
                <a:path w="4576" h="2931" extrusionOk="0">
                  <a:moveTo>
                    <a:pt x="0" y="0"/>
                  </a:moveTo>
                  <a:lnTo>
                    <a:pt x="0" y="2931"/>
                  </a:lnTo>
                  <a:lnTo>
                    <a:pt x="3832" y="2931"/>
                  </a:lnTo>
                  <a:lnTo>
                    <a:pt x="4575" y="1506"/>
                  </a:lnTo>
                  <a:lnTo>
                    <a:pt x="38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2">
              <a:extLst>
                <a:ext uri="{FF2B5EF4-FFF2-40B4-BE49-F238E27FC236}">
                  <a16:creationId xmlns:a16="http://schemas.microsoft.com/office/drawing/2014/main" id="{0206D9B7-0CC4-48EE-4E44-3C76EDCF5FEE}"/>
                </a:ext>
              </a:extLst>
            </p:cNvPr>
            <p:cNvSpPr/>
            <p:nvPr/>
          </p:nvSpPr>
          <p:spPr>
            <a:xfrm>
              <a:off x="5767213" y="3000000"/>
              <a:ext cx="95525" cy="73275"/>
            </a:xfrm>
            <a:custGeom>
              <a:avLst/>
              <a:gdLst/>
              <a:ahLst/>
              <a:cxnLst/>
              <a:rect l="l" t="t" r="r" b="b"/>
              <a:pathLst>
                <a:path w="3821" h="2931" extrusionOk="0">
                  <a:moveTo>
                    <a:pt x="1" y="0"/>
                  </a:moveTo>
                  <a:lnTo>
                    <a:pt x="1" y="2931"/>
                  </a:lnTo>
                  <a:lnTo>
                    <a:pt x="3820" y="2931"/>
                  </a:lnTo>
                  <a:lnTo>
                    <a:pt x="38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2">
              <a:extLst>
                <a:ext uri="{FF2B5EF4-FFF2-40B4-BE49-F238E27FC236}">
                  <a16:creationId xmlns:a16="http://schemas.microsoft.com/office/drawing/2014/main" id="{4F86ABAC-6802-B1B8-2DF3-8FFF5F64225B}"/>
                </a:ext>
              </a:extLst>
            </p:cNvPr>
            <p:cNvSpPr/>
            <p:nvPr/>
          </p:nvSpPr>
          <p:spPr>
            <a:xfrm>
              <a:off x="5732888" y="2881550"/>
              <a:ext cx="43700" cy="95025"/>
            </a:xfrm>
            <a:custGeom>
              <a:avLst/>
              <a:gdLst/>
              <a:ahLst/>
              <a:cxnLst/>
              <a:rect l="l" t="t" r="r" b="b"/>
              <a:pathLst>
                <a:path w="1748" h="3801" extrusionOk="0">
                  <a:moveTo>
                    <a:pt x="1361" y="1"/>
                  </a:moveTo>
                  <a:lnTo>
                    <a:pt x="1021" y="447"/>
                  </a:lnTo>
                  <a:cubicBezTo>
                    <a:pt x="781" y="759"/>
                    <a:pt x="0" y="1827"/>
                    <a:pt x="0" y="2440"/>
                  </a:cubicBezTo>
                  <a:cubicBezTo>
                    <a:pt x="0" y="3191"/>
                    <a:pt x="609" y="3800"/>
                    <a:pt x="1361" y="3800"/>
                  </a:cubicBezTo>
                  <a:lnTo>
                    <a:pt x="1747" y="2281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2">
              <a:extLst>
                <a:ext uri="{FF2B5EF4-FFF2-40B4-BE49-F238E27FC236}">
                  <a16:creationId xmlns:a16="http://schemas.microsoft.com/office/drawing/2014/main" id="{F6A1FAAD-FBDB-CC3D-9A06-C39082CD7A4B}"/>
                </a:ext>
              </a:extLst>
            </p:cNvPr>
            <p:cNvSpPr/>
            <p:nvPr/>
          </p:nvSpPr>
          <p:spPr>
            <a:xfrm>
              <a:off x="5766688" y="2881550"/>
              <a:ext cx="34075" cy="95050"/>
            </a:xfrm>
            <a:custGeom>
              <a:avLst/>
              <a:gdLst/>
              <a:ahLst/>
              <a:cxnLst/>
              <a:rect l="l" t="t" r="r" b="b"/>
              <a:pathLst>
                <a:path w="1363" h="3802" extrusionOk="0">
                  <a:moveTo>
                    <a:pt x="1" y="1"/>
                  </a:moveTo>
                  <a:lnTo>
                    <a:pt x="1" y="3802"/>
                  </a:lnTo>
                  <a:cubicBezTo>
                    <a:pt x="753" y="3800"/>
                    <a:pt x="1361" y="3191"/>
                    <a:pt x="1363" y="2440"/>
                  </a:cubicBezTo>
                  <a:cubicBezTo>
                    <a:pt x="1363" y="1827"/>
                    <a:pt x="582" y="759"/>
                    <a:pt x="342" y="44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6" name="Google Shape;2366;p32">
            <a:extLst>
              <a:ext uri="{FF2B5EF4-FFF2-40B4-BE49-F238E27FC236}">
                <a16:creationId xmlns:a16="http://schemas.microsoft.com/office/drawing/2014/main" id="{1AE1E7E5-2B82-C61D-290D-1B0D5F5D9D63}"/>
              </a:ext>
            </a:extLst>
          </p:cNvPr>
          <p:cNvGrpSpPr/>
          <p:nvPr/>
        </p:nvGrpSpPr>
        <p:grpSpPr>
          <a:xfrm>
            <a:off x="4077776" y="1424886"/>
            <a:ext cx="391312" cy="491939"/>
            <a:chOff x="1007013" y="2722875"/>
            <a:chExt cx="326850" cy="355025"/>
          </a:xfrm>
        </p:grpSpPr>
        <p:sp>
          <p:nvSpPr>
            <p:cNvPr id="2367" name="Google Shape;2367;p32">
              <a:extLst>
                <a:ext uri="{FF2B5EF4-FFF2-40B4-BE49-F238E27FC236}">
                  <a16:creationId xmlns:a16="http://schemas.microsoft.com/office/drawing/2014/main" id="{1D89353F-9A06-102E-7026-365754C2C3C1}"/>
                </a:ext>
              </a:extLst>
            </p:cNvPr>
            <p:cNvSpPr/>
            <p:nvPr/>
          </p:nvSpPr>
          <p:spPr>
            <a:xfrm>
              <a:off x="1275013" y="2814350"/>
              <a:ext cx="36025" cy="81675"/>
            </a:xfrm>
            <a:custGeom>
              <a:avLst/>
              <a:gdLst/>
              <a:ahLst/>
              <a:cxnLst/>
              <a:rect l="l" t="t" r="r" b="b"/>
              <a:pathLst>
                <a:path w="1441" h="3267" extrusionOk="0">
                  <a:moveTo>
                    <a:pt x="1178" y="1"/>
                  </a:moveTo>
                  <a:lnTo>
                    <a:pt x="839" y="442"/>
                  </a:lnTo>
                  <a:cubicBezTo>
                    <a:pt x="586" y="769"/>
                    <a:pt x="0" y="1586"/>
                    <a:pt x="0" y="2090"/>
                  </a:cubicBezTo>
                  <a:cubicBezTo>
                    <a:pt x="0" y="2740"/>
                    <a:pt x="527" y="3267"/>
                    <a:pt x="1178" y="3267"/>
                  </a:cubicBezTo>
                  <a:lnTo>
                    <a:pt x="1440" y="1888"/>
                  </a:lnTo>
                  <a:lnTo>
                    <a:pt x="1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2">
              <a:extLst>
                <a:ext uri="{FF2B5EF4-FFF2-40B4-BE49-F238E27FC236}">
                  <a16:creationId xmlns:a16="http://schemas.microsoft.com/office/drawing/2014/main" id="{15CA682D-00BA-379F-6F90-51B1CD177553}"/>
                </a:ext>
              </a:extLst>
            </p:cNvPr>
            <p:cNvSpPr/>
            <p:nvPr/>
          </p:nvSpPr>
          <p:spPr>
            <a:xfrm>
              <a:off x="1304388" y="2814350"/>
              <a:ext cx="29475" cy="81650"/>
            </a:xfrm>
            <a:custGeom>
              <a:avLst/>
              <a:gdLst/>
              <a:ahLst/>
              <a:cxnLst/>
              <a:rect l="l" t="t" r="r" b="b"/>
              <a:pathLst>
                <a:path w="1179" h="3266" extrusionOk="0">
                  <a:moveTo>
                    <a:pt x="1" y="1"/>
                  </a:moveTo>
                  <a:lnTo>
                    <a:pt x="1" y="3265"/>
                  </a:lnTo>
                  <a:cubicBezTo>
                    <a:pt x="651" y="3265"/>
                    <a:pt x="1178" y="2738"/>
                    <a:pt x="1178" y="2090"/>
                  </a:cubicBezTo>
                  <a:lnTo>
                    <a:pt x="1177" y="2090"/>
                  </a:lnTo>
                  <a:cubicBezTo>
                    <a:pt x="1177" y="1586"/>
                    <a:pt x="592" y="769"/>
                    <a:pt x="339" y="44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2">
              <a:extLst>
                <a:ext uri="{FF2B5EF4-FFF2-40B4-BE49-F238E27FC236}">
                  <a16:creationId xmlns:a16="http://schemas.microsoft.com/office/drawing/2014/main" id="{0F3C7805-FB54-7DD8-F5EB-5733F589C6D5}"/>
                </a:ext>
              </a:extLst>
            </p:cNvPr>
            <p:cNvSpPr/>
            <p:nvPr/>
          </p:nvSpPr>
          <p:spPr>
            <a:xfrm>
              <a:off x="1244863" y="2912975"/>
              <a:ext cx="36025" cy="81625"/>
            </a:xfrm>
            <a:custGeom>
              <a:avLst/>
              <a:gdLst/>
              <a:ahLst/>
              <a:cxnLst/>
              <a:rect l="l" t="t" r="r" b="b"/>
              <a:pathLst>
                <a:path w="1441" h="3265" extrusionOk="0">
                  <a:moveTo>
                    <a:pt x="1178" y="0"/>
                  </a:moveTo>
                  <a:lnTo>
                    <a:pt x="838" y="440"/>
                  </a:lnTo>
                  <a:cubicBezTo>
                    <a:pt x="587" y="768"/>
                    <a:pt x="1" y="1584"/>
                    <a:pt x="1" y="2089"/>
                  </a:cubicBezTo>
                  <a:cubicBezTo>
                    <a:pt x="1" y="2738"/>
                    <a:pt x="528" y="3265"/>
                    <a:pt x="1178" y="3265"/>
                  </a:cubicBezTo>
                  <a:lnTo>
                    <a:pt x="1441" y="1888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2">
              <a:extLst>
                <a:ext uri="{FF2B5EF4-FFF2-40B4-BE49-F238E27FC236}">
                  <a16:creationId xmlns:a16="http://schemas.microsoft.com/office/drawing/2014/main" id="{F579A45B-BE74-51CA-D8B0-C962098530DB}"/>
                </a:ext>
              </a:extLst>
            </p:cNvPr>
            <p:cNvSpPr/>
            <p:nvPr/>
          </p:nvSpPr>
          <p:spPr>
            <a:xfrm>
              <a:off x="1274463" y="2912975"/>
              <a:ext cx="29425" cy="81625"/>
            </a:xfrm>
            <a:custGeom>
              <a:avLst/>
              <a:gdLst/>
              <a:ahLst/>
              <a:cxnLst/>
              <a:rect l="l" t="t" r="r" b="b"/>
              <a:pathLst>
                <a:path w="1177" h="3265" extrusionOk="0">
                  <a:moveTo>
                    <a:pt x="1" y="0"/>
                  </a:moveTo>
                  <a:lnTo>
                    <a:pt x="1" y="3265"/>
                  </a:lnTo>
                  <a:cubicBezTo>
                    <a:pt x="651" y="3265"/>
                    <a:pt x="1176" y="2738"/>
                    <a:pt x="1176" y="2089"/>
                  </a:cubicBezTo>
                  <a:cubicBezTo>
                    <a:pt x="1176" y="1584"/>
                    <a:pt x="592" y="768"/>
                    <a:pt x="339" y="44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2">
              <a:extLst>
                <a:ext uri="{FF2B5EF4-FFF2-40B4-BE49-F238E27FC236}">
                  <a16:creationId xmlns:a16="http://schemas.microsoft.com/office/drawing/2014/main" id="{DF5E2C47-8249-88D6-A11A-49860FA2A046}"/>
                </a:ext>
              </a:extLst>
            </p:cNvPr>
            <p:cNvSpPr/>
            <p:nvPr/>
          </p:nvSpPr>
          <p:spPr>
            <a:xfrm>
              <a:off x="1007013" y="2885800"/>
              <a:ext cx="97375" cy="62000"/>
            </a:xfrm>
            <a:custGeom>
              <a:avLst/>
              <a:gdLst/>
              <a:ahLst/>
              <a:cxnLst/>
              <a:rect l="l" t="t" r="r" b="b"/>
              <a:pathLst>
                <a:path w="3895" h="2480" extrusionOk="0">
                  <a:moveTo>
                    <a:pt x="3506" y="1"/>
                  </a:moveTo>
                  <a:lnTo>
                    <a:pt x="1893" y="488"/>
                  </a:lnTo>
                  <a:lnTo>
                    <a:pt x="1" y="1971"/>
                  </a:lnTo>
                  <a:lnTo>
                    <a:pt x="3506" y="2479"/>
                  </a:lnTo>
                  <a:lnTo>
                    <a:pt x="3894" y="1231"/>
                  </a:lnTo>
                  <a:lnTo>
                    <a:pt x="3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2">
              <a:extLst>
                <a:ext uri="{FF2B5EF4-FFF2-40B4-BE49-F238E27FC236}">
                  <a16:creationId xmlns:a16="http://schemas.microsoft.com/office/drawing/2014/main" id="{4072F59B-5AEA-57DC-6F53-E9B20BE20030}"/>
                </a:ext>
              </a:extLst>
            </p:cNvPr>
            <p:cNvSpPr/>
            <p:nvPr/>
          </p:nvSpPr>
          <p:spPr>
            <a:xfrm>
              <a:off x="1094413" y="2885800"/>
              <a:ext cx="88075" cy="61950"/>
            </a:xfrm>
            <a:custGeom>
              <a:avLst/>
              <a:gdLst/>
              <a:ahLst/>
              <a:cxnLst/>
              <a:rect l="l" t="t" r="r" b="b"/>
              <a:pathLst>
                <a:path w="3523" h="2478" extrusionOk="0">
                  <a:moveTo>
                    <a:pt x="0" y="1"/>
                  </a:moveTo>
                  <a:lnTo>
                    <a:pt x="0" y="2478"/>
                  </a:lnTo>
                  <a:lnTo>
                    <a:pt x="3522" y="1971"/>
                  </a:lnTo>
                  <a:lnTo>
                    <a:pt x="1614" y="4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2">
              <a:extLst>
                <a:ext uri="{FF2B5EF4-FFF2-40B4-BE49-F238E27FC236}">
                  <a16:creationId xmlns:a16="http://schemas.microsoft.com/office/drawing/2014/main" id="{EFEB4C76-DB07-FA85-AEB2-60FBF4CE0838}"/>
                </a:ext>
              </a:extLst>
            </p:cNvPr>
            <p:cNvSpPr/>
            <p:nvPr/>
          </p:nvSpPr>
          <p:spPr>
            <a:xfrm>
              <a:off x="1020263" y="2748675"/>
              <a:ext cx="89325" cy="39575"/>
            </a:xfrm>
            <a:custGeom>
              <a:avLst/>
              <a:gdLst/>
              <a:ahLst/>
              <a:cxnLst/>
              <a:rect l="l" t="t" r="r" b="b"/>
              <a:pathLst>
                <a:path w="3573" h="1583" extrusionOk="0">
                  <a:moveTo>
                    <a:pt x="1056" y="1"/>
                  </a:moveTo>
                  <a:cubicBezTo>
                    <a:pt x="473" y="1"/>
                    <a:pt x="1" y="473"/>
                    <a:pt x="1" y="1056"/>
                  </a:cubicBezTo>
                  <a:lnTo>
                    <a:pt x="3572" y="1583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2">
              <a:extLst>
                <a:ext uri="{FF2B5EF4-FFF2-40B4-BE49-F238E27FC236}">
                  <a16:creationId xmlns:a16="http://schemas.microsoft.com/office/drawing/2014/main" id="{D0750AFB-4FB2-B42F-B1E4-3113E8C9DB94}"/>
                </a:ext>
              </a:extLst>
            </p:cNvPr>
            <p:cNvSpPr/>
            <p:nvPr/>
          </p:nvSpPr>
          <p:spPr>
            <a:xfrm>
              <a:off x="1128963" y="2743700"/>
              <a:ext cx="177525" cy="44800"/>
            </a:xfrm>
            <a:custGeom>
              <a:avLst/>
              <a:gdLst/>
              <a:ahLst/>
              <a:cxnLst/>
              <a:rect l="l" t="t" r="r" b="b"/>
              <a:pathLst>
                <a:path w="7101" h="1792" extrusionOk="0">
                  <a:moveTo>
                    <a:pt x="0" y="0"/>
                  </a:moveTo>
                  <a:lnTo>
                    <a:pt x="0" y="1260"/>
                  </a:lnTo>
                  <a:lnTo>
                    <a:pt x="2507" y="1792"/>
                  </a:lnTo>
                  <a:lnTo>
                    <a:pt x="7100" y="1260"/>
                  </a:lnTo>
                  <a:lnTo>
                    <a:pt x="7100" y="819"/>
                  </a:lnTo>
                  <a:lnTo>
                    <a:pt x="5647" y="819"/>
                  </a:lnTo>
                  <a:lnTo>
                    <a:pt x="4597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2">
              <a:extLst>
                <a:ext uri="{FF2B5EF4-FFF2-40B4-BE49-F238E27FC236}">
                  <a16:creationId xmlns:a16="http://schemas.microsoft.com/office/drawing/2014/main" id="{2DEE31D8-7C26-1474-DD19-892E9C61501C}"/>
                </a:ext>
              </a:extLst>
            </p:cNvPr>
            <p:cNvSpPr/>
            <p:nvPr/>
          </p:nvSpPr>
          <p:spPr>
            <a:xfrm>
              <a:off x="1129013" y="2775025"/>
              <a:ext cx="177475" cy="32825"/>
            </a:xfrm>
            <a:custGeom>
              <a:avLst/>
              <a:gdLst/>
              <a:ahLst/>
              <a:cxnLst/>
              <a:rect l="l" t="t" r="r" b="b"/>
              <a:pathLst>
                <a:path w="7099" h="1313" extrusionOk="0">
                  <a:moveTo>
                    <a:pt x="0" y="0"/>
                  </a:moveTo>
                  <a:lnTo>
                    <a:pt x="0" y="1258"/>
                  </a:lnTo>
                  <a:lnTo>
                    <a:pt x="4579" y="1313"/>
                  </a:lnTo>
                  <a:lnTo>
                    <a:pt x="5619" y="413"/>
                  </a:lnTo>
                  <a:lnTo>
                    <a:pt x="7098" y="413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2">
              <a:extLst>
                <a:ext uri="{FF2B5EF4-FFF2-40B4-BE49-F238E27FC236}">
                  <a16:creationId xmlns:a16="http://schemas.microsoft.com/office/drawing/2014/main" id="{B04C862F-EDBA-EC2E-6469-A5121F719744}"/>
                </a:ext>
              </a:extLst>
            </p:cNvPr>
            <p:cNvSpPr/>
            <p:nvPr/>
          </p:nvSpPr>
          <p:spPr>
            <a:xfrm>
              <a:off x="1020488" y="2775025"/>
              <a:ext cx="80625" cy="26325"/>
            </a:xfrm>
            <a:custGeom>
              <a:avLst/>
              <a:gdLst/>
              <a:ahLst/>
              <a:cxnLst/>
              <a:rect l="l" t="t" r="r" b="b"/>
              <a:pathLst>
                <a:path w="3225" h="1053" extrusionOk="0">
                  <a:moveTo>
                    <a:pt x="0" y="0"/>
                  </a:moveTo>
                  <a:cubicBezTo>
                    <a:pt x="0" y="580"/>
                    <a:pt x="471" y="1052"/>
                    <a:pt x="1052" y="1052"/>
                  </a:cubicBezTo>
                  <a:lnTo>
                    <a:pt x="3225" y="1052"/>
                  </a:lnTo>
                  <a:lnTo>
                    <a:pt x="32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2">
              <a:extLst>
                <a:ext uri="{FF2B5EF4-FFF2-40B4-BE49-F238E27FC236}">
                  <a16:creationId xmlns:a16="http://schemas.microsoft.com/office/drawing/2014/main" id="{B25E0C9F-A669-89A3-F76C-6B6CFFD9C538}"/>
                </a:ext>
              </a:extLst>
            </p:cNvPr>
            <p:cNvSpPr/>
            <p:nvPr/>
          </p:nvSpPr>
          <p:spPr>
            <a:xfrm>
              <a:off x="1099563" y="2722875"/>
              <a:ext cx="50100" cy="72775"/>
            </a:xfrm>
            <a:custGeom>
              <a:avLst/>
              <a:gdLst/>
              <a:ahLst/>
              <a:cxnLst/>
              <a:rect l="l" t="t" r="r" b="b"/>
              <a:pathLst>
                <a:path w="2004" h="2911" extrusionOk="0">
                  <a:moveTo>
                    <a:pt x="1" y="1"/>
                  </a:moveTo>
                  <a:lnTo>
                    <a:pt x="1" y="2095"/>
                  </a:lnTo>
                  <a:lnTo>
                    <a:pt x="1168" y="2910"/>
                  </a:lnTo>
                  <a:lnTo>
                    <a:pt x="2004" y="209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2">
              <a:extLst>
                <a:ext uri="{FF2B5EF4-FFF2-40B4-BE49-F238E27FC236}">
                  <a16:creationId xmlns:a16="http://schemas.microsoft.com/office/drawing/2014/main" id="{06D6FB92-5D96-C62B-3DF2-CFCDF2E7A83E}"/>
                </a:ext>
              </a:extLst>
            </p:cNvPr>
            <p:cNvSpPr/>
            <p:nvPr/>
          </p:nvSpPr>
          <p:spPr>
            <a:xfrm>
              <a:off x="1099563" y="2775025"/>
              <a:ext cx="50100" cy="51625"/>
            </a:xfrm>
            <a:custGeom>
              <a:avLst/>
              <a:gdLst/>
              <a:ahLst/>
              <a:cxnLst/>
              <a:rect l="l" t="t" r="r" b="b"/>
              <a:pathLst>
                <a:path w="2004" h="2065" extrusionOk="0">
                  <a:moveTo>
                    <a:pt x="1" y="0"/>
                  </a:moveTo>
                  <a:lnTo>
                    <a:pt x="1" y="2064"/>
                  </a:lnTo>
                  <a:lnTo>
                    <a:pt x="2004" y="2064"/>
                  </a:lnTo>
                  <a:lnTo>
                    <a:pt x="20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2">
              <a:extLst>
                <a:ext uri="{FF2B5EF4-FFF2-40B4-BE49-F238E27FC236}">
                  <a16:creationId xmlns:a16="http://schemas.microsoft.com/office/drawing/2014/main" id="{5A197930-70B3-F991-1709-2C675EF9E9E1}"/>
                </a:ext>
              </a:extLst>
            </p:cNvPr>
            <p:cNvSpPr/>
            <p:nvPr/>
          </p:nvSpPr>
          <p:spPr>
            <a:xfrm>
              <a:off x="1007238" y="2934975"/>
              <a:ext cx="106225" cy="142925"/>
            </a:xfrm>
            <a:custGeom>
              <a:avLst/>
              <a:gdLst/>
              <a:ahLst/>
              <a:cxnLst/>
              <a:rect l="l" t="t" r="r" b="b"/>
              <a:pathLst>
                <a:path w="4249" h="5717" extrusionOk="0">
                  <a:moveTo>
                    <a:pt x="0" y="1"/>
                  </a:moveTo>
                  <a:lnTo>
                    <a:pt x="0" y="5717"/>
                  </a:lnTo>
                  <a:lnTo>
                    <a:pt x="3501" y="5717"/>
                  </a:lnTo>
                  <a:lnTo>
                    <a:pt x="4249" y="2857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2">
              <a:extLst>
                <a:ext uri="{FF2B5EF4-FFF2-40B4-BE49-F238E27FC236}">
                  <a16:creationId xmlns:a16="http://schemas.microsoft.com/office/drawing/2014/main" id="{D30AB814-4AF6-5586-4545-9B81AFFAEC3C}"/>
                </a:ext>
              </a:extLst>
            </p:cNvPr>
            <p:cNvSpPr/>
            <p:nvPr/>
          </p:nvSpPr>
          <p:spPr>
            <a:xfrm>
              <a:off x="1094413" y="2934975"/>
              <a:ext cx="88275" cy="142925"/>
            </a:xfrm>
            <a:custGeom>
              <a:avLst/>
              <a:gdLst/>
              <a:ahLst/>
              <a:cxnLst/>
              <a:rect l="l" t="t" r="r" b="b"/>
              <a:pathLst>
                <a:path w="3531" h="5717" extrusionOk="0">
                  <a:moveTo>
                    <a:pt x="0" y="1"/>
                  </a:moveTo>
                  <a:lnTo>
                    <a:pt x="0" y="5717"/>
                  </a:lnTo>
                  <a:lnTo>
                    <a:pt x="3531" y="5717"/>
                  </a:lnTo>
                  <a:lnTo>
                    <a:pt x="3531" y="4427"/>
                  </a:lnTo>
                  <a:lnTo>
                    <a:pt x="2631" y="2836"/>
                  </a:lnTo>
                  <a:lnTo>
                    <a:pt x="3531" y="1244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2">
              <a:extLst>
                <a:ext uri="{FF2B5EF4-FFF2-40B4-BE49-F238E27FC236}">
                  <a16:creationId xmlns:a16="http://schemas.microsoft.com/office/drawing/2014/main" id="{48520328-D7E6-D2EE-6880-B72F104ED99A}"/>
                </a:ext>
              </a:extLst>
            </p:cNvPr>
            <p:cNvSpPr/>
            <p:nvPr/>
          </p:nvSpPr>
          <p:spPr>
            <a:xfrm>
              <a:off x="1074313" y="2966425"/>
              <a:ext cx="31925" cy="79500"/>
            </a:xfrm>
            <a:custGeom>
              <a:avLst/>
              <a:gdLst/>
              <a:ahLst/>
              <a:cxnLst/>
              <a:rect l="l" t="t" r="r" b="b"/>
              <a:pathLst>
                <a:path w="1277" h="3180" extrusionOk="0">
                  <a:moveTo>
                    <a:pt x="0" y="1"/>
                  </a:moveTo>
                  <a:lnTo>
                    <a:pt x="0" y="3179"/>
                  </a:lnTo>
                  <a:lnTo>
                    <a:pt x="814" y="3179"/>
                  </a:lnTo>
                  <a:lnTo>
                    <a:pt x="1277" y="1591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2">
              <a:extLst>
                <a:ext uri="{FF2B5EF4-FFF2-40B4-BE49-F238E27FC236}">
                  <a16:creationId xmlns:a16="http://schemas.microsoft.com/office/drawing/2014/main" id="{6F37CCC7-FD51-7EE5-DEAD-CB5F524F3149}"/>
                </a:ext>
              </a:extLst>
            </p:cNvPr>
            <p:cNvSpPr/>
            <p:nvPr/>
          </p:nvSpPr>
          <p:spPr>
            <a:xfrm>
              <a:off x="1094413" y="2966425"/>
              <a:ext cx="88275" cy="79500"/>
            </a:xfrm>
            <a:custGeom>
              <a:avLst/>
              <a:gdLst/>
              <a:ahLst/>
              <a:cxnLst/>
              <a:rect l="l" t="t" r="r" b="b"/>
              <a:pathLst>
                <a:path w="3531" h="3180" extrusionOk="0">
                  <a:moveTo>
                    <a:pt x="0" y="1"/>
                  </a:moveTo>
                  <a:lnTo>
                    <a:pt x="0" y="3179"/>
                  </a:lnTo>
                  <a:lnTo>
                    <a:pt x="3531" y="3179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2">
              <a:extLst>
                <a:ext uri="{FF2B5EF4-FFF2-40B4-BE49-F238E27FC236}">
                  <a16:creationId xmlns:a16="http://schemas.microsoft.com/office/drawing/2014/main" id="{B3E6F487-CB02-CC2B-E6FA-7397D1F8F96A}"/>
                </a:ext>
              </a:extLst>
            </p:cNvPr>
            <p:cNvSpPr/>
            <p:nvPr/>
          </p:nvSpPr>
          <p:spPr>
            <a:xfrm>
              <a:off x="1054163" y="2859650"/>
              <a:ext cx="50250" cy="38200"/>
            </a:xfrm>
            <a:custGeom>
              <a:avLst/>
              <a:gdLst/>
              <a:ahLst/>
              <a:cxnLst/>
              <a:rect l="l" t="t" r="r" b="b"/>
              <a:pathLst>
                <a:path w="2010" h="1528" extrusionOk="0">
                  <a:moveTo>
                    <a:pt x="1" y="0"/>
                  </a:moveTo>
                  <a:lnTo>
                    <a:pt x="1" y="1527"/>
                  </a:lnTo>
                  <a:lnTo>
                    <a:pt x="1620" y="1527"/>
                  </a:lnTo>
                  <a:lnTo>
                    <a:pt x="2010" y="773"/>
                  </a:lnTo>
                  <a:lnTo>
                    <a:pt x="16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2">
              <a:extLst>
                <a:ext uri="{FF2B5EF4-FFF2-40B4-BE49-F238E27FC236}">
                  <a16:creationId xmlns:a16="http://schemas.microsoft.com/office/drawing/2014/main" id="{5AFC34B4-4A52-5A78-3E4D-AB027BC11AA6}"/>
                </a:ext>
              </a:extLst>
            </p:cNvPr>
            <p:cNvSpPr/>
            <p:nvPr/>
          </p:nvSpPr>
          <p:spPr>
            <a:xfrm>
              <a:off x="1094938" y="2859650"/>
              <a:ext cx="40275" cy="38200"/>
            </a:xfrm>
            <a:custGeom>
              <a:avLst/>
              <a:gdLst/>
              <a:ahLst/>
              <a:cxnLst/>
              <a:rect l="l" t="t" r="r" b="b"/>
              <a:pathLst>
                <a:path w="1611" h="1528" extrusionOk="0">
                  <a:moveTo>
                    <a:pt x="1" y="0"/>
                  </a:moveTo>
                  <a:lnTo>
                    <a:pt x="1" y="1527"/>
                  </a:lnTo>
                  <a:lnTo>
                    <a:pt x="1611" y="152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2">
              <a:extLst>
                <a:ext uri="{FF2B5EF4-FFF2-40B4-BE49-F238E27FC236}">
                  <a16:creationId xmlns:a16="http://schemas.microsoft.com/office/drawing/2014/main" id="{0EFCF265-875F-EC5B-34C0-B04DF5E8F1AB}"/>
                </a:ext>
              </a:extLst>
            </p:cNvPr>
            <p:cNvSpPr/>
            <p:nvPr/>
          </p:nvSpPr>
          <p:spPr>
            <a:xfrm>
              <a:off x="1041288" y="2849825"/>
              <a:ext cx="53150" cy="20650"/>
            </a:xfrm>
            <a:custGeom>
              <a:avLst/>
              <a:gdLst/>
              <a:ahLst/>
              <a:cxnLst/>
              <a:rect l="l" t="t" r="r" b="b"/>
              <a:pathLst>
                <a:path w="2126" h="826" extrusionOk="0">
                  <a:moveTo>
                    <a:pt x="0" y="0"/>
                  </a:moveTo>
                  <a:lnTo>
                    <a:pt x="0" y="826"/>
                  </a:lnTo>
                  <a:lnTo>
                    <a:pt x="2125" y="826"/>
                  </a:lnTo>
                  <a:lnTo>
                    <a:pt x="2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2">
              <a:extLst>
                <a:ext uri="{FF2B5EF4-FFF2-40B4-BE49-F238E27FC236}">
                  <a16:creationId xmlns:a16="http://schemas.microsoft.com/office/drawing/2014/main" id="{E08E6754-7888-8668-F48C-1F08401050D1}"/>
                </a:ext>
              </a:extLst>
            </p:cNvPr>
            <p:cNvSpPr/>
            <p:nvPr/>
          </p:nvSpPr>
          <p:spPr>
            <a:xfrm>
              <a:off x="1094413" y="2849825"/>
              <a:ext cx="53200" cy="20650"/>
            </a:xfrm>
            <a:custGeom>
              <a:avLst/>
              <a:gdLst/>
              <a:ahLst/>
              <a:cxnLst/>
              <a:rect l="l" t="t" r="r" b="b"/>
              <a:pathLst>
                <a:path w="2128" h="826" extrusionOk="0">
                  <a:moveTo>
                    <a:pt x="0" y="0"/>
                  </a:moveTo>
                  <a:lnTo>
                    <a:pt x="0" y="826"/>
                  </a:lnTo>
                  <a:lnTo>
                    <a:pt x="2127" y="82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7" name="Google Shape;2387;p32">
            <a:extLst>
              <a:ext uri="{FF2B5EF4-FFF2-40B4-BE49-F238E27FC236}">
                <a16:creationId xmlns:a16="http://schemas.microsoft.com/office/drawing/2014/main" id="{BC4DB08F-AC64-D8AE-0A35-D40EE828B7CD}"/>
              </a:ext>
            </a:extLst>
          </p:cNvPr>
          <p:cNvGrpSpPr/>
          <p:nvPr/>
        </p:nvGrpSpPr>
        <p:grpSpPr>
          <a:xfrm>
            <a:off x="6224353" y="1444621"/>
            <a:ext cx="391310" cy="452896"/>
            <a:chOff x="7054638" y="3840500"/>
            <a:chExt cx="348850" cy="348850"/>
          </a:xfrm>
        </p:grpSpPr>
        <p:sp>
          <p:nvSpPr>
            <p:cNvPr id="2388" name="Google Shape;2388;p32">
              <a:extLst>
                <a:ext uri="{FF2B5EF4-FFF2-40B4-BE49-F238E27FC236}">
                  <a16:creationId xmlns:a16="http://schemas.microsoft.com/office/drawing/2014/main" id="{B981A377-97CD-A192-12B6-CBD28F4551AC}"/>
                </a:ext>
              </a:extLst>
            </p:cNvPr>
            <p:cNvSpPr/>
            <p:nvPr/>
          </p:nvSpPr>
          <p:spPr>
            <a:xfrm>
              <a:off x="7132038" y="3932350"/>
              <a:ext cx="75850" cy="20675"/>
            </a:xfrm>
            <a:custGeom>
              <a:avLst/>
              <a:gdLst/>
              <a:ahLst/>
              <a:cxnLst/>
              <a:rect l="l" t="t" r="r" b="b"/>
              <a:pathLst>
                <a:path w="3034" h="827" extrusionOk="0">
                  <a:moveTo>
                    <a:pt x="1" y="1"/>
                  </a:moveTo>
                  <a:lnTo>
                    <a:pt x="1" y="826"/>
                  </a:lnTo>
                  <a:lnTo>
                    <a:pt x="3034" y="826"/>
                  </a:lnTo>
                  <a:lnTo>
                    <a:pt x="30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2">
              <a:extLst>
                <a:ext uri="{FF2B5EF4-FFF2-40B4-BE49-F238E27FC236}">
                  <a16:creationId xmlns:a16="http://schemas.microsoft.com/office/drawing/2014/main" id="{83BB6C29-101C-8778-AE58-A5AFC8C088DA}"/>
                </a:ext>
              </a:extLst>
            </p:cNvPr>
            <p:cNvSpPr/>
            <p:nvPr/>
          </p:nvSpPr>
          <p:spPr>
            <a:xfrm>
              <a:off x="7273213" y="3937525"/>
              <a:ext cx="48700" cy="60375"/>
            </a:xfrm>
            <a:custGeom>
              <a:avLst/>
              <a:gdLst/>
              <a:ahLst/>
              <a:cxnLst/>
              <a:rect l="l" t="t" r="r" b="b"/>
              <a:pathLst>
                <a:path w="1948" h="2415" extrusionOk="0">
                  <a:moveTo>
                    <a:pt x="1" y="0"/>
                  </a:moveTo>
                  <a:lnTo>
                    <a:pt x="438" y="2414"/>
                  </a:lnTo>
                  <a:lnTo>
                    <a:pt x="1361" y="2414"/>
                  </a:lnTo>
                  <a:lnTo>
                    <a:pt x="1947" y="1215"/>
                  </a:lnTo>
                  <a:lnTo>
                    <a:pt x="13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2">
              <a:extLst>
                <a:ext uri="{FF2B5EF4-FFF2-40B4-BE49-F238E27FC236}">
                  <a16:creationId xmlns:a16="http://schemas.microsoft.com/office/drawing/2014/main" id="{DF865775-1A82-AFCA-596A-270DECDDC154}"/>
                </a:ext>
              </a:extLst>
            </p:cNvPr>
            <p:cNvSpPr/>
            <p:nvPr/>
          </p:nvSpPr>
          <p:spPr>
            <a:xfrm>
              <a:off x="7307438" y="3938050"/>
              <a:ext cx="34050" cy="60375"/>
            </a:xfrm>
            <a:custGeom>
              <a:avLst/>
              <a:gdLst/>
              <a:ahLst/>
              <a:cxnLst/>
              <a:rect l="l" t="t" r="r" b="b"/>
              <a:pathLst>
                <a:path w="1362" h="2415" extrusionOk="0">
                  <a:moveTo>
                    <a:pt x="0" y="1"/>
                  </a:moveTo>
                  <a:lnTo>
                    <a:pt x="0" y="2415"/>
                  </a:lnTo>
                  <a:lnTo>
                    <a:pt x="923" y="2415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2">
              <a:extLst>
                <a:ext uri="{FF2B5EF4-FFF2-40B4-BE49-F238E27FC236}">
                  <a16:creationId xmlns:a16="http://schemas.microsoft.com/office/drawing/2014/main" id="{028A462C-B517-1CF9-EB27-2151CB8255FC}"/>
                </a:ext>
              </a:extLst>
            </p:cNvPr>
            <p:cNvSpPr/>
            <p:nvPr/>
          </p:nvSpPr>
          <p:spPr>
            <a:xfrm>
              <a:off x="7233088" y="3893675"/>
              <a:ext cx="88775" cy="56875"/>
            </a:xfrm>
            <a:custGeom>
              <a:avLst/>
              <a:gdLst/>
              <a:ahLst/>
              <a:cxnLst/>
              <a:rect l="l" t="t" r="r" b="b"/>
              <a:pathLst>
                <a:path w="3551" h="2275" extrusionOk="0">
                  <a:moveTo>
                    <a:pt x="2966" y="1"/>
                  </a:moveTo>
                  <a:lnTo>
                    <a:pt x="1" y="326"/>
                  </a:lnTo>
                  <a:cubicBezTo>
                    <a:pt x="513" y="1508"/>
                    <a:pt x="1677" y="2274"/>
                    <a:pt x="2966" y="2274"/>
                  </a:cubicBezTo>
                  <a:lnTo>
                    <a:pt x="3551" y="1341"/>
                  </a:lnTo>
                  <a:lnTo>
                    <a:pt x="29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2">
              <a:extLst>
                <a:ext uri="{FF2B5EF4-FFF2-40B4-BE49-F238E27FC236}">
                  <a16:creationId xmlns:a16="http://schemas.microsoft.com/office/drawing/2014/main" id="{308A0C2D-68C4-79EC-3A8C-CF138AADEEC9}"/>
                </a:ext>
              </a:extLst>
            </p:cNvPr>
            <p:cNvSpPr/>
            <p:nvPr/>
          </p:nvSpPr>
          <p:spPr>
            <a:xfrm>
              <a:off x="7307488" y="3893675"/>
              <a:ext cx="74100" cy="56875"/>
            </a:xfrm>
            <a:custGeom>
              <a:avLst/>
              <a:gdLst/>
              <a:ahLst/>
              <a:cxnLst/>
              <a:rect l="l" t="t" r="r" b="b"/>
              <a:pathLst>
                <a:path w="2964" h="2275" extrusionOk="0">
                  <a:moveTo>
                    <a:pt x="0" y="1"/>
                  </a:moveTo>
                  <a:lnTo>
                    <a:pt x="0" y="2274"/>
                  </a:lnTo>
                  <a:cubicBezTo>
                    <a:pt x="1288" y="2274"/>
                    <a:pt x="2454" y="1508"/>
                    <a:pt x="2964" y="32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2">
              <a:extLst>
                <a:ext uri="{FF2B5EF4-FFF2-40B4-BE49-F238E27FC236}">
                  <a16:creationId xmlns:a16="http://schemas.microsoft.com/office/drawing/2014/main" id="{9C4A8EDF-1AE7-61FC-0960-3617DBB80C17}"/>
                </a:ext>
              </a:extLst>
            </p:cNvPr>
            <p:cNvSpPr/>
            <p:nvPr/>
          </p:nvSpPr>
          <p:spPr>
            <a:xfrm>
              <a:off x="7282713" y="3988075"/>
              <a:ext cx="39325" cy="201275"/>
            </a:xfrm>
            <a:custGeom>
              <a:avLst/>
              <a:gdLst/>
              <a:ahLst/>
              <a:cxnLst/>
              <a:rect l="l" t="t" r="r" b="b"/>
              <a:pathLst>
                <a:path w="1573" h="8051" extrusionOk="0">
                  <a:moveTo>
                    <a:pt x="0" y="1"/>
                  </a:moveTo>
                  <a:lnTo>
                    <a:pt x="0" y="8050"/>
                  </a:lnTo>
                  <a:lnTo>
                    <a:pt x="988" y="8050"/>
                  </a:lnTo>
                  <a:lnTo>
                    <a:pt x="1572" y="376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2">
              <a:extLst>
                <a:ext uri="{FF2B5EF4-FFF2-40B4-BE49-F238E27FC236}">
                  <a16:creationId xmlns:a16="http://schemas.microsoft.com/office/drawing/2014/main" id="{D35B3377-08C7-4C39-BD20-51AFE504C7C4}"/>
                </a:ext>
              </a:extLst>
            </p:cNvPr>
            <p:cNvSpPr/>
            <p:nvPr/>
          </p:nvSpPr>
          <p:spPr>
            <a:xfrm>
              <a:off x="7306938" y="3988075"/>
              <a:ext cx="24800" cy="201275"/>
            </a:xfrm>
            <a:custGeom>
              <a:avLst/>
              <a:gdLst/>
              <a:ahLst/>
              <a:cxnLst/>
              <a:rect l="l" t="t" r="r" b="b"/>
              <a:pathLst>
                <a:path w="992" h="8051" extrusionOk="0">
                  <a:moveTo>
                    <a:pt x="1" y="1"/>
                  </a:moveTo>
                  <a:lnTo>
                    <a:pt x="1" y="8050"/>
                  </a:lnTo>
                  <a:lnTo>
                    <a:pt x="991" y="8050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2">
              <a:extLst>
                <a:ext uri="{FF2B5EF4-FFF2-40B4-BE49-F238E27FC236}">
                  <a16:creationId xmlns:a16="http://schemas.microsoft.com/office/drawing/2014/main" id="{BD1A06D6-DEA6-40DF-73A3-D2A19597AAEE}"/>
                </a:ext>
              </a:extLst>
            </p:cNvPr>
            <p:cNvSpPr/>
            <p:nvPr/>
          </p:nvSpPr>
          <p:spPr>
            <a:xfrm>
              <a:off x="7210963" y="3840500"/>
              <a:ext cx="116850" cy="68150"/>
            </a:xfrm>
            <a:custGeom>
              <a:avLst/>
              <a:gdLst/>
              <a:ahLst/>
              <a:cxnLst/>
              <a:rect l="l" t="t" r="r" b="b"/>
              <a:pathLst>
                <a:path w="4674" h="2726" extrusionOk="0">
                  <a:moveTo>
                    <a:pt x="1" y="1"/>
                  </a:moveTo>
                  <a:lnTo>
                    <a:pt x="1" y="2725"/>
                  </a:lnTo>
                  <a:lnTo>
                    <a:pt x="3859" y="2725"/>
                  </a:lnTo>
                  <a:lnTo>
                    <a:pt x="4674" y="1363"/>
                  </a:lnTo>
                  <a:lnTo>
                    <a:pt x="38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2">
              <a:extLst>
                <a:ext uri="{FF2B5EF4-FFF2-40B4-BE49-F238E27FC236}">
                  <a16:creationId xmlns:a16="http://schemas.microsoft.com/office/drawing/2014/main" id="{D4431258-1E0C-DF13-2C6B-B0A7A595CECA}"/>
                </a:ext>
              </a:extLst>
            </p:cNvPr>
            <p:cNvSpPr/>
            <p:nvPr/>
          </p:nvSpPr>
          <p:spPr>
            <a:xfrm>
              <a:off x="7306938" y="3840500"/>
              <a:ext cx="96550" cy="68150"/>
            </a:xfrm>
            <a:custGeom>
              <a:avLst/>
              <a:gdLst/>
              <a:ahLst/>
              <a:cxnLst/>
              <a:rect l="l" t="t" r="r" b="b"/>
              <a:pathLst>
                <a:path w="3862" h="2726" extrusionOk="0">
                  <a:moveTo>
                    <a:pt x="1" y="1"/>
                  </a:moveTo>
                  <a:lnTo>
                    <a:pt x="1" y="2725"/>
                  </a:lnTo>
                  <a:lnTo>
                    <a:pt x="3861" y="2725"/>
                  </a:lnTo>
                  <a:lnTo>
                    <a:pt x="38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2">
              <a:extLst>
                <a:ext uri="{FF2B5EF4-FFF2-40B4-BE49-F238E27FC236}">
                  <a16:creationId xmlns:a16="http://schemas.microsoft.com/office/drawing/2014/main" id="{9F413890-2F31-0B78-AAE7-8BB090249B4A}"/>
                </a:ext>
              </a:extLst>
            </p:cNvPr>
            <p:cNvSpPr/>
            <p:nvPr/>
          </p:nvSpPr>
          <p:spPr>
            <a:xfrm>
              <a:off x="7074263" y="3932025"/>
              <a:ext cx="77275" cy="98400"/>
            </a:xfrm>
            <a:custGeom>
              <a:avLst/>
              <a:gdLst/>
              <a:ahLst/>
              <a:cxnLst/>
              <a:rect l="l" t="t" r="r" b="b"/>
              <a:pathLst>
                <a:path w="3091" h="3936" extrusionOk="0">
                  <a:moveTo>
                    <a:pt x="2322" y="1"/>
                  </a:moveTo>
                  <a:cubicBezTo>
                    <a:pt x="1040" y="2"/>
                    <a:pt x="0" y="1042"/>
                    <a:pt x="0" y="2324"/>
                  </a:cubicBezTo>
                  <a:lnTo>
                    <a:pt x="0" y="3935"/>
                  </a:lnTo>
                  <a:lnTo>
                    <a:pt x="2322" y="3935"/>
                  </a:lnTo>
                  <a:lnTo>
                    <a:pt x="3091" y="2241"/>
                  </a:lnTo>
                  <a:lnTo>
                    <a:pt x="23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2">
              <a:extLst>
                <a:ext uri="{FF2B5EF4-FFF2-40B4-BE49-F238E27FC236}">
                  <a16:creationId xmlns:a16="http://schemas.microsoft.com/office/drawing/2014/main" id="{D92CE024-FF39-8E5A-99AA-98A6F3723D8A}"/>
                </a:ext>
              </a:extLst>
            </p:cNvPr>
            <p:cNvSpPr/>
            <p:nvPr/>
          </p:nvSpPr>
          <p:spPr>
            <a:xfrm>
              <a:off x="7132038" y="3932025"/>
              <a:ext cx="58325" cy="98400"/>
            </a:xfrm>
            <a:custGeom>
              <a:avLst/>
              <a:gdLst/>
              <a:ahLst/>
              <a:cxnLst/>
              <a:rect l="l" t="t" r="r" b="b"/>
              <a:pathLst>
                <a:path w="2333" h="3936" extrusionOk="0">
                  <a:moveTo>
                    <a:pt x="1" y="1"/>
                  </a:moveTo>
                  <a:lnTo>
                    <a:pt x="1" y="3935"/>
                  </a:lnTo>
                  <a:lnTo>
                    <a:pt x="2332" y="3935"/>
                  </a:lnTo>
                  <a:lnTo>
                    <a:pt x="2332" y="2324"/>
                  </a:lnTo>
                  <a:cubicBezTo>
                    <a:pt x="2332" y="1042"/>
                    <a:pt x="1285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2">
              <a:extLst>
                <a:ext uri="{FF2B5EF4-FFF2-40B4-BE49-F238E27FC236}">
                  <a16:creationId xmlns:a16="http://schemas.microsoft.com/office/drawing/2014/main" id="{2098826B-EADA-E923-36FA-29DE97D70E7A}"/>
                </a:ext>
              </a:extLst>
            </p:cNvPr>
            <p:cNvSpPr/>
            <p:nvPr/>
          </p:nvSpPr>
          <p:spPr>
            <a:xfrm>
              <a:off x="7054638" y="4009750"/>
              <a:ext cx="99400" cy="179600"/>
            </a:xfrm>
            <a:custGeom>
              <a:avLst/>
              <a:gdLst/>
              <a:ahLst/>
              <a:cxnLst/>
              <a:rect l="l" t="t" r="r" b="b"/>
              <a:pathLst>
                <a:path w="3976" h="7184" extrusionOk="0">
                  <a:moveTo>
                    <a:pt x="1" y="1"/>
                  </a:moveTo>
                  <a:lnTo>
                    <a:pt x="1" y="7183"/>
                  </a:lnTo>
                  <a:lnTo>
                    <a:pt x="2055" y="7183"/>
                  </a:lnTo>
                  <a:lnTo>
                    <a:pt x="3102" y="5791"/>
                  </a:lnTo>
                  <a:lnTo>
                    <a:pt x="3975" y="3037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2">
              <a:extLst>
                <a:ext uri="{FF2B5EF4-FFF2-40B4-BE49-F238E27FC236}">
                  <a16:creationId xmlns:a16="http://schemas.microsoft.com/office/drawing/2014/main" id="{F3156513-32A8-E8F0-FD51-FEA0CB3D05B8}"/>
                </a:ext>
              </a:extLst>
            </p:cNvPr>
            <p:cNvSpPr/>
            <p:nvPr/>
          </p:nvSpPr>
          <p:spPr>
            <a:xfrm>
              <a:off x="7132038" y="4010300"/>
              <a:ext cx="77425" cy="144650"/>
            </a:xfrm>
            <a:custGeom>
              <a:avLst/>
              <a:gdLst/>
              <a:ahLst/>
              <a:cxnLst/>
              <a:rect l="l" t="t" r="r" b="b"/>
              <a:pathLst>
                <a:path w="3097" h="5786" extrusionOk="0">
                  <a:moveTo>
                    <a:pt x="1" y="0"/>
                  </a:moveTo>
                  <a:lnTo>
                    <a:pt x="1" y="5786"/>
                  </a:lnTo>
                  <a:lnTo>
                    <a:pt x="3097" y="1668"/>
                  </a:lnTo>
                  <a:lnTo>
                    <a:pt x="30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2">
              <a:extLst>
                <a:ext uri="{FF2B5EF4-FFF2-40B4-BE49-F238E27FC236}">
                  <a16:creationId xmlns:a16="http://schemas.microsoft.com/office/drawing/2014/main" id="{2386D947-8C3F-E0A5-9B35-0B9F95112B6C}"/>
                </a:ext>
              </a:extLst>
            </p:cNvPr>
            <p:cNvSpPr/>
            <p:nvPr/>
          </p:nvSpPr>
          <p:spPr>
            <a:xfrm>
              <a:off x="7105713" y="4051575"/>
              <a:ext cx="45425" cy="137775"/>
            </a:xfrm>
            <a:custGeom>
              <a:avLst/>
              <a:gdLst/>
              <a:ahLst/>
              <a:cxnLst/>
              <a:rect l="l" t="t" r="r" b="b"/>
              <a:pathLst>
                <a:path w="1817" h="5511" extrusionOk="0">
                  <a:moveTo>
                    <a:pt x="0" y="0"/>
                  </a:moveTo>
                  <a:lnTo>
                    <a:pt x="0" y="5510"/>
                  </a:lnTo>
                  <a:lnTo>
                    <a:pt x="1047" y="5510"/>
                  </a:lnTo>
                  <a:lnTo>
                    <a:pt x="1816" y="3098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2">
              <a:extLst>
                <a:ext uri="{FF2B5EF4-FFF2-40B4-BE49-F238E27FC236}">
                  <a16:creationId xmlns:a16="http://schemas.microsoft.com/office/drawing/2014/main" id="{00095A87-4153-097E-528F-DC75F612E9A0}"/>
                </a:ext>
              </a:extLst>
            </p:cNvPr>
            <p:cNvSpPr/>
            <p:nvPr/>
          </p:nvSpPr>
          <p:spPr>
            <a:xfrm>
              <a:off x="7132038" y="4051575"/>
              <a:ext cx="77425" cy="137775"/>
            </a:xfrm>
            <a:custGeom>
              <a:avLst/>
              <a:gdLst/>
              <a:ahLst/>
              <a:cxnLst/>
              <a:rect l="l" t="t" r="r" b="b"/>
              <a:pathLst>
                <a:path w="3097" h="5511" extrusionOk="0">
                  <a:moveTo>
                    <a:pt x="1" y="0"/>
                  </a:moveTo>
                  <a:lnTo>
                    <a:pt x="1" y="5510"/>
                  </a:lnTo>
                  <a:lnTo>
                    <a:pt x="3097" y="5510"/>
                  </a:lnTo>
                  <a:lnTo>
                    <a:pt x="30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2332;p32">
            <a:extLst>
              <a:ext uri="{FF2B5EF4-FFF2-40B4-BE49-F238E27FC236}">
                <a16:creationId xmlns:a16="http://schemas.microsoft.com/office/drawing/2014/main" id="{7B267385-F5AC-D4B6-FC9A-E2B422528DD1}"/>
              </a:ext>
            </a:extLst>
          </p:cNvPr>
          <p:cNvSpPr/>
          <p:nvPr/>
        </p:nvSpPr>
        <p:spPr>
          <a:xfrm>
            <a:off x="6864839" y="1816953"/>
            <a:ext cx="1855711" cy="389252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4" name="Google Shape;2336;p32">
            <a:extLst>
              <a:ext uri="{FF2B5EF4-FFF2-40B4-BE49-F238E27FC236}">
                <a16:creationId xmlns:a16="http://schemas.microsoft.com/office/drawing/2014/main" id="{0DF77C6E-4002-48A8-81F1-397F86A7A8B9}"/>
              </a:ext>
            </a:extLst>
          </p:cNvPr>
          <p:cNvSpPr/>
          <p:nvPr/>
        </p:nvSpPr>
        <p:spPr>
          <a:xfrm>
            <a:off x="8219073" y="1245486"/>
            <a:ext cx="718256" cy="796249"/>
          </a:xfrm>
          <a:custGeom>
            <a:avLst/>
            <a:gdLst/>
            <a:ahLst/>
            <a:cxnLst/>
            <a:rect l="l" t="t" r="r" b="b"/>
            <a:pathLst>
              <a:path w="6639" h="6011" extrusionOk="0">
                <a:moveTo>
                  <a:pt x="3517" y="6010"/>
                </a:moveTo>
                <a:cubicBezTo>
                  <a:pt x="3847" y="5966"/>
                  <a:pt x="4326" y="5911"/>
                  <a:pt x="4802" y="5838"/>
                </a:cubicBezTo>
                <a:cubicBezTo>
                  <a:pt x="5073" y="5794"/>
                  <a:pt x="5288" y="5648"/>
                  <a:pt x="5490" y="5450"/>
                </a:cubicBezTo>
                <a:cubicBezTo>
                  <a:pt x="6445" y="4510"/>
                  <a:pt x="6639" y="3335"/>
                  <a:pt x="6375" y="2069"/>
                </a:cubicBezTo>
                <a:cubicBezTo>
                  <a:pt x="6236" y="1428"/>
                  <a:pt x="5859" y="865"/>
                  <a:pt x="5314" y="499"/>
                </a:cubicBezTo>
                <a:cubicBezTo>
                  <a:pt x="5087" y="334"/>
                  <a:pt x="4842" y="195"/>
                  <a:pt x="4582" y="85"/>
                </a:cubicBezTo>
                <a:cubicBezTo>
                  <a:pt x="4399" y="12"/>
                  <a:pt x="4180" y="1"/>
                  <a:pt x="3978" y="5"/>
                </a:cubicBezTo>
                <a:cubicBezTo>
                  <a:pt x="3470" y="19"/>
                  <a:pt x="2957" y="8"/>
                  <a:pt x="2459" y="96"/>
                </a:cubicBezTo>
                <a:cubicBezTo>
                  <a:pt x="1669" y="239"/>
                  <a:pt x="1083" y="737"/>
                  <a:pt x="644" y="1443"/>
                </a:cubicBezTo>
                <a:cubicBezTo>
                  <a:pt x="55" y="2391"/>
                  <a:pt x="0" y="3393"/>
                  <a:pt x="311" y="4444"/>
                </a:cubicBezTo>
                <a:cubicBezTo>
                  <a:pt x="428" y="4835"/>
                  <a:pt x="714" y="5092"/>
                  <a:pt x="1003" y="5337"/>
                </a:cubicBezTo>
                <a:cubicBezTo>
                  <a:pt x="1391" y="5663"/>
                  <a:pt x="1819" y="5882"/>
                  <a:pt x="2320" y="5922"/>
                </a:cubicBezTo>
                <a:cubicBezTo>
                  <a:pt x="2668" y="5948"/>
                  <a:pt x="3012" y="5974"/>
                  <a:pt x="3517" y="6010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5" name="Google Shape;2338;p32">
            <a:extLst>
              <a:ext uri="{FF2B5EF4-FFF2-40B4-BE49-F238E27FC236}">
                <a16:creationId xmlns:a16="http://schemas.microsoft.com/office/drawing/2014/main" id="{F4C3BCD8-151E-B8E0-634A-062CD46D5E14}"/>
              </a:ext>
            </a:extLst>
          </p:cNvPr>
          <p:cNvSpPr txBox="1"/>
          <p:nvPr/>
        </p:nvSpPr>
        <p:spPr>
          <a:xfrm>
            <a:off x="7086411" y="1858200"/>
            <a:ext cx="1412594" cy="30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 sz="20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7" name="Google Shape;2343;p32">
            <a:extLst>
              <a:ext uri="{FF2B5EF4-FFF2-40B4-BE49-F238E27FC236}">
                <a16:creationId xmlns:a16="http://schemas.microsoft.com/office/drawing/2014/main" id="{7B7C6DDD-B3A8-E6DA-5867-B3F0EBE3DD9D}"/>
              </a:ext>
            </a:extLst>
          </p:cNvPr>
          <p:cNvSpPr/>
          <p:nvPr/>
        </p:nvSpPr>
        <p:spPr>
          <a:xfrm>
            <a:off x="6864832" y="2388930"/>
            <a:ext cx="1855711" cy="2226157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lvl="0" algn="ctr"/>
            <a:r>
              <a:rPr lang="en-US" sz="1800">
                <a:latin typeface="Fira Sans Extra Condensed SemiBold" panose="020B0604020202020204" charset="0"/>
              </a:rPr>
              <a:t>Compare cosmetic ingredients between CSCP data with health data.</a:t>
            </a:r>
            <a:endParaRPr sz="1800">
              <a:solidFill>
                <a:schemeClr val="dk1"/>
              </a:solidFill>
              <a:latin typeface="Fira Sans Extra Condensed SemiBold" panose="020B0604020202020204" charset="0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305" name="Google Shape;2347;p32">
            <a:extLst>
              <a:ext uri="{FF2B5EF4-FFF2-40B4-BE49-F238E27FC236}">
                <a16:creationId xmlns:a16="http://schemas.microsoft.com/office/drawing/2014/main" id="{1AD5BE2E-764D-80D5-1CCC-F29CE8DE8919}"/>
              </a:ext>
            </a:extLst>
          </p:cNvPr>
          <p:cNvGrpSpPr/>
          <p:nvPr/>
        </p:nvGrpSpPr>
        <p:grpSpPr>
          <a:xfrm>
            <a:off x="8399330" y="1414827"/>
            <a:ext cx="391307" cy="495880"/>
            <a:chOff x="5542713" y="2722875"/>
            <a:chExt cx="320025" cy="350400"/>
          </a:xfrm>
        </p:grpSpPr>
        <p:sp>
          <p:nvSpPr>
            <p:cNvPr id="2306" name="Google Shape;2348;p32">
              <a:extLst>
                <a:ext uri="{FF2B5EF4-FFF2-40B4-BE49-F238E27FC236}">
                  <a16:creationId xmlns:a16="http://schemas.microsoft.com/office/drawing/2014/main" id="{2260CF2A-C526-EAE5-D4D6-9261D3CDFF5E}"/>
                </a:ext>
              </a:extLst>
            </p:cNvPr>
            <p:cNvSpPr/>
            <p:nvPr/>
          </p:nvSpPr>
          <p:spPr>
            <a:xfrm>
              <a:off x="5619663" y="2733200"/>
              <a:ext cx="17350" cy="48525"/>
            </a:xfrm>
            <a:custGeom>
              <a:avLst/>
              <a:gdLst/>
              <a:ahLst/>
              <a:cxnLst/>
              <a:rect l="l" t="t" r="r" b="b"/>
              <a:pathLst>
                <a:path w="694" h="1941" extrusionOk="0">
                  <a:moveTo>
                    <a:pt x="0" y="1"/>
                  </a:moveTo>
                  <a:lnTo>
                    <a:pt x="0" y="1941"/>
                  </a:lnTo>
                  <a:lnTo>
                    <a:pt x="413" y="1941"/>
                  </a:lnTo>
                  <a:lnTo>
                    <a:pt x="694" y="972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49;p32">
              <a:extLst>
                <a:ext uri="{FF2B5EF4-FFF2-40B4-BE49-F238E27FC236}">
                  <a16:creationId xmlns:a16="http://schemas.microsoft.com/office/drawing/2014/main" id="{289A896B-7141-4E1B-5248-E9E2D4386EAC}"/>
                </a:ext>
              </a:extLst>
            </p:cNvPr>
            <p:cNvSpPr/>
            <p:nvPr/>
          </p:nvSpPr>
          <p:spPr>
            <a:xfrm>
              <a:off x="5629963" y="2733200"/>
              <a:ext cx="10350" cy="48525"/>
            </a:xfrm>
            <a:custGeom>
              <a:avLst/>
              <a:gdLst/>
              <a:ahLst/>
              <a:cxnLst/>
              <a:rect l="l" t="t" r="r" b="b"/>
              <a:pathLst>
                <a:path w="414" h="1941" extrusionOk="0">
                  <a:moveTo>
                    <a:pt x="1" y="1"/>
                  </a:moveTo>
                  <a:lnTo>
                    <a:pt x="1" y="1941"/>
                  </a:lnTo>
                  <a:lnTo>
                    <a:pt x="414" y="1941"/>
                  </a:lnTo>
                  <a:lnTo>
                    <a:pt x="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50;p32">
              <a:extLst>
                <a:ext uri="{FF2B5EF4-FFF2-40B4-BE49-F238E27FC236}">
                  <a16:creationId xmlns:a16="http://schemas.microsoft.com/office/drawing/2014/main" id="{09CFAB6C-3EC8-5796-973D-5C71475306C9}"/>
                </a:ext>
              </a:extLst>
            </p:cNvPr>
            <p:cNvSpPr/>
            <p:nvPr/>
          </p:nvSpPr>
          <p:spPr>
            <a:xfrm>
              <a:off x="5596463" y="2722875"/>
              <a:ext cx="40500" cy="20675"/>
            </a:xfrm>
            <a:custGeom>
              <a:avLst/>
              <a:gdLst/>
              <a:ahLst/>
              <a:cxnLst/>
              <a:rect l="l" t="t" r="r" b="b"/>
              <a:pathLst>
                <a:path w="1620" h="827" extrusionOk="0">
                  <a:moveTo>
                    <a:pt x="0" y="1"/>
                  </a:moveTo>
                  <a:lnTo>
                    <a:pt x="0" y="826"/>
                  </a:lnTo>
                  <a:lnTo>
                    <a:pt x="1339" y="826"/>
                  </a:lnTo>
                  <a:lnTo>
                    <a:pt x="1620" y="414"/>
                  </a:lnTo>
                  <a:lnTo>
                    <a:pt x="13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51;p32">
              <a:extLst>
                <a:ext uri="{FF2B5EF4-FFF2-40B4-BE49-F238E27FC236}">
                  <a16:creationId xmlns:a16="http://schemas.microsoft.com/office/drawing/2014/main" id="{4123617E-DB8D-B5B4-EF56-5E4CF7B8CBA7}"/>
                </a:ext>
              </a:extLst>
            </p:cNvPr>
            <p:cNvSpPr/>
            <p:nvPr/>
          </p:nvSpPr>
          <p:spPr>
            <a:xfrm>
              <a:off x="5542713" y="2792225"/>
              <a:ext cx="106725" cy="87950"/>
            </a:xfrm>
            <a:custGeom>
              <a:avLst/>
              <a:gdLst/>
              <a:ahLst/>
              <a:cxnLst/>
              <a:rect l="l" t="t" r="r" b="b"/>
              <a:pathLst>
                <a:path w="4269" h="3518" extrusionOk="0">
                  <a:moveTo>
                    <a:pt x="3488" y="1"/>
                  </a:moveTo>
                  <a:lnTo>
                    <a:pt x="1866" y="815"/>
                  </a:lnTo>
                  <a:lnTo>
                    <a:pt x="0" y="2430"/>
                  </a:lnTo>
                  <a:lnTo>
                    <a:pt x="3488" y="3518"/>
                  </a:lnTo>
                  <a:lnTo>
                    <a:pt x="4269" y="1759"/>
                  </a:lnTo>
                  <a:lnTo>
                    <a:pt x="34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52;p32">
              <a:extLst>
                <a:ext uri="{FF2B5EF4-FFF2-40B4-BE49-F238E27FC236}">
                  <a16:creationId xmlns:a16="http://schemas.microsoft.com/office/drawing/2014/main" id="{A0D6062B-DB5A-8EDC-DF85-B6D829BF4524}"/>
                </a:ext>
              </a:extLst>
            </p:cNvPr>
            <p:cNvSpPr/>
            <p:nvPr/>
          </p:nvSpPr>
          <p:spPr>
            <a:xfrm>
              <a:off x="5629963" y="2792225"/>
              <a:ext cx="85675" cy="87950"/>
            </a:xfrm>
            <a:custGeom>
              <a:avLst/>
              <a:gdLst/>
              <a:ahLst/>
              <a:cxnLst/>
              <a:rect l="l" t="t" r="r" b="b"/>
              <a:pathLst>
                <a:path w="3427" h="3518" extrusionOk="0">
                  <a:moveTo>
                    <a:pt x="1" y="1"/>
                  </a:moveTo>
                  <a:lnTo>
                    <a:pt x="1" y="3518"/>
                  </a:lnTo>
                  <a:lnTo>
                    <a:pt x="3427" y="2430"/>
                  </a:lnTo>
                  <a:lnTo>
                    <a:pt x="1561" y="8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53;p32">
              <a:extLst>
                <a:ext uri="{FF2B5EF4-FFF2-40B4-BE49-F238E27FC236}">
                  <a16:creationId xmlns:a16="http://schemas.microsoft.com/office/drawing/2014/main" id="{C95BD05B-3602-54CF-F104-A9DA5DACD592}"/>
                </a:ext>
              </a:extLst>
            </p:cNvPr>
            <p:cNvSpPr/>
            <p:nvPr/>
          </p:nvSpPr>
          <p:spPr>
            <a:xfrm>
              <a:off x="5589238" y="2771375"/>
              <a:ext cx="54250" cy="41325"/>
            </a:xfrm>
            <a:custGeom>
              <a:avLst/>
              <a:gdLst/>
              <a:ahLst/>
              <a:cxnLst/>
              <a:rect l="l" t="t" r="r" b="b"/>
              <a:pathLst>
                <a:path w="2170" h="1653" extrusionOk="0">
                  <a:moveTo>
                    <a:pt x="0" y="1"/>
                  </a:moveTo>
                  <a:lnTo>
                    <a:pt x="0" y="1652"/>
                  </a:lnTo>
                  <a:lnTo>
                    <a:pt x="1612" y="1652"/>
                  </a:lnTo>
                  <a:lnTo>
                    <a:pt x="2170" y="843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54;p32">
              <a:extLst>
                <a:ext uri="{FF2B5EF4-FFF2-40B4-BE49-F238E27FC236}">
                  <a16:creationId xmlns:a16="http://schemas.microsoft.com/office/drawing/2014/main" id="{DEC3937E-9C04-FB33-86C0-005CFF3D0DC7}"/>
                </a:ext>
              </a:extLst>
            </p:cNvPr>
            <p:cNvSpPr/>
            <p:nvPr/>
          </p:nvSpPr>
          <p:spPr>
            <a:xfrm>
              <a:off x="5629963" y="2771375"/>
              <a:ext cx="39250" cy="41325"/>
            </a:xfrm>
            <a:custGeom>
              <a:avLst/>
              <a:gdLst/>
              <a:ahLst/>
              <a:cxnLst/>
              <a:rect l="l" t="t" r="r" b="b"/>
              <a:pathLst>
                <a:path w="1570" h="1653" extrusionOk="0">
                  <a:moveTo>
                    <a:pt x="1" y="1"/>
                  </a:moveTo>
                  <a:lnTo>
                    <a:pt x="1" y="1652"/>
                  </a:lnTo>
                  <a:lnTo>
                    <a:pt x="1569" y="1652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55;p32">
              <a:extLst>
                <a:ext uri="{FF2B5EF4-FFF2-40B4-BE49-F238E27FC236}">
                  <a16:creationId xmlns:a16="http://schemas.microsoft.com/office/drawing/2014/main" id="{CE820036-3587-DA6E-970D-7DA7449A5D7D}"/>
                </a:ext>
              </a:extLst>
            </p:cNvPr>
            <p:cNvSpPr/>
            <p:nvPr/>
          </p:nvSpPr>
          <p:spPr>
            <a:xfrm>
              <a:off x="5542788" y="2852925"/>
              <a:ext cx="106700" cy="220350"/>
            </a:xfrm>
            <a:custGeom>
              <a:avLst/>
              <a:gdLst/>
              <a:ahLst/>
              <a:cxnLst/>
              <a:rect l="l" t="t" r="r" b="b"/>
              <a:pathLst>
                <a:path w="4268" h="8814" extrusionOk="0">
                  <a:moveTo>
                    <a:pt x="1" y="0"/>
                  </a:moveTo>
                  <a:lnTo>
                    <a:pt x="1" y="8814"/>
                  </a:lnTo>
                  <a:lnTo>
                    <a:pt x="3486" y="8814"/>
                  </a:lnTo>
                  <a:lnTo>
                    <a:pt x="4267" y="4242"/>
                  </a:lnTo>
                  <a:lnTo>
                    <a:pt x="3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56;p32">
              <a:extLst>
                <a:ext uri="{FF2B5EF4-FFF2-40B4-BE49-F238E27FC236}">
                  <a16:creationId xmlns:a16="http://schemas.microsoft.com/office/drawing/2014/main" id="{A325626A-23D4-7C0E-1A4C-D76244EFC6A3}"/>
                </a:ext>
              </a:extLst>
            </p:cNvPr>
            <p:cNvSpPr/>
            <p:nvPr/>
          </p:nvSpPr>
          <p:spPr>
            <a:xfrm>
              <a:off x="5629963" y="2852925"/>
              <a:ext cx="85675" cy="220350"/>
            </a:xfrm>
            <a:custGeom>
              <a:avLst/>
              <a:gdLst/>
              <a:ahLst/>
              <a:cxnLst/>
              <a:rect l="l" t="t" r="r" b="b"/>
              <a:pathLst>
                <a:path w="3427" h="8814" extrusionOk="0">
                  <a:moveTo>
                    <a:pt x="1" y="0"/>
                  </a:moveTo>
                  <a:lnTo>
                    <a:pt x="1" y="8814"/>
                  </a:lnTo>
                  <a:lnTo>
                    <a:pt x="1655" y="8814"/>
                  </a:lnTo>
                  <a:lnTo>
                    <a:pt x="3427" y="6626"/>
                  </a:lnTo>
                  <a:lnTo>
                    <a:pt x="2478" y="4407"/>
                  </a:lnTo>
                  <a:lnTo>
                    <a:pt x="3427" y="1691"/>
                  </a:lnTo>
                  <a:lnTo>
                    <a:pt x="34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57;p32">
              <a:extLst>
                <a:ext uri="{FF2B5EF4-FFF2-40B4-BE49-F238E27FC236}">
                  <a16:creationId xmlns:a16="http://schemas.microsoft.com/office/drawing/2014/main" id="{62E8431D-BA9E-D124-730D-5DF0477B2D73}"/>
                </a:ext>
              </a:extLst>
            </p:cNvPr>
            <p:cNvSpPr/>
            <p:nvPr/>
          </p:nvSpPr>
          <p:spPr>
            <a:xfrm>
              <a:off x="5596463" y="2895225"/>
              <a:ext cx="52850" cy="123375"/>
            </a:xfrm>
            <a:custGeom>
              <a:avLst/>
              <a:gdLst/>
              <a:ahLst/>
              <a:cxnLst/>
              <a:rect l="l" t="t" r="r" b="b"/>
              <a:pathLst>
                <a:path w="2114" h="4935" extrusionOk="0">
                  <a:moveTo>
                    <a:pt x="0" y="0"/>
                  </a:moveTo>
                  <a:lnTo>
                    <a:pt x="0" y="4934"/>
                  </a:lnTo>
                  <a:lnTo>
                    <a:pt x="1333" y="4934"/>
                  </a:lnTo>
                  <a:lnTo>
                    <a:pt x="2114" y="2551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58;p32">
              <a:extLst>
                <a:ext uri="{FF2B5EF4-FFF2-40B4-BE49-F238E27FC236}">
                  <a16:creationId xmlns:a16="http://schemas.microsoft.com/office/drawing/2014/main" id="{1035DEC5-A091-AFB1-F6C8-7F8229D44037}"/>
                </a:ext>
              </a:extLst>
            </p:cNvPr>
            <p:cNvSpPr/>
            <p:nvPr/>
          </p:nvSpPr>
          <p:spPr>
            <a:xfrm>
              <a:off x="5629963" y="2895225"/>
              <a:ext cx="85675" cy="123375"/>
            </a:xfrm>
            <a:custGeom>
              <a:avLst/>
              <a:gdLst/>
              <a:ahLst/>
              <a:cxnLst/>
              <a:rect l="l" t="t" r="r" b="b"/>
              <a:pathLst>
                <a:path w="3427" h="4935" extrusionOk="0">
                  <a:moveTo>
                    <a:pt x="1" y="0"/>
                  </a:moveTo>
                  <a:lnTo>
                    <a:pt x="1" y="4934"/>
                  </a:lnTo>
                  <a:lnTo>
                    <a:pt x="3427" y="4934"/>
                  </a:lnTo>
                  <a:lnTo>
                    <a:pt x="3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59;p32">
              <a:extLst>
                <a:ext uri="{FF2B5EF4-FFF2-40B4-BE49-F238E27FC236}">
                  <a16:creationId xmlns:a16="http://schemas.microsoft.com/office/drawing/2014/main" id="{55239738-6A6E-753E-B875-E6E818E2F2EF}"/>
                </a:ext>
              </a:extLst>
            </p:cNvPr>
            <p:cNvSpPr/>
            <p:nvPr/>
          </p:nvSpPr>
          <p:spPr>
            <a:xfrm>
              <a:off x="5629963" y="2722875"/>
              <a:ext cx="69100" cy="39950"/>
            </a:xfrm>
            <a:custGeom>
              <a:avLst/>
              <a:gdLst/>
              <a:ahLst/>
              <a:cxnLst/>
              <a:rect l="l" t="t" r="r" b="b"/>
              <a:pathLst>
                <a:path w="2764" h="1598" extrusionOk="0">
                  <a:moveTo>
                    <a:pt x="1" y="1"/>
                  </a:moveTo>
                  <a:lnTo>
                    <a:pt x="1" y="826"/>
                  </a:lnTo>
                  <a:lnTo>
                    <a:pt x="909" y="826"/>
                  </a:lnTo>
                  <a:cubicBezTo>
                    <a:pt x="1153" y="826"/>
                    <a:pt x="1389" y="909"/>
                    <a:pt x="1579" y="1063"/>
                  </a:cubicBezTo>
                  <a:lnTo>
                    <a:pt x="2248" y="1598"/>
                  </a:lnTo>
                  <a:lnTo>
                    <a:pt x="2763" y="952"/>
                  </a:lnTo>
                  <a:lnTo>
                    <a:pt x="2096" y="417"/>
                  </a:lnTo>
                  <a:cubicBezTo>
                    <a:pt x="1759" y="148"/>
                    <a:pt x="1340" y="1"/>
                    <a:pt x="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60;p32">
              <a:extLst>
                <a:ext uri="{FF2B5EF4-FFF2-40B4-BE49-F238E27FC236}">
                  <a16:creationId xmlns:a16="http://schemas.microsoft.com/office/drawing/2014/main" id="{4B040187-902A-E752-E963-6506501B05D4}"/>
                </a:ext>
              </a:extLst>
            </p:cNvPr>
            <p:cNvSpPr/>
            <p:nvPr/>
          </p:nvSpPr>
          <p:spPr>
            <a:xfrm>
              <a:off x="5756413" y="2969525"/>
              <a:ext cx="15325" cy="35650"/>
            </a:xfrm>
            <a:custGeom>
              <a:avLst/>
              <a:gdLst/>
              <a:ahLst/>
              <a:cxnLst/>
              <a:rect l="l" t="t" r="r" b="b"/>
              <a:pathLst>
                <a:path w="613" h="1426" extrusionOk="0">
                  <a:moveTo>
                    <a:pt x="0" y="1"/>
                  </a:moveTo>
                  <a:lnTo>
                    <a:pt x="0" y="1425"/>
                  </a:lnTo>
                  <a:lnTo>
                    <a:pt x="408" y="1425"/>
                  </a:lnTo>
                  <a:lnTo>
                    <a:pt x="613" y="712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61;p32">
              <a:extLst>
                <a:ext uri="{FF2B5EF4-FFF2-40B4-BE49-F238E27FC236}">
                  <a16:creationId xmlns:a16="http://schemas.microsoft.com/office/drawing/2014/main" id="{C14319DC-1764-F6BE-A19E-6A24F2EA5F16}"/>
                </a:ext>
              </a:extLst>
            </p:cNvPr>
            <p:cNvSpPr/>
            <p:nvPr/>
          </p:nvSpPr>
          <p:spPr>
            <a:xfrm>
              <a:off x="5766738" y="2969525"/>
              <a:ext cx="10325" cy="35650"/>
            </a:xfrm>
            <a:custGeom>
              <a:avLst/>
              <a:gdLst/>
              <a:ahLst/>
              <a:cxnLst/>
              <a:rect l="l" t="t" r="r" b="b"/>
              <a:pathLst>
                <a:path w="413" h="1426" extrusionOk="0">
                  <a:moveTo>
                    <a:pt x="0" y="1"/>
                  </a:moveTo>
                  <a:lnTo>
                    <a:pt x="0" y="1425"/>
                  </a:lnTo>
                  <a:lnTo>
                    <a:pt x="413" y="1425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62;p32">
              <a:extLst>
                <a:ext uri="{FF2B5EF4-FFF2-40B4-BE49-F238E27FC236}">
                  <a16:creationId xmlns:a16="http://schemas.microsoft.com/office/drawing/2014/main" id="{D0BB0830-1EEE-0FD7-959E-56A0FC2A5C0A}"/>
                </a:ext>
              </a:extLst>
            </p:cNvPr>
            <p:cNvSpPr/>
            <p:nvPr/>
          </p:nvSpPr>
          <p:spPr>
            <a:xfrm>
              <a:off x="5671263" y="3000000"/>
              <a:ext cx="114400" cy="73275"/>
            </a:xfrm>
            <a:custGeom>
              <a:avLst/>
              <a:gdLst/>
              <a:ahLst/>
              <a:cxnLst/>
              <a:rect l="l" t="t" r="r" b="b"/>
              <a:pathLst>
                <a:path w="4576" h="2931" extrusionOk="0">
                  <a:moveTo>
                    <a:pt x="0" y="0"/>
                  </a:moveTo>
                  <a:lnTo>
                    <a:pt x="0" y="2931"/>
                  </a:lnTo>
                  <a:lnTo>
                    <a:pt x="3832" y="2931"/>
                  </a:lnTo>
                  <a:lnTo>
                    <a:pt x="4575" y="1506"/>
                  </a:lnTo>
                  <a:lnTo>
                    <a:pt x="38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63;p32">
              <a:extLst>
                <a:ext uri="{FF2B5EF4-FFF2-40B4-BE49-F238E27FC236}">
                  <a16:creationId xmlns:a16="http://schemas.microsoft.com/office/drawing/2014/main" id="{FDC4349D-6316-A664-2FF0-D5F80DA1AB3A}"/>
                </a:ext>
              </a:extLst>
            </p:cNvPr>
            <p:cNvSpPr/>
            <p:nvPr/>
          </p:nvSpPr>
          <p:spPr>
            <a:xfrm>
              <a:off x="5767213" y="3000000"/>
              <a:ext cx="95525" cy="73275"/>
            </a:xfrm>
            <a:custGeom>
              <a:avLst/>
              <a:gdLst/>
              <a:ahLst/>
              <a:cxnLst/>
              <a:rect l="l" t="t" r="r" b="b"/>
              <a:pathLst>
                <a:path w="3821" h="2931" extrusionOk="0">
                  <a:moveTo>
                    <a:pt x="1" y="0"/>
                  </a:moveTo>
                  <a:lnTo>
                    <a:pt x="1" y="2931"/>
                  </a:lnTo>
                  <a:lnTo>
                    <a:pt x="3820" y="2931"/>
                  </a:lnTo>
                  <a:lnTo>
                    <a:pt x="38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64;p32">
              <a:extLst>
                <a:ext uri="{FF2B5EF4-FFF2-40B4-BE49-F238E27FC236}">
                  <a16:creationId xmlns:a16="http://schemas.microsoft.com/office/drawing/2014/main" id="{638D1659-F2A3-E6FE-F317-A0AB3E65D3D5}"/>
                </a:ext>
              </a:extLst>
            </p:cNvPr>
            <p:cNvSpPr/>
            <p:nvPr/>
          </p:nvSpPr>
          <p:spPr>
            <a:xfrm>
              <a:off x="5732888" y="2881550"/>
              <a:ext cx="43700" cy="95025"/>
            </a:xfrm>
            <a:custGeom>
              <a:avLst/>
              <a:gdLst/>
              <a:ahLst/>
              <a:cxnLst/>
              <a:rect l="l" t="t" r="r" b="b"/>
              <a:pathLst>
                <a:path w="1748" h="3801" extrusionOk="0">
                  <a:moveTo>
                    <a:pt x="1361" y="1"/>
                  </a:moveTo>
                  <a:lnTo>
                    <a:pt x="1021" y="447"/>
                  </a:lnTo>
                  <a:cubicBezTo>
                    <a:pt x="781" y="759"/>
                    <a:pt x="0" y="1827"/>
                    <a:pt x="0" y="2440"/>
                  </a:cubicBezTo>
                  <a:cubicBezTo>
                    <a:pt x="0" y="3191"/>
                    <a:pt x="609" y="3800"/>
                    <a:pt x="1361" y="3800"/>
                  </a:cubicBezTo>
                  <a:lnTo>
                    <a:pt x="1747" y="2281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65;p32">
              <a:extLst>
                <a:ext uri="{FF2B5EF4-FFF2-40B4-BE49-F238E27FC236}">
                  <a16:creationId xmlns:a16="http://schemas.microsoft.com/office/drawing/2014/main" id="{347DCD03-6AC5-A2D3-68AD-B39164B0EACF}"/>
                </a:ext>
              </a:extLst>
            </p:cNvPr>
            <p:cNvSpPr/>
            <p:nvPr/>
          </p:nvSpPr>
          <p:spPr>
            <a:xfrm>
              <a:off x="5766688" y="2881550"/>
              <a:ext cx="34075" cy="95050"/>
            </a:xfrm>
            <a:custGeom>
              <a:avLst/>
              <a:gdLst/>
              <a:ahLst/>
              <a:cxnLst/>
              <a:rect l="l" t="t" r="r" b="b"/>
              <a:pathLst>
                <a:path w="1363" h="3802" extrusionOk="0">
                  <a:moveTo>
                    <a:pt x="1" y="1"/>
                  </a:moveTo>
                  <a:lnTo>
                    <a:pt x="1" y="3802"/>
                  </a:lnTo>
                  <a:cubicBezTo>
                    <a:pt x="753" y="3800"/>
                    <a:pt x="1361" y="3191"/>
                    <a:pt x="1363" y="2440"/>
                  </a:cubicBezTo>
                  <a:cubicBezTo>
                    <a:pt x="1363" y="1827"/>
                    <a:pt x="582" y="759"/>
                    <a:pt x="342" y="44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99167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8" name="Google Shape;3468;p42"/>
          <p:cNvSpPr txBox="1">
            <a:spLocks noGrp="1"/>
          </p:cNvSpPr>
          <p:nvPr>
            <p:ph type="title"/>
          </p:nvPr>
        </p:nvSpPr>
        <p:spPr>
          <a:xfrm>
            <a:off x="136442" y="846442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F7951E"/>
                </a:solidFill>
              </a:rPr>
              <a:t>Thank You</a:t>
            </a:r>
          </a:p>
        </p:txBody>
      </p:sp>
      <p:grpSp>
        <p:nvGrpSpPr>
          <p:cNvPr id="3486" name="Google Shape;3486;p42"/>
          <p:cNvGrpSpPr/>
          <p:nvPr/>
        </p:nvGrpSpPr>
        <p:grpSpPr>
          <a:xfrm>
            <a:off x="5505546" y="2783058"/>
            <a:ext cx="2827926" cy="2161665"/>
            <a:chOff x="3179872" y="1681358"/>
            <a:chExt cx="2731724" cy="2132988"/>
          </a:xfrm>
        </p:grpSpPr>
        <p:sp>
          <p:nvSpPr>
            <p:cNvPr id="3487" name="Google Shape;3487;p42"/>
            <p:cNvSpPr/>
            <p:nvPr/>
          </p:nvSpPr>
          <p:spPr>
            <a:xfrm>
              <a:off x="3800971" y="2049725"/>
              <a:ext cx="509141" cy="1482890"/>
            </a:xfrm>
            <a:custGeom>
              <a:avLst/>
              <a:gdLst/>
              <a:ahLst/>
              <a:cxnLst/>
              <a:rect l="l" t="t" r="r" b="b"/>
              <a:pathLst>
                <a:path w="3306" h="9629" extrusionOk="0">
                  <a:moveTo>
                    <a:pt x="1827" y="1"/>
                  </a:moveTo>
                  <a:cubicBezTo>
                    <a:pt x="1277" y="1"/>
                    <a:pt x="804" y="398"/>
                    <a:pt x="543" y="895"/>
                  </a:cubicBezTo>
                  <a:cubicBezTo>
                    <a:pt x="212" y="1527"/>
                    <a:pt x="133" y="2313"/>
                    <a:pt x="71" y="3023"/>
                  </a:cubicBezTo>
                  <a:cubicBezTo>
                    <a:pt x="0" y="3822"/>
                    <a:pt x="7" y="4624"/>
                    <a:pt x="87" y="5421"/>
                  </a:cubicBezTo>
                  <a:cubicBezTo>
                    <a:pt x="176" y="6287"/>
                    <a:pt x="316" y="7176"/>
                    <a:pt x="666" y="7971"/>
                  </a:cubicBezTo>
                  <a:cubicBezTo>
                    <a:pt x="811" y="8300"/>
                    <a:pt x="1652" y="9629"/>
                    <a:pt x="2220" y="9629"/>
                  </a:cubicBezTo>
                  <a:cubicBezTo>
                    <a:pt x="2305" y="9629"/>
                    <a:pt x="2384" y="9599"/>
                    <a:pt x="2454" y="9531"/>
                  </a:cubicBezTo>
                  <a:cubicBezTo>
                    <a:pt x="2519" y="9469"/>
                    <a:pt x="2551" y="9379"/>
                    <a:pt x="2578" y="9290"/>
                  </a:cubicBezTo>
                  <a:cubicBezTo>
                    <a:pt x="2918" y="8181"/>
                    <a:pt x="3014" y="6913"/>
                    <a:pt x="3139" y="5756"/>
                  </a:cubicBezTo>
                  <a:cubicBezTo>
                    <a:pt x="3228" y="4932"/>
                    <a:pt x="3306" y="4099"/>
                    <a:pt x="3290" y="3270"/>
                  </a:cubicBezTo>
                  <a:cubicBezTo>
                    <a:pt x="3275" y="2533"/>
                    <a:pt x="3218" y="1728"/>
                    <a:pt x="2982" y="1029"/>
                  </a:cubicBezTo>
                  <a:cubicBezTo>
                    <a:pt x="2803" y="498"/>
                    <a:pt x="2443" y="30"/>
                    <a:pt x="1882" y="2"/>
                  </a:cubicBezTo>
                  <a:cubicBezTo>
                    <a:pt x="1863" y="1"/>
                    <a:pt x="1845" y="1"/>
                    <a:pt x="1827" y="1"/>
                  </a:cubicBezTo>
                  <a:close/>
                </a:path>
              </a:pathLst>
            </a:custGeom>
            <a:solidFill>
              <a:srgbClr val="995C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42"/>
            <p:cNvSpPr/>
            <p:nvPr/>
          </p:nvSpPr>
          <p:spPr>
            <a:xfrm>
              <a:off x="4780893" y="2050803"/>
              <a:ext cx="522539" cy="1482890"/>
            </a:xfrm>
            <a:custGeom>
              <a:avLst/>
              <a:gdLst/>
              <a:ahLst/>
              <a:cxnLst/>
              <a:rect l="l" t="t" r="r" b="b"/>
              <a:pathLst>
                <a:path w="3393" h="9629" extrusionOk="0">
                  <a:moveTo>
                    <a:pt x="1497" y="0"/>
                  </a:moveTo>
                  <a:cubicBezTo>
                    <a:pt x="1480" y="0"/>
                    <a:pt x="1462" y="1"/>
                    <a:pt x="1445" y="1"/>
                  </a:cubicBezTo>
                  <a:cubicBezTo>
                    <a:pt x="868" y="26"/>
                    <a:pt x="501" y="493"/>
                    <a:pt x="319" y="1023"/>
                  </a:cubicBezTo>
                  <a:cubicBezTo>
                    <a:pt x="79" y="1721"/>
                    <a:pt x="25" y="2526"/>
                    <a:pt x="14" y="3262"/>
                  </a:cubicBezTo>
                  <a:cubicBezTo>
                    <a:pt x="0" y="4092"/>
                    <a:pt x="85" y="4926"/>
                    <a:pt x="179" y="5750"/>
                  </a:cubicBezTo>
                  <a:cubicBezTo>
                    <a:pt x="313" y="6908"/>
                    <a:pt x="417" y="8176"/>
                    <a:pt x="771" y="9288"/>
                  </a:cubicBezTo>
                  <a:cubicBezTo>
                    <a:pt x="799" y="9377"/>
                    <a:pt x="833" y="9468"/>
                    <a:pt x="899" y="9530"/>
                  </a:cubicBezTo>
                  <a:cubicBezTo>
                    <a:pt x="972" y="9598"/>
                    <a:pt x="1054" y="9629"/>
                    <a:pt x="1142" y="9629"/>
                  </a:cubicBezTo>
                  <a:cubicBezTo>
                    <a:pt x="1725" y="9629"/>
                    <a:pt x="2581" y="8305"/>
                    <a:pt x="2729" y="7978"/>
                  </a:cubicBezTo>
                  <a:cubicBezTo>
                    <a:pt x="3085" y="7185"/>
                    <a:pt x="3225" y="6296"/>
                    <a:pt x="3311" y="5430"/>
                  </a:cubicBezTo>
                  <a:cubicBezTo>
                    <a:pt x="3390" y="4632"/>
                    <a:pt x="3392" y="3830"/>
                    <a:pt x="3317" y="3032"/>
                  </a:cubicBezTo>
                  <a:cubicBezTo>
                    <a:pt x="3250" y="2321"/>
                    <a:pt x="3166" y="1535"/>
                    <a:pt x="2823" y="900"/>
                  </a:cubicBezTo>
                  <a:cubicBezTo>
                    <a:pt x="2552" y="401"/>
                    <a:pt x="2063" y="0"/>
                    <a:pt x="1497" y="0"/>
                  </a:cubicBezTo>
                  <a:close/>
                </a:path>
              </a:pathLst>
            </a:custGeom>
            <a:solidFill>
              <a:srgbClr val="995C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42"/>
            <p:cNvSpPr/>
            <p:nvPr/>
          </p:nvSpPr>
          <p:spPr>
            <a:xfrm>
              <a:off x="3741525" y="2822033"/>
              <a:ext cx="289837" cy="350664"/>
            </a:xfrm>
            <a:custGeom>
              <a:avLst/>
              <a:gdLst/>
              <a:ahLst/>
              <a:cxnLst/>
              <a:rect l="l" t="t" r="r" b="b"/>
              <a:pathLst>
                <a:path w="1882" h="2277" extrusionOk="0">
                  <a:moveTo>
                    <a:pt x="785" y="0"/>
                  </a:moveTo>
                  <a:cubicBezTo>
                    <a:pt x="456" y="0"/>
                    <a:pt x="221" y="267"/>
                    <a:pt x="140" y="605"/>
                  </a:cubicBezTo>
                  <a:cubicBezTo>
                    <a:pt x="0" y="1196"/>
                    <a:pt x="389" y="2277"/>
                    <a:pt x="1038" y="2277"/>
                  </a:cubicBezTo>
                  <a:cubicBezTo>
                    <a:pt x="1088" y="2277"/>
                    <a:pt x="1138" y="2271"/>
                    <a:pt x="1190" y="2258"/>
                  </a:cubicBezTo>
                  <a:cubicBezTo>
                    <a:pt x="1277" y="2235"/>
                    <a:pt x="1357" y="2194"/>
                    <a:pt x="1427" y="2139"/>
                  </a:cubicBezTo>
                  <a:cubicBezTo>
                    <a:pt x="1496" y="2092"/>
                    <a:pt x="1559" y="2018"/>
                    <a:pt x="1603" y="1961"/>
                  </a:cubicBezTo>
                  <a:cubicBezTo>
                    <a:pt x="1720" y="1812"/>
                    <a:pt x="1785" y="1627"/>
                    <a:pt x="1783" y="1437"/>
                  </a:cubicBezTo>
                  <a:cubicBezTo>
                    <a:pt x="1785" y="1426"/>
                    <a:pt x="1787" y="1416"/>
                    <a:pt x="1789" y="1406"/>
                  </a:cubicBezTo>
                  <a:cubicBezTo>
                    <a:pt x="1818" y="1218"/>
                    <a:pt x="1842" y="1002"/>
                    <a:pt x="1803" y="818"/>
                  </a:cubicBezTo>
                  <a:cubicBezTo>
                    <a:pt x="1850" y="797"/>
                    <a:pt x="1882" y="725"/>
                    <a:pt x="1835" y="680"/>
                  </a:cubicBezTo>
                  <a:cubicBezTo>
                    <a:pt x="1547" y="396"/>
                    <a:pt x="1220" y="16"/>
                    <a:pt x="806" y="1"/>
                  </a:cubicBezTo>
                  <a:cubicBezTo>
                    <a:pt x="799" y="1"/>
                    <a:pt x="792" y="0"/>
                    <a:pt x="785" y="0"/>
                  </a:cubicBezTo>
                  <a:close/>
                </a:path>
              </a:pathLst>
            </a:custGeom>
            <a:solidFill>
              <a:srgbClr val="EBA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42"/>
            <p:cNvSpPr/>
            <p:nvPr/>
          </p:nvSpPr>
          <p:spPr>
            <a:xfrm>
              <a:off x="3804821" y="2886251"/>
              <a:ext cx="137372" cy="174023"/>
            </a:xfrm>
            <a:custGeom>
              <a:avLst/>
              <a:gdLst/>
              <a:ahLst/>
              <a:cxnLst/>
              <a:rect l="l" t="t" r="r" b="b"/>
              <a:pathLst>
                <a:path w="892" h="1130" extrusionOk="0">
                  <a:moveTo>
                    <a:pt x="383" y="0"/>
                  </a:moveTo>
                  <a:cubicBezTo>
                    <a:pt x="330" y="0"/>
                    <a:pt x="277" y="13"/>
                    <a:pt x="227" y="39"/>
                  </a:cubicBezTo>
                  <a:cubicBezTo>
                    <a:pt x="163" y="72"/>
                    <a:pt x="111" y="124"/>
                    <a:pt x="75" y="186"/>
                  </a:cubicBezTo>
                  <a:cubicBezTo>
                    <a:pt x="57" y="217"/>
                    <a:pt x="1" y="310"/>
                    <a:pt x="50" y="333"/>
                  </a:cubicBezTo>
                  <a:cubicBezTo>
                    <a:pt x="51" y="334"/>
                    <a:pt x="53" y="334"/>
                    <a:pt x="55" y="334"/>
                  </a:cubicBezTo>
                  <a:cubicBezTo>
                    <a:pt x="57" y="334"/>
                    <a:pt x="59" y="334"/>
                    <a:pt x="61" y="333"/>
                  </a:cubicBezTo>
                  <a:cubicBezTo>
                    <a:pt x="68" y="328"/>
                    <a:pt x="73" y="319"/>
                    <a:pt x="72" y="310"/>
                  </a:cubicBezTo>
                  <a:cubicBezTo>
                    <a:pt x="72" y="310"/>
                    <a:pt x="70" y="309"/>
                    <a:pt x="70" y="309"/>
                  </a:cubicBezTo>
                  <a:lnTo>
                    <a:pt x="65" y="306"/>
                  </a:lnTo>
                  <a:cubicBezTo>
                    <a:pt x="64" y="306"/>
                    <a:pt x="63" y="307"/>
                    <a:pt x="63" y="307"/>
                  </a:cubicBezTo>
                  <a:lnTo>
                    <a:pt x="63" y="307"/>
                  </a:lnTo>
                  <a:cubicBezTo>
                    <a:pt x="56" y="302"/>
                    <a:pt x="100" y="221"/>
                    <a:pt x="107" y="210"/>
                  </a:cubicBezTo>
                  <a:cubicBezTo>
                    <a:pt x="123" y="183"/>
                    <a:pt x="143" y="158"/>
                    <a:pt x="167" y="136"/>
                  </a:cubicBezTo>
                  <a:cubicBezTo>
                    <a:pt x="214" y="89"/>
                    <a:pt x="276" y="58"/>
                    <a:pt x="343" y="51"/>
                  </a:cubicBezTo>
                  <a:cubicBezTo>
                    <a:pt x="354" y="50"/>
                    <a:pt x="364" y="49"/>
                    <a:pt x="374" y="49"/>
                  </a:cubicBezTo>
                  <a:cubicBezTo>
                    <a:pt x="500" y="49"/>
                    <a:pt x="604" y="132"/>
                    <a:pt x="661" y="242"/>
                  </a:cubicBezTo>
                  <a:cubicBezTo>
                    <a:pt x="725" y="367"/>
                    <a:pt x="751" y="515"/>
                    <a:pt x="780" y="652"/>
                  </a:cubicBezTo>
                  <a:cubicBezTo>
                    <a:pt x="796" y="724"/>
                    <a:pt x="807" y="798"/>
                    <a:pt x="811" y="872"/>
                  </a:cubicBezTo>
                  <a:cubicBezTo>
                    <a:pt x="815" y="916"/>
                    <a:pt x="813" y="960"/>
                    <a:pt x="810" y="1003"/>
                  </a:cubicBezTo>
                  <a:cubicBezTo>
                    <a:pt x="807" y="1040"/>
                    <a:pt x="798" y="1074"/>
                    <a:pt x="802" y="1110"/>
                  </a:cubicBezTo>
                  <a:cubicBezTo>
                    <a:pt x="803" y="1124"/>
                    <a:pt x="813" y="1129"/>
                    <a:pt x="824" y="1129"/>
                  </a:cubicBezTo>
                  <a:cubicBezTo>
                    <a:pt x="836" y="1129"/>
                    <a:pt x="850" y="1123"/>
                    <a:pt x="855" y="1113"/>
                  </a:cubicBezTo>
                  <a:cubicBezTo>
                    <a:pt x="891" y="1036"/>
                    <a:pt x="885" y="933"/>
                    <a:pt x="880" y="850"/>
                  </a:cubicBezTo>
                  <a:cubicBezTo>
                    <a:pt x="872" y="748"/>
                    <a:pt x="855" y="647"/>
                    <a:pt x="829" y="549"/>
                  </a:cubicBezTo>
                  <a:cubicBezTo>
                    <a:pt x="789" y="391"/>
                    <a:pt x="749" y="196"/>
                    <a:pt x="618" y="87"/>
                  </a:cubicBezTo>
                  <a:cubicBezTo>
                    <a:pt x="550" y="32"/>
                    <a:pt x="467" y="0"/>
                    <a:pt x="383" y="0"/>
                  </a:cubicBezTo>
                  <a:close/>
                </a:path>
              </a:pathLst>
            </a:custGeom>
            <a:solidFill>
              <a:srgbClr val="BF5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42"/>
            <p:cNvSpPr/>
            <p:nvPr/>
          </p:nvSpPr>
          <p:spPr>
            <a:xfrm>
              <a:off x="3840549" y="2937225"/>
              <a:ext cx="93019" cy="47587"/>
            </a:xfrm>
            <a:custGeom>
              <a:avLst/>
              <a:gdLst/>
              <a:ahLst/>
              <a:cxnLst/>
              <a:rect l="l" t="t" r="r" b="b"/>
              <a:pathLst>
                <a:path w="604" h="309" extrusionOk="0">
                  <a:moveTo>
                    <a:pt x="213" y="0"/>
                  </a:moveTo>
                  <a:cubicBezTo>
                    <a:pt x="134" y="0"/>
                    <a:pt x="55" y="27"/>
                    <a:pt x="3" y="87"/>
                  </a:cubicBezTo>
                  <a:cubicBezTo>
                    <a:pt x="1" y="90"/>
                    <a:pt x="2" y="95"/>
                    <a:pt x="6" y="95"/>
                  </a:cubicBezTo>
                  <a:cubicBezTo>
                    <a:pt x="7" y="95"/>
                    <a:pt x="8" y="95"/>
                    <a:pt x="10" y="94"/>
                  </a:cubicBezTo>
                  <a:cubicBezTo>
                    <a:pt x="69" y="56"/>
                    <a:pt x="134" y="34"/>
                    <a:pt x="200" y="34"/>
                  </a:cubicBezTo>
                  <a:cubicBezTo>
                    <a:pt x="242" y="34"/>
                    <a:pt x="286" y="43"/>
                    <a:pt x="328" y="63"/>
                  </a:cubicBezTo>
                  <a:cubicBezTo>
                    <a:pt x="429" y="111"/>
                    <a:pt x="502" y="200"/>
                    <a:pt x="550" y="298"/>
                  </a:cubicBezTo>
                  <a:cubicBezTo>
                    <a:pt x="554" y="306"/>
                    <a:pt x="561" y="309"/>
                    <a:pt x="567" y="309"/>
                  </a:cubicBezTo>
                  <a:cubicBezTo>
                    <a:pt x="584" y="309"/>
                    <a:pt x="603" y="289"/>
                    <a:pt x="594" y="272"/>
                  </a:cubicBezTo>
                  <a:cubicBezTo>
                    <a:pt x="537" y="164"/>
                    <a:pt x="448" y="62"/>
                    <a:pt x="330" y="20"/>
                  </a:cubicBezTo>
                  <a:cubicBezTo>
                    <a:pt x="293" y="7"/>
                    <a:pt x="253" y="0"/>
                    <a:pt x="213" y="0"/>
                  </a:cubicBezTo>
                  <a:close/>
                </a:path>
              </a:pathLst>
            </a:custGeom>
            <a:solidFill>
              <a:srgbClr val="BF5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42"/>
            <p:cNvSpPr/>
            <p:nvPr/>
          </p:nvSpPr>
          <p:spPr>
            <a:xfrm>
              <a:off x="3842243" y="3047643"/>
              <a:ext cx="75308" cy="42351"/>
            </a:xfrm>
            <a:custGeom>
              <a:avLst/>
              <a:gdLst/>
              <a:ahLst/>
              <a:cxnLst/>
              <a:rect l="l" t="t" r="r" b="b"/>
              <a:pathLst>
                <a:path w="489" h="275" extrusionOk="0">
                  <a:moveTo>
                    <a:pt x="114" y="1"/>
                  </a:moveTo>
                  <a:cubicBezTo>
                    <a:pt x="77" y="1"/>
                    <a:pt x="35" y="5"/>
                    <a:pt x="7" y="24"/>
                  </a:cubicBezTo>
                  <a:cubicBezTo>
                    <a:pt x="3" y="27"/>
                    <a:pt x="1" y="38"/>
                    <a:pt x="7" y="38"/>
                  </a:cubicBezTo>
                  <a:lnTo>
                    <a:pt x="9" y="38"/>
                  </a:lnTo>
                  <a:cubicBezTo>
                    <a:pt x="30" y="37"/>
                    <a:pt x="50" y="36"/>
                    <a:pt x="70" y="32"/>
                  </a:cubicBezTo>
                  <a:cubicBezTo>
                    <a:pt x="78" y="32"/>
                    <a:pt x="86" y="31"/>
                    <a:pt x="94" y="31"/>
                  </a:cubicBezTo>
                  <a:cubicBezTo>
                    <a:pt x="108" y="31"/>
                    <a:pt x="123" y="33"/>
                    <a:pt x="137" y="35"/>
                  </a:cubicBezTo>
                  <a:cubicBezTo>
                    <a:pt x="182" y="40"/>
                    <a:pt x="226" y="54"/>
                    <a:pt x="266" y="75"/>
                  </a:cubicBezTo>
                  <a:cubicBezTo>
                    <a:pt x="307" y="98"/>
                    <a:pt x="344" y="125"/>
                    <a:pt x="375" y="161"/>
                  </a:cubicBezTo>
                  <a:cubicBezTo>
                    <a:pt x="390" y="177"/>
                    <a:pt x="403" y="195"/>
                    <a:pt x="414" y="214"/>
                  </a:cubicBezTo>
                  <a:cubicBezTo>
                    <a:pt x="428" y="234"/>
                    <a:pt x="435" y="258"/>
                    <a:pt x="455" y="272"/>
                  </a:cubicBezTo>
                  <a:cubicBezTo>
                    <a:pt x="458" y="274"/>
                    <a:pt x="460" y="275"/>
                    <a:pt x="463" y="275"/>
                  </a:cubicBezTo>
                  <a:cubicBezTo>
                    <a:pt x="475" y="275"/>
                    <a:pt x="486" y="262"/>
                    <a:pt x="487" y="252"/>
                  </a:cubicBezTo>
                  <a:cubicBezTo>
                    <a:pt x="488" y="225"/>
                    <a:pt x="472" y="203"/>
                    <a:pt x="457" y="183"/>
                  </a:cubicBezTo>
                  <a:cubicBezTo>
                    <a:pt x="413" y="120"/>
                    <a:pt x="355" y="70"/>
                    <a:pt x="285" y="38"/>
                  </a:cubicBezTo>
                  <a:cubicBezTo>
                    <a:pt x="240" y="17"/>
                    <a:pt x="193" y="6"/>
                    <a:pt x="145" y="1"/>
                  </a:cubicBezTo>
                  <a:cubicBezTo>
                    <a:pt x="135" y="1"/>
                    <a:pt x="125" y="1"/>
                    <a:pt x="114" y="1"/>
                  </a:cubicBezTo>
                  <a:close/>
                </a:path>
              </a:pathLst>
            </a:custGeom>
            <a:solidFill>
              <a:srgbClr val="BF5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42"/>
            <p:cNvSpPr/>
            <p:nvPr/>
          </p:nvSpPr>
          <p:spPr>
            <a:xfrm>
              <a:off x="5094136" y="2822033"/>
              <a:ext cx="289991" cy="350664"/>
            </a:xfrm>
            <a:custGeom>
              <a:avLst/>
              <a:gdLst/>
              <a:ahLst/>
              <a:cxnLst/>
              <a:rect l="l" t="t" r="r" b="b"/>
              <a:pathLst>
                <a:path w="1883" h="2277" extrusionOk="0">
                  <a:moveTo>
                    <a:pt x="1098" y="0"/>
                  </a:moveTo>
                  <a:cubicBezTo>
                    <a:pt x="1090" y="0"/>
                    <a:pt x="1083" y="1"/>
                    <a:pt x="1076" y="1"/>
                  </a:cubicBezTo>
                  <a:cubicBezTo>
                    <a:pt x="663" y="16"/>
                    <a:pt x="335" y="396"/>
                    <a:pt x="48" y="680"/>
                  </a:cubicBezTo>
                  <a:cubicBezTo>
                    <a:pt x="1" y="725"/>
                    <a:pt x="32" y="797"/>
                    <a:pt x="80" y="818"/>
                  </a:cubicBezTo>
                  <a:cubicBezTo>
                    <a:pt x="40" y="1002"/>
                    <a:pt x="65" y="1218"/>
                    <a:pt x="94" y="1406"/>
                  </a:cubicBezTo>
                  <a:cubicBezTo>
                    <a:pt x="96" y="1416"/>
                    <a:pt x="97" y="1426"/>
                    <a:pt x="99" y="1437"/>
                  </a:cubicBezTo>
                  <a:cubicBezTo>
                    <a:pt x="98" y="1627"/>
                    <a:pt x="161" y="1812"/>
                    <a:pt x="280" y="1961"/>
                  </a:cubicBezTo>
                  <a:cubicBezTo>
                    <a:pt x="324" y="2018"/>
                    <a:pt x="387" y="2092"/>
                    <a:pt x="456" y="2139"/>
                  </a:cubicBezTo>
                  <a:cubicBezTo>
                    <a:pt x="526" y="2194"/>
                    <a:pt x="606" y="2235"/>
                    <a:pt x="691" y="2258"/>
                  </a:cubicBezTo>
                  <a:cubicBezTo>
                    <a:pt x="744" y="2271"/>
                    <a:pt x="794" y="2277"/>
                    <a:pt x="844" y="2277"/>
                  </a:cubicBezTo>
                  <a:cubicBezTo>
                    <a:pt x="1493" y="2277"/>
                    <a:pt x="1882" y="1196"/>
                    <a:pt x="1741" y="605"/>
                  </a:cubicBezTo>
                  <a:cubicBezTo>
                    <a:pt x="1662" y="267"/>
                    <a:pt x="1426" y="0"/>
                    <a:pt x="1098" y="0"/>
                  </a:cubicBezTo>
                  <a:close/>
                </a:path>
              </a:pathLst>
            </a:custGeom>
            <a:solidFill>
              <a:srgbClr val="EBA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42"/>
            <p:cNvSpPr/>
            <p:nvPr/>
          </p:nvSpPr>
          <p:spPr>
            <a:xfrm>
              <a:off x="5182379" y="2886097"/>
              <a:ext cx="137834" cy="174177"/>
            </a:xfrm>
            <a:custGeom>
              <a:avLst/>
              <a:gdLst/>
              <a:ahLst/>
              <a:cxnLst/>
              <a:rect l="l" t="t" r="r" b="b"/>
              <a:pathLst>
                <a:path w="895" h="1131" extrusionOk="0">
                  <a:moveTo>
                    <a:pt x="526" y="1"/>
                  </a:moveTo>
                  <a:cubicBezTo>
                    <a:pt x="439" y="1"/>
                    <a:pt x="353" y="33"/>
                    <a:pt x="284" y="91"/>
                  </a:cubicBezTo>
                  <a:cubicBezTo>
                    <a:pt x="155" y="201"/>
                    <a:pt x="114" y="388"/>
                    <a:pt x="73" y="546"/>
                  </a:cubicBezTo>
                  <a:cubicBezTo>
                    <a:pt x="49" y="640"/>
                    <a:pt x="31" y="736"/>
                    <a:pt x="21" y="834"/>
                  </a:cubicBezTo>
                  <a:cubicBezTo>
                    <a:pt x="14" y="918"/>
                    <a:pt x="1" y="1041"/>
                    <a:pt x="41" y="1118"/>
                  </a:cubicBezTo>
                  <a:cubicBezTo>
                    <a:pt x="46" y="1127"/>
                    <a:pt x="54" y="1130"/>
                    <a:pt x="62" y="1130"/>
                  </a:cubicBezTo>
                  <a:cubicBezTo>
                    <a:pt x="78" y="1130"/>
                    <a:pt x="97" y="1115"/>
                    <a:pt x="98" y="1099"/>
                  </a:cubicBezTo>
                  <a:cubicBezTo>
                    <a:pt x="100" y="1061"/>
                    <a:pt x="92" y="1027"/>
                    <a:pt x="88" y="990"/>
                  </a:cubicBezTo>
                  <a:cubicBezTo>
                    <a:pt x="85" y="949"/>
                    <a:pt x="84" y="908"/>
                    <a:pt x="86" y="868"/>
                  </a:cubicBezTo>
                  <a:cubicBezTo>
                    <a:pt x="92" y="786"/>
                    <a:pt x="103" y="706"/>
                    <a:pt x="122" y="626"/>
                  </a:cubicBezTo>
                  <a:cubicBezTo>
                    <a:pt x="149" y="492"/>
                    <a:pt x="176" y="344"/>
                    <a:pt x="243" y="223"/>
                  </a:cubicBezTo>
                  <a:cubicBezTo>
                    <a:pt x="301" y="119"/>
                    <a:pt x="403" y="49"/>
                    <a:pt x="518" y="49"/>
                  </a:cubicBezTo>
                  <a:cubicBezTo>
                    <a:pt x="537" y="49"/>
                    <a:pt x="556" y="51"/>
                    <a:pt x="576" y="55"/>
                  </a:cubicBezTo>
                  <a:cubicBezTo>
                    <a:pt x="637" y="69"/>
                    <a:pt x="691" y="100"/>
                    <a:pt x="735" y="145"/>
                  </a:cubicBezTo>
                  <a:cubicBezTo>
                    <a:pt x="760" y="170"/>
                    <a:pt x="781" y="197"/>
                    <a:pt x="798" y="227"/>
                  </a:cubicBezTo>
                  <a:cubicBezTo>
                    <a:pt x="801" y="232"/>
                    <a:pt x="831" y="293"/>
                    <a:pt x="835" y="306"/>
                  </a:cubicBezTo>
                  <a:lnTo>
                    <a:pt x="835" y="306"/>
                  </a:lnTo>
                  <a:cubicBezTo>
                    <a:pt x="835" y="306"/>
                    <a:pt x="835" y="306"/>
                    <a:pt x="835" y="306"/>
                  </a:cubicBezTo>
                  <a:cubicBezTo>
                    <a:pt x="835" y="306"/>
                    <a:pt x="835" y="306"/>
                    <a:pt x="835" y="306"/>
                  </a:cubicBezTo>
                  <a:lnTo>
                    <a:pt x="834" y="306"/>
                  </a:lnTo>
                  <a:lnTo>
                    <a:pt x="829" y="309"/>
                  </a:lnTo>
                  <a:cubicBezTo>
                    <a:pt x="828" y="309"/>
                    <a:pt x="827" y="310"/>
                    <a:pt x="827" y="311"/>
                  </a:cubicBezTo>
                  <a:cubicBezTo>
                    <a:pt x="826" y="319"/>
                    <a:pt x="829" y="327"/>
                    <a:pt x="835" y="333"/>
                  </a:cubicBezTo>
                  <a:cubicBezTo>
                    <a:pt x="836" y="334"/>
                    <a:pt x="838" y="335"/>
                    <a:pt x="841" y="335"/>
                  </a:cubicBezTo>
                  <a:cubicBezTo>
                    <a:pt x="843" y="335"/>
                    <a:pt x="845" y="334"/>
                    <a:pt x="846" y="333"/>
                  </a:cubicBezTo>
                  <a:cubicBezTo>
                    <a:pt x="895" y="306"/>
                    <a:pt x="849" y="223"/>
                    <a:pt x="829" y="189"/>
                  </a:cubicBezTo>
                  <a:cubicBezTo>
                    <a:pt x="795" y="127"/>
                    <a:pt x="744" y="75"/>
                    <a:pt x="683" y="40"/>
                  </a:cubicBezTo>
                  <a:cubicBezTo>
                    <a:pt x="633" y="13"/>
                    <a:pt x="579" y="1"/>
                    <a:pt x="526" y="1"/>
                  </a:cubicBezTo>
                  <a:close/>
                </a:path>
              </a:pathLst>
            </a:custGeom>
            <a:solidFill>
              <a:srgbClr val="BF5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42"/>
            <p:cNvSpPr/>
            <p:nvPr/>
          </p:nvSpPr>
          <p:spPr>
            <a:xfrm>
              <a:off x="5192082" y="2937071"/>
              <a:ext cx="93019" cy="47741"/>
            </a:xfrm>
            <a:custGeom>
              <a:avLst/>
              <a:gdLst/>
              <a:ahLst/>
              <a:cxnLst/>
              <a:rect l="l" t="t" r="r" b="b"/>
              <a:pathLst>
                <a:path w="604" h="310" extrusionOk="0">
                  <a:moveTo>
                    <a:pt x="398" y="1"/>
                  </a:moveTo>
                  <a:cubicBezTo>
                    <a:pt x="354" y="1"/>
                    <a:pt x="311" y="9"/>
                    <a:pt x="272" y="23"/>
                  </a:cubicBezTo>
                  <a:cubicBezTo>
                    <a:pt x="156" y="67"/>
                    <a:pt x="68" y="169"/>
                    <a:pt x="12" y="277"/>
                  </a:cubicBezTo>
                  <a:cubicBezTo>
                    <a:pt x="1" y="295"/>
                    <a:pt x="16" y="310"/>
                    <a:pt x="31" y="310"/>
                  </a:cubicBezTo>
                  <a:cubicBezTo>
                    <a:pt x="39" y="310"/>
                    <a:pt x="47" y="306"/>
                    <a:pt x="51" y="296"/>
                  </a:cubicBezTo>
                  <a:cubicBezTo>
                    <a:pt x="99" y="198"/>
                    <a:pt x="173" y="107"/>
                    <a:pt x="276" y="62"/>
                  </a:cubicBezTo>
                  <a:cubicBezTo>
                    <a:pt x="317" y="43"/>
                    <a:pt x="358" y="35"/>
                    <a:pt x="398" y="35"/>
                  </a:cubicBezTo>
                  <a:cubicBezTo>
                    <a:pt x="466" y="35"/>
                    <a:pt x="532" y="58"/>
                    <a:pt x="593" y="96"/>
                  </a:cubicBezTo>
                  <a:cubicBezTo>
                    <a:pt x="594" y="97"/>
                    <a:pt x="595" y="97"/>
                    <a:pt x="596" y="97"/>
                  </a:cubicBezTo>
                  <a:cubicBezTo>
                    <a:pt x="600" y="97"/>
                    <a:pt x="603" y="90"/>
                    <a:pt x="601" y="87"/>
                  </a:cubicBezTo>
                  <a:cubicBezTo>
                    <a:pt x="552" y="26"/>
                    <a:pt x="475" y="1"/>
                    <a:pt x="398" y="1"/>
                  </a:cubicBezTo>
                  <a:close/>
                </a:path>
              </a:pathLst>
            </a:custGeom>
            <a:solidFill>
              <a:srgbClr val="BF5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42"/>
            <p:cNvSpPr/>
            <p:nvPr/>
          </p:nvSpPr>
          <p:spPr>
            <a:xfrm>
              <a:off x="5207790" y="3047797"/>
              <a:ext cx="75000" cy="42043"/>
            </a:xfrm>
            <a:custGeom>
              <a:avLst/>
              <a:gdLst/>
              <a:ahLst/>
              <a:cxnLst/>
              <a:rect l="l" t="t" r="r" b="b"/>
              <a:pathLst>
                <a:path w="487" h="273" extrusionOk="0">
                  <a:moveTo>
                    <a:pt x="483" y="23"/>
                  </a:moveTo>
                  <a:lnTo>
                    <a:pt x="484" y="24"/>
                  </a:lnTo>
                  <a:lnTo>
                    <a:pt x="484" y="24"/>
                  </a:lnTo>
                  <a:cubicBezTo>
                    <a:pt x="483" y="24"/>
                    <a:pt x="483" y="23"/>
                    <a:pt x="483" y="23"/>
                  </a:cubicBezTo>
                  <a:close/>
                  <a:moveTo>
                    <a:pt x="374" y="0"/>
                  </a:moveTo>
                  <a:cubicBezTo>
                    <a:pt x="365" y="0"/>
                    <a:pt x="357" y="1"/>
                    <a:pt x="348" y="2"/>
                  </a:cubicBezTo>
                  <a:cubicBezTo>
                    <a:pt x="299" y="5"/>
                    <a:pt x="252" y="18"/>
                    <a:pt x="207" y="39"/>
                  </a:cubicBezTo>
                  <a:cubicBezTo>
                    <a:pt x="137" y="72"/>
                    <a:pt x="77" y="122"/>
                    <a:pt x="34" y="186"/>
                  </a:cubicBezTo>
                  <a:cubicBezTo>
                    <a:pt x="18" y="208"/>
                    <a:pt x="0" y="232"/>
                    <a:pt x="1" y="260"/>
                  </a:cubicBezTo>
                  <a:cubicBezTo>
                    <a:pt x="2" y="270"/>
                    <a:pt x="8" y="273"/>
                    <a:pt x="16" y="273"/>
                  </a:cubicBezTo>
                  <a:cubicBezTo>
                    <a:pt x="23" y="273"/>
                    <a:pt x="30" y="270"/>
                    <a:pt x="35" y="267"/>
                  </a:cubicBezTo>
                  <a:cubicBezTo>
                    <a:pt x="53" y="251"/>
                    <a:pt x="61" y="226"/>
                    <a:pt x="73" y="207"/>
                  </a:cubicBezTo>
                  <a:cubicBezTo>
                    <a:pt x="85" y="188"/>
                    <a:pt x="99" y="170"/>
                    <a:pt x="114" y="154"/>
                  </a:cubicBezTo>
                  <a:cubicBezTo>
                    <a:pt x="145" y="121"/>
                    <a:pt x="180" y="93"/>
                    <a:pt x="220" y="73"/>
                  </a:cubicBezTo>
                  <a:cubicBezTo>
                    <a:pt x="259" y="52"/>
                    <a:pt x="301" y="39"/>
                    <a:pt x="345" y="33"/>
                  </a:cubicBezTo>
                  <a:cubicBezTo>
                    <a:pt x="361" y="31"/>
                    <a:pt x="378" y="30"/>
                    <a:pt x="395" y="30"/>
                  </a:cubicBezTo>
                  <a:cubicBezTo>
                    <a:pt x="401" y="30"/>
                    <a:pt x="407" y="30"/>
                    <a:pt x="413" y="30"/>
                  </a:cubicBezTo>
                  <a:cubicBezTo>
                    <a:pt x="434" y="34"/>
                    <a:pt x="456" y="36"/>
                    <a:pt x="477" y="36"/>
                  </a:cubicBezTo>
                  <a:cubicBezTo>
                    <a:pt x="481" y="36"/>
                    <a:pt x="487" y="28"/>
                    <a:pt x="484" y="24"/>
                  </a:cubicBezTo>
                  <a:lnTo>
                    <a:pt x="484" y="24"/>
                  </a:lnTo>
                  <a:cubicBezTo>
                    <a:pt x="484" y="24"/>
                    <a:pt x="484" y="24"/>
                    <a:pt x="484" y="24"/>
                  </a:cubicBezTo>
                  <a:lnTo>
                    <a:pt x="484" y="24"/>
                  </a:lnTo>
                  <a:lnTo>
                    <a:pt x="484" y="24"/>
                  </a:lnTo>
                  <a:cubicBezTo>
                    <a:pt x="484" y="24"/>
                    <a:pt x="484" y="24"/>
                    <a:pt x="484" y="24"/>
                  </a:cubicBezTo>
                  <a:lnTo>
                    <a:pt x="484" y="24"/>
                  </a:lnTo>
                  <a:cubicBezTo>
                    <a:pt x="466" y="11"/>
                    <a:pt x="442" y="7"/>
                    <a:pt x="421" y="4"/>
                  </a:cubicBezTo>
                  <a:cubicBezTo>
                    <a:pt x="405" y="2"/>
                    <a:pt x="390" y="0"/>
                    <a:pt x="374" y="0"/>
                  </a:cubicBezTo>
                  <a:close/>
                </a:path>
              </a:pathLst>
            </a:custGeom>
            <a:solidFill>
              <a:srgbClr val="BF5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42"/>
            <p:cNvSpPr/>
            <p:nvPr/>
          </p:nvSpPr>
          <p:spPr>
            <a:xfrm>
              <a:off x="3842243" y="1982736"/>
              <a:ext cx="1430552" cy="1790125"/>
            </a:xfrm>
            <a:custGeom>
              <a:avLst/>
              <a:gdLst/>
              <a:ahLst/>
              <a:cxnLst/>
              <a:rect l="l" t="t" r="r" b="b"/>
              <a:pathLst>
                <a:path w="9289" h="11624" extrusionOk="0">
                  <a:moveTo>
                    <a:pt x="4112" y="0"/>
                  </a:moveTo>
                  <a:cubicBezTo>
                    <a:pt x="2272" y="0"/>
                    <a:pt x="393" y="1192"/>
                    <a:pt x="110" y="2984"/>
                  </a:cubicBezTo>
                  <a:cubicBezTo>
                    <a:pt x="1" y="3672"/>
                    <a:pt x="53" y="4385"/>
                    <a:pt x="239" y="5043"/>
                  </a:cubicBezTo>
                  <a:cubicBezTo>
                    <a:pt x="334" y="5381"/>
                    <a:pt x="474" y="5705"/>
                    <a:pt x="580" y="6041"/>
                  </a:cubicBezTo>
                  <a:cubicBezTo>
                    <a:pt x="685" y="6375"/>
                    <a:pt x="738" y="6708"/>
                    <a:pt x="721" y="7061"/>
                  </a:cubicBezTo>
                  <a:cubicBezTo>
                    <a:pt x="705" y="7410"/>
                    <a:pt x="686" y="7743"/>
                    <a:pt x="691" y="8065"/>
                  </a:cubicBezTo>
                  <a:cubicBezTo>
                    <a:pt x="708" y="9172"/>
                    <a:pt x="1764" y="10333"/>
                    <a:pt x="2603" y="10967"/>
                  </a:cubicBezTo>
                  <a:cubicBezTo>
                    <a:pt x="3202" y="11421"/>
                    <a:pt x="3861" y="11624"/>
                    <a:pt x="4517" y="11624"/>
                  </a:cubicBezTo>
                  <a:cubicBezTo>
                    <a:pt x="4560" y="11624"/>
                    <a:pt x="4602" y="11623"/>
                    <a:pt x="4645" y="11621"/>
                  </a:cubicBezTo>
                  <a:cubicBezTo>
                    <a:pt x="4686" y="11623"/>
                    <a:pt x="4727" y="11624"/>
                    <a:pt x="4768" y="11624"/>
                  </a:cubicBezTo>
                  <a:cubicBezTo>
                    <a:pt x="5425" y="11624"/>
                    <a:pt x="6085" y="11422"/>
                    <a:pt x="6687" y="10967"/>
                  </a:cubicBezTo>
                  <a:cubicBezTo>
                    <a:pt x="7526" y="10333"/>
                    <a:pt x="8580" y="9172"/>
                    <a:pt x="8598" y="8065"/>
                  </a:cubicBezTo>
                  <a:cubicBezTo>
                    <a:pt x="8603" y="7742"/>
                    <a:pt x="8585" y="7410"/>
                    <a:pt x="8568" y="7061"/>
                  </a:cubicBezTo>
                  <a:cubicBezTo>
                    <a:pt x="8551" y="6708"/>
                    <a:pt x="8604" y="6374"/>
                    <a:pt x="8709" y="6041"/>
                  </a:cubicBezTo>
                  <a:cubicBezTo>
                    <a:pt x="8815" y="5706"/>
                    <a:pt x="8954" y="5381"/>
                    <a:pt x="9050" y="5043"/>
                  </a:cubicBezTo>
                  <a:cubicBezTo>
                    <a:pt x="9236" y="4385"/>
                    <a:pt x="9289" y="3672"/>
                    <a:pt x="9180" y="2984"/>
                  </a:cubicBezTo>
                  <a:cubicBezTo>
                    <a:pt x="8897" y="1192"/>
                    <a:pt x="7017" y="0"/>
                    <a:pt x="5177" y="0"/>
                  </a:cubicBezTo>
                  <a:cubicBezTo>
                    <a:pt x="5103" y="0"/>
                    <a:pt x="5029" y="2"/>
                    <a:pt x="4956" y="6"/>
                  </a:cubicBezTo>
                  <a:cubicBezTo>
                    <a:pt x="4851" y="12"/>
                    <a:pt x="4747" y="23"/>
                    <a:pt x="4645" y="37"/>
                  </a:cubicBezTo>
                  <a:cubicBezTo>
                    <a:pt x="4542" y="23"/>
                    <a:pt x="4438" y="12"/>
                    <a:pt x="4334" y="6"/>
                  </a:cubicBezTo>
                  <a:cubicBezTo>
                    <a:pt x="4260" y="2"/>
                    <a:pt x="4186" y="0"/>
                    <a:pt x="4112" y="0"/>
                  </a:cubicBezTo>
                  <a:close/>
                </a:path>
              </a:pathLst>
            </a:custGeom>
            <a:solidFill>
              <a:srgbClr val="EBA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42"/>
            <p:cNvSpPr/>
            <p:nvPr/>
          </p:nvSpPr>
          <p:spPr>
            <a:xfrm>
              <a:off x="4096349" y="2613364"/>
              <a:ext cx="315556" cy="93172"/>
            </a:xfrm>
            <a:custGeom>
              <a:avLst/>
              <a:gdLst/>
              <a:ahLst/>
              <a:cxnLst/>
              <a:rect l="l" t="t" r="r" b="b"/>
              <a:pathLst>
                <a:path w="2049" h="605" extrusionOk="0">
                  <a:moveTo>
                    <a:pt x="994" y="0"/>
                  </a:moveTo>
                  <a:cubicBezTo>
                    <a:pt x="672" y="0"/>
                    <a:pt x="304" y="30"/>
                    <a:pt x="109" y="167"/>
                  </a:cubicBezTo>
                  <a:cubicBezTo>
                    <a:pt x="15" y="232"/>
                    <a:pt x="0" y="364"/>
                    <a:pt x="96" y="456"/>
                  </a:cubicBezTo>
                  <a:cubicBezTo>
                    <a:pt x="105" y="463"/>
                    <a:pt x="115" y="471"/>
                    <a:pt x="124" y="477"/>
                  </a:cubicBezTo>
                  <a:cubicBezTo>
                    <a:pt x="136" y="495"/>
                    <a:pt x="150" y="512"/>
                    <a:pt x="166" y="527"/>
                  </a:cubicBezTo>
                  <a:cubicBezTo>
                    <a:pt x="243" y="596"/>
                    <a:pt x="351" y="604"/>
                    <a:pt x="447" y="604"/>
                  </a:cubicBezTo>
                  <a:cubicBezTo>
                    <a:pt x="682" y="603"/>
                    <a:pt x="916" y="591"/>
                    <a:pt x="1148" y="576"/>
                  </a:cubicBezTo>
                  <a:cubicBezTo>
                    <a:pt x="1365" y="561"/>
                    <a:pt x="1672" y="581"/>
                    <a:pt x="1853" y="493"/>
                  </a:cubicBezTo>
                  <a:cubicBezTo>
                    <a:pt x="1981" y="431"/>
                    <a:pt x="2049" y="275"/>
                    <a:pt x="1950" y="159"/>
                  </a:cubicBezTo>
                  <a:cubicBezTo>
                    <a:pt x="1821" y="7"/>
                    <a:pt x="1534" y="17"/>
                    <a:pt x="1355" y="10"/>
                  </a:cubicBezTo>
                  <a:cubicBezTo>
                    <a:pt x="1253" y="5"/>
                    <a:pt x="1127" y="0"/>
                    <a:pt x="994" y="0"/>
                  </a:cubicBezTo>
                  <a:close/>
                </a:path>
              </a:pathLst>
            </a:custGeom>
            <a:solidFill>
              <a:srgbClr val="87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42"/>
            <p:cNvSpPr/>
            <p:nvPr/>
          </p:nvSpPr>
          <p:spPr>
            <a:xfrm>
              <a:off x="4700811" y="2613364"/>
              <a:ext cx="315556" cy="93172"/>
            </a:xfrm>
            <a:custGeom>
              <a:avLst/>
              <a:gdLst/>
              <a:ahLst/>
              <a:cxnLst/>
              <a:rect l="l" t="t" r="r" b="b"/>
              <a:pathLst>
                <a:path w="2049" h="605" extrusionOk="0">
                  <a:moveTo>
                    <a:pt x="1056" y="0"/>
                  </a:moveTo>
                  <a:cubicBezTo>
                    <a:pt x="922" y="0"/>
                    <a:pt x="796" y="5"/>
                    <a:pt x="695" y="10"/>
                  </a:cubicBezTo>
                  <a:cubicBezTo>
                    <a:pt x="514" y="17"/>
                    <a:pt x="229" y="7"/>
                    <a:pt x="99" y="159"/>
                  </a:cubicBezTo>
                  <a:cubicBezTo>
                    <a:pt x="1" y="275"/>
                    <a:pt x="68" y="431"/>
                    <a:pt x="196" y="493"/>
                  </a:cubicBezTo>
                  <a:cubicBezTo>
                    <a:pt x="376" y="581"/>
                    <a:pt x="684" y="561"/>
                    <a:pt x="900" y="576"/>
                  </a:cubicBezTo>
                  <a:cubicBezTo>
                    <a:pt x="1132" y="591"/>
                    <a:pt x="1367" y="603"/>
                    <a:pt x="1602" y="604"/>
                  </a:cubicBezTo>
                  <a:cubicBezTo>
                    <a:pt x="1698" y="604"/>
                    <a:pt x="1806" y="596"/>
                    <a:pt x="1882" y="527"/>
                  </a:cubicBezTo>
                  <a:cubicBezTo>
                    <a:pt x="1898" y="512"/>
                    <a:pt x="1912" y="495"/>
                    <a:pt x="1924" y="477"/>
                  </a:cubicBezTo>
                  <a:cubicBezTo>
                    <a:pt x="1934" y="471"/>
                    <a:pt x="1943" y="463"/>
                    <a:pt x="1952" y="456"/>
                  </a:cubicBezTo>
                  <a:cubicBezTo>
                    <a:pt x="2048" y="364"/>
                    <a:pt x="2033" y="232"/>
                    <a:pt x="1940" y="167"/>
                  </a:cubicBezTo>
                  <a:cubicBezTo>
                    <a:pt x="1745" y="30"/>
                    <a:pt x="1377" y="0"/>
                    <a:pt x="1056" y="0"/>
                  </a:cubicBezTo>
                  <a:close/>
                </a:path>
              </a:pathLst>
            </a:custGeom>
            <a:solidFill>
              <a:srgbClr val="87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42"/>
            <p:cNvSpPr/>
            <p:nvPr/>
          </p:nvSpPr>
          <p:spPr>
            <a:xfrm>
              <a:off x="4082334" y="2775680"/>
              <a:ext cx="338503" cy="228078"/>
            </a:xfrm>
            <a:custGeom>
              <a:avLst/>
              <a:gdLst/>
              <a:ahLst/>
              <a:cxnLst/>
              <a:rect l="l" t="t" r="r" b="b"/>
              <a:pathLst>
                <a:path w="2198" h="1481" extrusionOk="0">
                  <a:moveTo>
                    <a:pt x="1134" y="0"/>
                  </a:moveTo>
                  <a:cubicBezTo>
                    <a:pt x="1037" y="0"/>
                    <a:pt x="940" y="11"/>
                    <a:pt x="845" y="32"/>
                  </a:cubicBezTo>
                  <a:cubicBezTo>
                    <a:pt x="840" y="32"/>
                    <a:pt x="834" y="31"/>
                    <a:pt x="830" y="31"/>
                  </a:cubicBezTo>
                  <a:cubicBezTo>
                    <a:pt x="828" y="31"/>
                    <a:pt x="825" y="31"/>
                    <a:pt x="823" y="31"/>
                  </a:cubicBezTo>
                  <a:cubicBezTo>
                    <a:pt x="771" y="31"/>
                    <a:pt x="720" y="43"/>
                    <a:pt x="673" y="64"/>
                  </a:cubicBezTo>
                  <a:cubicBezTo>
                    <a:pt x="658" y="69"/>
                    <a:pt x="643" y="74"/>
                    <a:pt x="629" y="80"/>
                  </a:cubicBezTo>
                  <a:cubicBezTo>
                    <a:pt x="614" y="87"/>
                    <a:pt x="600" y="94"/>
                    <a:pt x="587" y="102"/>
                  </a:cubicBezTo>
                  <a:cubicBezTo>
                    <a:pt x="481" y="133"/>
                    <a:pt x="382" y="181"/>
                    <a:pt x="292" y="243"/>
                  </a:cubicBezTo>
                  <a:cubicBezTo>
                    <a:pt x="145" y="348"/>
                    <a:pt x="17" y="504"/>
                    <a:pt x="28" y="655"/>
                  </a:cubicBezTo>
                  <a:cubicBezTo>
                    <a:pt x="0" y="729"/>
                    <a:pt x="6" y="816"/>
                    <a:pt x="27" y="895"/>
                  </a:cubicBezTo>
                  <a:cubicBezTo>
                    <a:pt x="29" y="943"/>
                    <a:pt x="60" y="1052"/>
                    <a:pt x="97" y="1094"/>
                  </a:cubicBezTo>
                  <a:cubicBezTo>
                    <a:pt x="161" y="1205"/>
                    <a:pt x="256" y="1252"/>
                    <a:pt x="385" y="1345"/>
                  </a:cubicBezTo>
                  <a:cubicBezTo>
                    <a:pt x="536" y="1418"/>
                    <a:pt x="578" y="1429"/>
                    <a:pt x="710" y="1454"/>
                  </a:cubicBezTo>
                  <a:cubicBezTo>
                    <a:pt x="804" y="1472"/>
                    <a:pt x="901" y="1481"/>
                    <a:pt x="997" y="1481"/>
                  </a:cubicBezTo>
                  <a:cubicBezTo>
                    <a:pt x="1448" y="1481"/>
                    <a:pt x="1898" y="1293"/>
                    <a:pt x="2047" y="988"/>
                  </a:cubicBezTo>
                  <a:cubicBezTo>
                    <a:pt x="2197" y="684"/>
                    <a:pt x="2060" y="286"/>
                    <a:pt x="1649" y="105"/>
                  </a:cubicBezTo>
                  <a:cubicBezTo>
                    <a:pt x="1485" y="35"/>
                    <a:pt x="1310" y="0"/>
                    <a:pt x="1134" y="0"/>
                  </a:cubicBezTo>
                  <a:close/>
                </a:path>
              </a:pathLst>
            </a:custGeom>
            <a:solidFill>
              <a:srgbClr val="CECC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42"/>
            <p:cNvSpPr/>
            <p:nvPr/>
          </p:nvSpPr>
          <p:spPr>
            <a:xfrm>
              <a:off x="4109285" y="2795854"/>
              <a:ext cx="334961" cy="207595"/>
            </a:xfrm>
            <a:custGeom>
              <a:avLst/>
              <a:gdLst/>
              <a:ahLst/>
              <a:cxnLst/>
              <a:rect l="l" t="t" r="r" b="b"/>
              <a:pathLst>
                <a:path w="2175" h="1348" extrusionOk="0">
                  <a:moveTo>
                    <a:pt x="866" y="1"/>
                  </a:moveTo>
                  <a:cubicBezTo>
                    <a:pt x="738" y="1"/>
                    <a:pt x="614" y="19"/>
                    <a:pt x="511" y="55"/>
                  </a:cubicBezTo>
                  <a:cubicBezTo>
                    <a:pt x="131" y="188"/>
                    <a:pt x="1" y="552"/>
                    <a:pt x="89" y="839"/>
                  </a:cubicBezTo>
                  <a:cubicBezTo>
                    <a:pt x="169" y="1090"/>
                    <a:pt x="485" y="1291"/>
                    <a:pt x="837" y="1337"/>
                  </a:cubicBezTo>
                  <a:cubicBezTo>
                    <a:pt x="892" y="1344"/>
                    <a:pt x="947" y="1348"/>
                    <a:pt x="1000" y="1348"/>
                  </a:cubicBezTo>
                  <a:cubicBezTo>
                    <a:pt x="1717" y="1348"/>
                    <a:pt x="2175" y="721"/>
                    <a:pt x="1708" y="293"/>
                  </a:cubicBezTo>
                  <a:cubicBezTo>
                    <a:pt x="1638" y="230"/>
                    <a:pt x="1558" y="179"/>
                    <a:pt x="1472" y="144"/>
                  </a:cubicBezTo>
                  <a:cubicBezTo>
                    <a:pt x="1461" y="134"/>
                    <a:pt x="1449" y="127"/>
                    <a:pt x="1439" y="121"/>
                  </a:cubicBezTo>
                  <a:cubicBezTo>
                    <a:pt x="1427" y="114"/>
                    <a:pt x="1414" y="108"/>
                    <a:pt x="1401" y="103"/>
                  </a:cubicBezTo>
                  <a:cubicBezTo>
                    <a:pt x="1363" y="79"/>
                    <a:pt x="1318" y="64"/>
                    <a:pt x="1271" y="62"/>
                  </a:cubicBezTo>
                  <a:lnTo>
                    <a:pt x="1258" y="62"/>
                  </a:lnTo>
                  <a:cubicBezTo>
                    <a:pt x="1138" y="21"/>
                    <a:pt x="1000" y="1"/>
                    <a:pt x="8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42"/>
            <p:cNvSpPr/>
            <p:nvPr/>
          </p:nvSpPr>
          <p:spPr>
            <a:xfrm>
              <a:off x="4246502" y="2973723"/>
              <a:ext cx="154" cy="15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422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42"/>
            <p:cNvSpPr/>
            <p:nvPr/>
          </p:nvSpPr>
          <p:spPr>
            <a:xfrm>
              <a:off x="4056154" y="2772908"/>
              <a:ext cx="348975" cy="183879"/>
            </a:xfrm>
            <a:custGeom>
              <a:avLst/>
              <a:gdLst/>
              <a:ahLst/>
              <a:cxnLst/>
              <a:rect l="l" t="t" r="r" b="b"/>
              <a:pathLst>
                <a:path w="2266" h="1194" extrusionOk="0">
                  <a:moveTo>
                    <a:pt x="1217" y="1"/>
                  </a:moveTo>
                  <a:cubicBezTo>
                    <a:pt x="813" y="1"/>
                    <a:pt x="403" y="132"/>
                    <a:pt x="203" y="380"/>
                  </a:cubicBezTo>
                  <a:cubicBezTo>
                    <a:pt x="91" y="520"/>
                    <a:pt x="14" y="653"/>
                    <a:pt x="7" y="816"/>
                  </a:cubicBezTo>
                  <a:cubicBezTo>
                    <a:pt x="0" y="954"/>
                    <a:pt x="64" y="1123"/>
                    <a:pt x="253" y="1191"/>
                  </a:cubicBezTo>
                  <a:cubicBezTo>
                    <a:pt x="258" y="1193"/>
                    <a:pt x="266" y="1194"/>
                    <a:pt x="274" y="1194"/>
                  </a:cubicBezTo>
                  <a:cubicBezTo>
                    <a:pt x="300" y="1194"/>
                    <a:pt x="331" y="1185"/>
                    <a:pt x="326" y="1174"/>
                  </a:cubicBezTo>
                  <a:cubicBezTo>
                    <a:pt x="316" y="1159"/>
                    <a:pt x="304" y="1144"/>
                    <a:pt x="291" y="1131"/>
                  </a:cubicBezTo>
                  <a:cubicBezTo>
                    <a:pt x="282" y="1118"/>
                    <a:pt x="275" y="1103"/>
                    <a:pt x="272" y="1087"/>
                  </a:cubicBezTo>
                  <a:cubicBezTo>
                    <a:pt x="225" y="874"/>
                    <a:pt x="233" y="666"/>
                    <a:pt x="378" y="473"/>
                  </a:cubicBezTo>
                  <a:cubicBezTo>
                    <a:pt x="502" y="305"/>
                    <a:pt x="721" y="168"/>
                    <a:pt x="983" y="122"/>
                  </a:cubicBezTo>
                  <a:cubicBezTo>
                    <a:pt x="1075" y="105"/>
                    <a:pt x="1168" y="97"/>
                    <a:pt x="1262" y="97"/>
                  </a:cubicBezTo>
                  <a:cubicBezTo>
                    <a:pt x="1371" y="97"/>
                    <a:pt x="1481" y="108"/>
                    <a:pt x="1589" y="132"/>
                  </a:cubicBezTo>
                  <a:cubicBezTo>
                    <a:pt x="1835" y="183"/>
                    <a:pt x="2011" y="293"/>
                    <a:pt x="2148" y="438"/>
                  </a:cubicBezTo>
                  <a:cubicBezTo>
                    <a:pt x="2178" y="470"/>
                    <a:pt x="2235" y="569"/>
                    <a:pt x="2260" y="572"/>
                  </a:cubicBezTo>
                  <a:cubicBezTo>
                    <a:pt x="2261" y="573"/>
                    <a:pt x="2262" y="573"/>
                    <a:pt x="2263" y="573"/>
                  </a:cubicBezTo>
                  <a:cubicBezTo>
                    <a:pt x="2264" y="573"/>
                    <a:pt x="2266" y="572"/>
                    <a:pt x="2266" y="571"/>
                  </a:cubicBezTo>
                  <a:cubicBezTo>
                    <a:pt x="2265" y="482"/>
                    <a:pt x="2209" y="399"/>
                    <a:pt x="2144" y="322"/>
                  </a:cubicBezTo>
                  <a:cubicBezTo>
                    <a:pt x="2071" y="236"/>
                    <a:pt x="1940" y="164"/>
                    <a:pt x="1819" y="112"/>
                  </a:cubicBezTo>
                  <a:cubicBezTo>
                    <a:pt x="1641" y="37"/>
                    <a:pt x="1430" y="1"/>
                    <a:pt x="1217" y="1"/>
                  </a:cubicBezTo>
                  <a:close/>
                </a:path>
              </a:pathLst>
            </a:custGeom>
            <a:solidFill>
              <a:srgbClr val="2317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42"/>
            <p:cNvSpPr/>
            <p:nvPr/>
          </p:nvSpPr>
          <p:spPr>
            <a:xfrm>
              <a:off x="4167806" y="2781378"/>
              <a:ext cx="187424" cy="202205"/>
            </a:xfrm>
            <a:custGeom>
              <a:avLst/>
              <a:gdLst/>
              <a:ahLst/>
              <a:cxnLst/>
              <a:rect l="l" t="t" r="r" b="b"/>
              <a:pathLst>
                <a:path w="1217" h="1313" extrusionOk="0">
                  <a:moveTo>
                    <a:pt x="596" y="0"/>
                  </a:moveTo>
                  <a:cubicBezTo>
                    <a:pt x="582" y="0"/>
                    <a:pt x="568" y="3"/>
                    <a:pt x="555" y="8"/>
                  </a:cubicBezTo>
                  <a:cubicBezTo>
                    <a:pt x="553" y="8"/>
                    <a:pt x="552" y="9"/>
                    <a:pt x="550" y="10"/>
                  </a:cubicBezTo>
                  <a:cubicBezTo>
                    <a:pt x="163" y="62"/>
                    <a:pt x="24" y="426"/>
                    <a:pt x="9" y="673"/>
                  </a:cubicBezTo>
                  <a:cubicBezTo>
                    <a:pt x="0" y="824"/>
                    <a:pt x="40" y="994"/>
                    <a:pt x="153" y="1124"/>
                  </a:cubicBezTo>
                  <a:cubicBezTo>
                    <a:pt x="239" y="1219"/>
                    <a:pt x="355" y="1279"/>
                    <a:pt x="481" y="1294"/>
                  </a:cubicBezTo>
                  <a:cubicBezTo>
                    <a:pt x="523" y="1307"/>
                    <a:pt x="567" y="1312"/>
                    <a:pt x="611" y="1312"/>
                  </a:cubicBezTo>
                  <a:cubicBezTo>
                    <a:pt x="752" y="1312"/>
                    <a:pt x="896" y="1254"/>
                    <a:pt x="982" y="1175"/>
                  </a:cubicBezTo>
                  <a:cubicBezTo>
                    <a:pt x="1111" y="1054"/>
                    <a:pt x="1173" y="887"/>
                    <a:pt x="1194" y="738"/>
                  </a:cubicBezTo>
                  <a:cubicBezTo>
                    <a:pt x="1217" y="578"/>
                    <a:pt x="1183" y="412"/>
                    <a:pt x="1098" y="263"/>
                  </a:cubicBezTo>
                  <a:cubicBezTo>
                    <a:pt x="1023" y="129"/>
                    <a:pt x="887" y="12"/>
                    <a:pt x="670" y="4"/>
                  </a:cubicBezTo>
                  <a:cubicBezTo>
                    <a:pt x="656" y="4"/>
                    <a:pt x="642" y="5"/>
                    <a:pt x="629" y="5"/>
                  </a:cubicBezTo>
                  <a:cubicBezTo>
                    <a:pt x="618" y="2"/>
                    <a:pt x="607" y="0"/>
                    <a:pt x="596" y="0"/>
                  </a:cubicBezTo>
                  <a:close/>
                </a:path>
              </a:pathLst>
            </a:custGeom>
            <a:solidFill>
              <a:srgbClr val="2317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42"/>
            <p:cNvSpPr/>
            <p:nvPr/>
          </p:nvSpPr>
          <p:spPr>
            <a:xfrm>
              <a:off x="4253586" y="2807250"/>
              <a:ext cx="61294" cy="70071"/>
            </a:xfrm>
            <a:custGeom>
              <a:avLst/>
              <a:gdLst/>
              <a:ahLst/>
              <a:cxnLst/>
              <a:rect l="l" t="t" r="r" b="b"/>
              <a:pathLst>
                <a:path w="398" h="455" extrusionOk="0">
                  <a:moveTo>
                    <a:pt x="161" y="1"/>
                  </a:moveTo>
                  <a:cubicBezTo>
                    <a:pt x="152" y="1"/>
                    <a:pt x="142" y="2"/>
                    <a:pt x="133" y="4"/>
                  </a:cubicBezTo>
                  <a:cubicBezTo>
                    <a:pt x="23" y="25"/>
                    <a:pt x="9" y="133"/>
                    <a:pt x="3" y="199"/>
                  </a:cubicBezTo>
                  <a:cubicBezTo>
                    <a:pt x="0" y="247"/>
                    <a:pt x="7" y="297"/>
                    <a:pt x="20" y="343"/>
                  </a:cubicBezTo>
                  <a:cubicBezTo>
                    <a:pt x="32" y="380"/>
                    <a:pt x="47" y="422"/>
                    <a:pt x="99" y="442"/>
                  </a:cubicBezTo>
                  <a:cubicBezTo>
                    <a:pt x="124" y="450"/>
                    <a:pt x="150" y="455"/>
                    <a:pt x="177" y="455"/>
                  </a:cubicBezTo>
                  <a:cubicBezTo>
                    <a:pt x="202" y="455"/>
                    <a:pt x="227" y="451"/>
                    <a:pt x="250" y="443"/>
                  </a:cubicBezTo>
                  <a:cubicBezTo>
                    <a:pt x="294" y="430"/>
                    <a:pt x="330" y="400"/>
                    <a:pt x="354" y="361"/>
                  </a:cubicBezTo>
                  <a:cubicBezTo>
                    <a:pt x="398" y="283"/>
                    <a:pt x="388" y="184"/>
                    <a:pt x="345" y="107"/>
                  </a:cubicBezTo>
                  <a:cubicBezTo>
                    <a:pt x="327" y="72"/>
                    <a:pt x="304" y="29"/>
                    <a:pt x="256" y="10"/>
                  </a:cubicBezTo>
                  <a:cubicBezTo>
                    <a:pt x="239" y="4"/>
                    <a:pt x="222" y="1"/>
                    <a:pt x="204" y="1"/>
                  </a:cubicBezTo>
                  <a:cubicBezTo>
                    <a:pt x="197" y="1"/>
                    <a:pt x="189" y="1"/>
                    <a:pt x="182" y="3"/>
                  </a:cubicBezTo>
                  <a:cubicBezTo>
                    <a:pt x="175" y="1"/>
                    <a:pt x="168" y="1"/>
                    <a:pt x="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42"/>
            <p:cNvSpPr/>
            <p:nvPr/>
          </p:nvSpPr>
          <p:spPr>
            <a:xfrm>
              <a:off x="4680637" y="2776450"/>
              <a:ext cx="338349" cy="227616"/>
            </a:xfrm>
            <a:custGeom>
              <a:avLst/>
              <a:gdLst/>
              <a:ahLst/>
              <a:cxnLst/>
              <a:rect l="l" t="t" r="r" b="b"/>
              <a:pathLst>
                <a:path w="2197" h="1478" extrusionOk="0">
                  <a:moveTo>
                    <a:pt x="1085" y="1"/>
                  </a:moveTo>
                  <a:cubicBezTo>
                    <a:pt x="890" y="1"/>
                    <a:pt x="697" y="44"/>
                    <a:pt x="519" y="129"/>
                  </a:cubicBezTo>
                  <a:cubicBezTo>
                    <a:pt x="117" y="328"/>
                    <a:pt x="0" y="732"/>
                    <a:pt x="164" y="1029"/>
                  </a:cubicBezTo>
                  <a:cubicBezTo>
                    <a:pt x="321" y="1313"/>
                    <a:pt x="740" y="1478"/>
                    <a:pt x="1167" y="1478"/>
                  </a:cubicBezTo>
                  <a:cubicBezTo>
                    <a:pt x="1287" y="1478"/>
                    <a:pt x="1407" y="1465"/>
                    <a:pt x="1523" y="1437"/>
                  </a:cubicBezTo>
                  <a:cubicBezTo>
                    <a:pt x="1654" y="1406"/>
                    <a:pt x="1695" y="1394"/>
                    <a:pt x="1842" y="1313"/>
                  </a:cubicBezTo>
                  <a:cubicBezTo>
                    <a:pt x="1967" y="1215"/>
                    <a:pt x="2059" y="1164"/>
                    <a:pt x="2118" y="1050"/>
                  </a:cubicBezTo>
                  <a:cubicBezTo>
                    <a:pt x="2153" y="1008"/>
                    <a:pt x="2178" y="896"/>
                    <a:pt x="2178" y="849"/>
                  </a:cubicBezTo>
                  <a:cubicBezTo>
                    <a:pt x="2196" y="769"/>
                    <a:pt x="2196" y="683"/>
                    <a:pt x="2165" y="609"/>
                  </a:cubicBezTo>
                  <a:cubicBezTo>
                    <a:pt x="2168" y="458"/>
                    <a:pt x="2035" y="306"/>
                    <a:pt x="1881" y="209"/>
                  </a:cubicBezTo>
                  <a:cubicBezTo>
                    <a:pt x="1789" y="150"/>
                    <a:pt x="1686" y="108"/>
                    <a:pt x="1580" y="81"/>
                  </a:cubicBezTo>
                  <a:cubicBezTo>
                    <a:pt x="1566" y="73"/>
                    <a:pt x="1552" y="66"/>
                    <a:pt x="1537" y="60"/>
                  </a:cubicBezTo>
                  <a:cubicBezTo>
                    <a:pt x="1523" y="55"/>
                    <a:pt x="1508" y="51"/>
                    <a:pt x="1492" y="48"/>
                  </a:cubicBezTo>
                  <a:cubicBezTo>
                    <a:pt x="1450" y="30"/>
                    <a:pt x="1405" y="20"/>
                    <a:pt x="1360" y="20"/>
                  </a:cubicBezTo>
                  <a:cubicBezTo>
                    <a:pt x="1351" y="20"/>
                    <a:pt x="1343" y="20"/>
                    <a:pt x="1334" y="21"/>
                  </a:cubicBezTo>
                  <a:cubicBezTo>
                    <a:pt x="1329" y="21"/>
                    <a:pt x="1324" y="22"/>
                    <a:pt x="1320" y="22"/>
                  </a:cubicBezTo>
                  <a:cubicBezTo>
                    <a:pt x="1242" y="8"/>
                    <a:pt x="1163" y="1"/>
                    <a:pt x="1085" y="1"/>
                  </a:cubicBezTo>
                  <a:close/>
                </a:path>
              </a:pathLst>
            </a:custGeom>
            <a:solidFill>
              <a:srgbClr val="CECC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42"/>
            <p:cNvSpPr/>
            <p:nvPr/>
          </p:nvSpPr>
          <p:spPr>
            <a:xfrm>
              <a:off x="4660001" y="2796162"/>
              <a:ext cx="331727" cy="208673"/>
            </a:xfrm>
            <a:custGeom>
              <a:avLst/>
              <a:gdLst/>
              <a:ahLst/>
              <a:cxnLst/>
              <a:rect l="l" t="t" r="r" b="b"/>
              <a:pathLst>
                <a:path w="2154" h="1355" extrusionOk="0">
                  <a:moveTo>
                    <a:pt x="1322" y="1"/>
                  </a:moveTo>
                  <a:cubicBezTo>
                    <a:pt x="1169" y="1"/>
                    <a:pt x="1009" y="28"/>
                    <a:pt x="874" y="80"/>
                  </a:cubicBezTo>
                  <a:lnTo>
                    <a:pt x="860" y="80"/>
                  </a:lnTo>
                  <a:cubicBezTo>
                    <a:pt x="814" y="85"/>
                    <a:pt x="770" y="101"/>
                    <a:pt x="732" y="128"/>
                  </a:cubicBezTo>
                  <a:cubicBezTo>
                    <a:pt x="719" y="133"/>
                    <a:pt x="707" y="139"/>
                    <a:pt x="697" y="146"/>
                  </a:cubicBezTo>
                  <a:cubicBezTo>
                    <a:pt x="685" y="154"/>
                    <a:pt x="674" y="162"/>
                    <a:pt x="663" y="171"/>
                  </a:cubicBezTo>
                  <a:cubicBezTo>
                    <a:pt x="579" y="210"/>
                    <a:pt x="501" y="264"/>
                    <a:pt x="435" y="330"/>
                  </a:cubicBezTo>
                  <a:cubicBezTo>
                    <a:pt x="1" y="767"/>
                    <a:pt x="455" y="1355"/>
                    <a:pt x="1142" y="1355"/>
                  </a:cubicBezTo>
                  <a:cubicBezTo>
                    <a:pt x="1212" y="1355"/>
                    <a:pt x="1284" y="1349"/>
                    <a:pt x="1357" y="1336"/>
                  </a:cubicBezTo>
                  <a:cubicBezTo>
                    <a:pt x="1706" y="1275"/>
                    <a:pt x="2013" y="1060"/>
                    <a:pt x="2079" y="806"/>
                  </a:cubicBezTo>
                  <a:cubicBezTo>
                    <a:pt x="2154" y="516"/>
                    <a:pt x="2005" y="157"/>
                    <a:pt x="1619" y="40"/>
                  </a:cubicBezTo>
                  <a:cubicBezTo>
                    <a:pt x="1531" y="14"/>
                    <a:pt x="1428" y="1"/>
                    <a:pt x="1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42"/>
            <p:cNvSpPr/>
            <p:nvPr/>
          </p:nvSpPr>
          <p:spPr>
            <a:xfrm>
              <a:off x="4694651" y="2773216"/>
              <a:ext cx="351901" cy="177719"/>
            </a:xfrm>
            <a:custGeom>
              <a:avLst/>
              <a:gdLst/>
              <a:ahLst/>
              <a:cxnLst/>
              <a:rect l="l" t="t" r="r" b="b"/>
              <a:pathLst>
                <a:path w="2285" h="1154" extrusionOk="0">
                  <a:moveTo>
                    <a:pt x="1103" y="1"/>
                  </a:moveTo>
                  <a:cubicBezTo>
                    <a:pt x="864" y="1"/>
                    <a:pt x="623" y="47"/>
                    <a:pt x="427" y="140"/>
                  </a:cubicBezTo>
                  <a:cubicBezTo>
                    <a:pt x="309" y="196"/>
                    <a:pt x="181" y="275"/>
                    <a:pt x="112" y="364"/>
                  </a:cubicBezTo>
                  <a:cubicBezTo>
                    <a:pt x="51" y="443"/>
                    <a:pt x="0" y="529"/>
                    <a:pt x="4" y="619"/>
                  </a:cubicBezTo>
                  <a:cubicBezTo>
                    <a:pt x="4" y="620"/>
                    <a:pt x="6" y="621"/>
                    <a:pt x="7" y="621"/>
                  </a:cubicBezTo>
                  <a:cubicBezTo>
                    <a:pt x="8" y="621"/>
                    <a:pt x="9" y="621"/>
                    <a:pt x="10" y="620"/>
                  </a:cubicBezTo>
                  <a:cubicBezTo>
                    <a:pt x="34" y="616"/>
                    <a:pt x="87" y="514"/>
                    <a:pt x="115" y="481"/>
                  </a:cubicBezTo>
                  <a:cubicBezTo>
                    <a:pt x="245" y="330"/>
                    <a:pt x="416" y="212"/>
                    <a:pt x="659" y="150"/>
                  </a:cubicBezTo>
                  <a:cubicBezTo>
                    <a:pt x="786" y="117"/>
                    <a:pt x="918" y="100"/>
                    <a:pt x="1050" y="100"/>
                  </a:cubicBezTo>
                  <a:cubicBezTo>
                    <a:pt x="1121" y="100"/>
                    <a:pt x="1193" y="105"/>
                    <a:pt x="1264" y="115"/>
                  </a:cubicBezTo>
                  <a:cubicBezTo>
                    <a:pt x="1527" y="149"/>
                    <a:pt x="1753" y="276"/>
                    <a:pt x="1885" y="439"/>
                  </a:cubicBezTo>
                  <a:cubicBezTo>
                    <a:pt x="2039" y="626"/>
                    <a:pt x="2058" y="832"/>
                    <a:pt x="2021" y="1048"/>
                  </a:cubicBezTo>
                  <a:cubicBezTo>
                    <a:pt x="2019" y="1064"/>
                    <a:pt x="2013" y="1079"/>
                    <a:pt x="2004" y="1092"/>
                  </a:cubicBezTo>
                  <a:cubicBezTo>
                    <a:pt x="1998" y="1098"/>
                    <a:pt x="1974" y="1130"/>
                    <a:pt x="1970" y="1137"/>
                  </a:cubicBezTo>
                  <a:cubicBezTo>
                    <a:pt x="1966" y="1147"/>
                    <a:pt x="1992" y="1154"/>
                    <a:pt x="2016" y="1154"/>
                  </a:cubicBezTo>
                  <a:cubicBezTo>
                    <a:pt x="2027" y="1154"/>
                    <a:pt x="2037" y="1152"/>
                    <a:pt x="2044" y="1149"/>
                  </a:cubicBezTo>
                  <a:cubicBezTo>
                    <a:pt x="2230" y="1074"/>
                    <a:pt x="2285" y="903"/>
                    <a:pt x="2272" y="765"/>
                  </a:cubicBezTo>
                  <a:cubicBezTo>
                    <a:pt x="2256" y="603"/>
                    <a:pt x="2174" y="473"/>
                    <a:pt x="2055" y="338"/>
                  </a:cubicBezTo>
                  <a:cubicBezTo>
                    <a:pt x="1857" y="115"/>
                    <a:pt x="1481" y="1"/>
                    <a:pt x="1103" y="1"/>
                  </a:cubicBezTo>
                  <a:close/>
                </a:path>
              </a:pathLst>
            </a:custGeom>
            <a:solidFill>
              <a:srgbClr val="2317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42"/>
            <p:cNvSpPr/>
            <p:nvPr/>
          </p:nvSpPr>
          <p:spPr>
            <a:xfrm>
              <a:off x="4745472" y="2782302"/>
              <a:ext cx="186808" cy="201897"/>
            </a:xfrm>
            <a:custGeom>
              <a:avLst/>
              <a:gdLst/>
              <a:ahLst/>
              <a:cxnLst/>
              <a:rect l="l" t="t" r="r" b="b"/>
              <a:pathLst>
                <a:path w="1213" h="1311" extrusionOk="0">
                  <a:moveTo>
                    <a:pt x="636" y="1"/>
                  </a:moveTo>
                  <a:cubicBezTo>
                    <a:pt x="615" y="1"/>
                    <a:pt x="594" y="2"/>
                    <a:pt x="571" y="4"/>
                  </a:cubicBezTo>
                  <a:cubicBezTo>
                    <a:pt x="556" y="6"/>
                    <a:pt x="543" y="10"/>
                    <a:pt x="530" y="12"/>
                  </a:cubicBezTo>
                  <a:cubicBezTo>
                    <a:pt x="524" y="11"/>
                    <a:pt x="518" y="10"/>
                    <a:pt x="512" y="10"/>
                  </a:cubicBezTo>
                  <a:cubicBezTo>
                    <a:pt x="492" y="10"/>
                    <a:pt x="473" y="16"/>
                    <a:pt x="457" y="25"/>
                  </a:cubicBezTo>
                  <a:cubicBezTo>
                    <a:pt x="455" y="26"/>
                    <a:pt x="454" y="28"/>
                    <a:pt x="453" y="29"/>
                  </a:cubicBezTo>
                  <a:cubicBezTo>
                    <a:pt x="79" y="135"/>
                    <a:pt x="1" y="515"/>
                    <a:pt x="27" y="762"/>
                  </a:cubicBezTo>
                  <a:cubicBezTo>
                    <a:pt x="43" y="913"/>
                    <a:pt x="111" y="1074"/>
                    <a:pt x="244" y="1186"/>
                  </a:cubicBezTo>
                  <a:cubicBezTo>
                    <a:pt x="340" y="1264"/>
                    <a:pt x="460" y="1307"/>
                    <a:pt x="584" y="1307"/>
                  </a:cubicBezTo>
                  <a:cubicBezTo>
                    <a:pt x="588" y="1307"/>
                    <a:pt x="593" y="1307"/>
                    <a:pt x="597" y="1306"/>
                  </a:cubicBezTo>
                  <a:cubicBezTo>
                    <a:pt x="617" y="1309"/>
                    <a:pt x="638" y="1311"/>
                    <a:pt x="658" y="1311"/>
                  </a:cubicBezTo>
                  <a:cubicBezTo>
                    <a:pt x="823" y="1311"/>
                    <a:pt x="988" y="1221"/>
                    <a:pt x="1071" y="1115"/>
                  </a:cubicBezTo>
                  <a:cubicBezTo>
                    <a:pt x="1180" y="977"/>
                    <a:pt x="1213" y="804"/>
                    <a:pt x="1210" y="653"/>
                  </a:cubicBezTo>
                  <a:cubicBezTo>
                    <a:pt x="1206" y="492"/>
                    <a:pt x="1144" y="334"/>
                    <a:pt x="1036" y="198"/>
                  </a:cubicBezTo>
                  <a:cubicBezTo>
                    <a:pt x="950" y="89"/>
                    <a:pt x="818" y="1"/>
                    <a:pt x="636" y="1"/>
                  </a:cubicBezTo>
                  <a:close/>
                </a:path>
              </a:pathLst>
            </a:custGeom>
            <a:solidFill>
              <a:srgbClr val="2317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42"/>
            <p:cNvSpPr/>
            <p:nvPr/>
          </p:nvSpPr>
          <p:spPr>
            <a:xfrm>
              <a:off x="4824168" y="2805710"/>
              <a:ext cx="63912" cy="70533"/>
            </a:xfrm>
            <a:custGeom>
              <a:avLst/>
              <a:gdLst/>
              <a:ahLst/>
              <a:cxnLst/>
              <a:rect l="l" t="t" r="r" b="b"/>
              <a:pathLst>
                <a:path w="415" h="458" extrusionOk="0">
                  <a:moveTo>
                    <a:pt x="194" y="0"/>
                  </a:moveTo>
                  <a:cubicBezTo>
                    <a:pt x="181" y="0"/>
                    <a:pt x="168" y="2"/>
                    <a:pt x="154" y="6"/>
                  </a:cubicBezTo>
                  <a:cubicBezTo>
                    <a:pt x="138" y="6"/>
                    <a:pt x="121" y="9"/>
                    <a:pt x="106" y="15"/>
                  </a:cubicBezTo>
                  <a:cubicBezTo>
                    <a:pt x="1" y="53"/>
                    <a:pt x="5" y="161"/>
                    <a:pt x="11" y="228"/>
                  </a:cubicBezTo>
                  <a:cubicBezTo>
                    <a:pt x="15" y="276"/>
                    <a:pt x="29" y="323"/>
                    <a:pt x="51" y="367"/>
                  </a:cubicBezTo>
                  <a:cubicBezTo>
                    <a:pt x="68" y="402"/>
                    <a:pt x="90" y="440"/>
                    <a:pt x="145" y="453"/>
                  </a:cubicBezTo>
                  <a:cubicBezTo>
                    <a:pt x="159" y="456"/>
                    <a:pt x="174" y="457"/>
                    <a:pt x="188" y="457"/>
                  </a:cubicBezTo>
                  <a:cubicBezTo>
                    <a:pt x="225" y="457"/>
                    <a:pt x="262" y="449"/>
                    <a:pt x="295" y="432"/>
                  </a:cubicBezTo>
                  <a:cubicBezTo>
                    <a:pt x="336" y="414"/>
                    <a:pt x="367" y="378"/>
                    <a:pt x="383" y="337"/>
                  </a:cubicBezTo>
                  <a:cubicBezTo>
                    <a:pt x="414" y="252"/>
                    <a:pt x="389" y="157"/>
                    <a:pt x="333" y="86"/>
                  </a:cubicBezTo>
                  <a:cubicBezTo>
                    <a:pt x="309" y="54"/>
                    <a:pt x="280" y="16"/>
                    <a:pt x="228" y="4"/>
                  </a:cubicBezTo>
                  <a:cubicBezTo>
                    <a:pt x="217" y="2"/>
                    <a:pt x="206" y="0"/>
                    <a:pt x="1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42"/>
            <p:cNvSpPr/>
            <p:nvPr/>
          </p:nvSpPr>
          <p:spPr>
            <a:xfrm>
              <a:off x="4055076" y="3007449"/>
              <a:ext cx="102259" cy="101180"/>
            </a:xfrm>
            <a:custGeom>
              <a:avLst/>
              <a:gdLst/>
              <a:ahLst/>
              <a:cxnLst/>
              <a:rect l="l" t="t" r="r" b="b"/>
              <a:pathLst>
                <a:path w="664" h="657" extrusionOk="0">
                  <a:moveTo>
                    <a:pt x="355" y="1"/>
                  </a:moveTo>
                  <a:cubicBezTo>
                    <a:pt x="286" y="1"/>
                    <a:pt x="222" y="25"/>
                    <a:pt x="161" y="69"/>
                  </a:cubicBezTo>
                  <a:cubicBezTo>
                    <a:pt x="51" y="147"/>
                    <a:pt x="1" y="299"/>
                    <a:pt x="36" y="427"/>
                  </a:cubicBezTo>
                  <a:cubicBezTo>
                    <a:pt x="71" y="554"/>
                    <a:pt x="196" y="654"/>
                    <a:pt x="328" y="657"/>
                  </a:cubicBezTo>
                  <a:cubicBezTo>
                    <a:pt x="388" y="656"/>
                    <a:pt x="447" y="642"/>
                    <a:pt x="499" y="615"/>
                  </a:cubicBezTo>
                  <a:cubicBezTo>
                    <a:pt x="553" y="589"/>
                    <a:pt x="605" y="552"/>
                    <a:pt x="633" y="499"/>
                  </a:cubicBezTo>
                  <a:cubicBezTo>
                    <a:pt x="663" y="443"/>
                    <a:pt x="664" y="376"/>
                    <a:pt x="664" y="312"/>
                  </a:cubicBezTo>
                  <a:cubicBezTo>
                    <a:pt x="664" y="257"/>
                    <a:pt x="643" y="114"/>
                    <a:pt x="535" y="53"/>
                  </a:cubicBezTo>
                  <a:cubicBezTo>
                    <a:pt x="471" y="17"/>
                    <a:pt x="411" y="1"/>
                    <a:pt x="3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42"/>
            <p:cNvSpPr/>
            <p:nvPr/>
          </p:nvSpPr>
          <p:spPr>
            <a:xfrm>
              <a:off x="4955687" y="3007449"/>
              <a:ext cx="102259" cy="101180"/>
            </a:xfrm>
            <a:custGeom>
              <a:avLst/>
              <a:gdLst/>
              <a:ahLst/>
              <a:cxnLst/>
              <a:rect l="l" t="t" r="r" b="b"/>
              <a:pathLst>
                <a:path w="664" h="657" extrusionOk="0">
                  <a:moveTo>
                    <a:pt x="354" y="1"/>
                  </a:moveTo>
                  <a:cubicBezTo>
                    <a:pt x="285" y="1"/>
                    <a:pt x="221" y="25"/>
                    <a:pt x="160" y="69"/>
                  </a:cubicBezTo>
                  <a:cubicBezTo>
                    <a:pt x="50" y="147"/>
                    <a:pt x="1" y="299"/>
                    <a:pt x="36" y="427"/>
                  </a:cubicBezTo>
                  <a:cubicBezTo>
                    <a:pt x="71" y="554"/>
                    <a:pt x="195" y="654"/>
                    <a:pt x="328" y="657"/>
                  </a:cubicBezTo>
                  <a:cubicBezTo>
                    <a:pt x="387" y="656"/>
                    <a:pt x="445" y="642"/>
                    <a:pt x="499" y="615"/>
                  </a:cubicBezTo>
                  <a:cubicBezTo>
                    <a:pt x="552" y="589"/>
                    <a:pt x="604" y="552"/>
                    <a:pt x="633" y="499"/>
                  </a:cubicBezTo>
                  <a:cubicBezTo>
                    <a:pt x="662" y="443"/>
                    <a:pt x="664" y="376"/>
                    <a:pt x="664" y="312"/>
                  </a:cubicBezTo>
                  <a:cubicBezTo>
                    <a:pt x="664" y="257"/>
                    <a:pt x="643" y="114"/>
                    <a:pt x="534" y="53"/>
                  </a:cubicBezTo>
                  <a:cubicBezTo>
                    <a:pt x="470" y="17"/>
                    <a:pt x="411" y="1"/>
                    <a:pt x="3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42"/>
            <p:cNvSpPr/>
            <p:nvPr/>
          </p:nvSpPr>
          <p:spPr>
            <a:xfrm>
              <a:off x="4546654" y="2961403"/>
              <a:ext cx="125976" cy="332183"/>
            </a:xfrm>
            <a:custGeom>
              <a:avLst/>
              <a:gdLst/>
              <a:ahLst/>
              <a:cxnLst/>
              <a:rect l="l" t="t" r="r" b="b"/>
              <a:pathLst>
                <a:path w="818" h="2157" extrusionOk="0">
                  <a:moveTo>
                    <a:pt x="226" y="0"/>
                  </a:moveTo>
                  <a:cubicBezTo>
                    <a:pt x="222" y="0"/>
                    <a:pt x="219" y="4"/>
                    <a:pt x="219" y="8"/>
                  </a:cubicBezTo>
                  <a:cubicBezTo>
                    <a:pt x="249" y="234"/>
                    <a:pt x="330" y="456"/>
                    <a:pt x="397" y="673"/>
                  </a:cubicBezTo>
                  <a:cubicBezTo>
                    <a:pt x="463" y="893"/>
                    <a:pt x="543" y="1108"/>
                    <a:pt x="616" y="1326"/>
                  </a:cubicBezTo>
                  <a:cubicBezTo>
                    <a:pt x="651" y="1431"/>
                    <a:pt x="700" y="1559"/>
                    <a:pt x="677" y="1671"/>
                  </a:cubicBezTo>
                  <a:cubicBezTo>
                    <a:pt x="658" y="1763"/>
                    <a:pt x="587" y="1826"/>
                    <a:pt x="507" y="1869"/>
                  </a:cubicBezTo>
                  <a:cubicBezTo>
                    <a:pt x="421" y="1914"/>
                    <a:pt x="328" y="1937"/>
                    <a:pt x="237" y="1968"/>
                  </a:cubicBezTo>
                  <a:cubicBezTo>
                    <a:pt x="153" y="1998"/>
                    <a:pt x="64" y="2019"/>
                    <a:pt x="11" y="2096"/>
                  </a:cubicBezTo>
                  <a:cubicBezTo>
                    <a:pt x="0" y="2115"/>
                    <a:pt x="10" y="2140"/>
                    <a:pt x="32" y="2146"/>
                  </a:cubicBezTo>
                  <a:cubicBezTo>
                    <a:pt x="54" y="2153"/>
                    <a:pt x="77" y="2156"/>
                    <a:pt x="100" y="2156"/>
                  </a:cubicBezTo>
                  <a:cubicBezTo>
                    <a:pt x="193" y="2156"/>
                    <a:pt x="292" y="2106"/>
                    <a:pt x="375" y="2077"/>
                  </a:cubicBezTo>
                  <a:cubicBezTo>
                    <a:pt x="458" y="2047"/>
                    <a:pt x="541" y="2018"/>
                    <a:pt x="614" y="1968"/>
                  </a:cubicBezTo>
                  <a:cubicBezTo>
                    <a:pt x="785" y="1854"/>
                    <a:pt x="818" y="1681"/>
                    <a:pt x="761" y="1489"/>
                  </a:cubicBezTo>
                  <a:cubicBezTo>
                    <a:pt x="687" y="1241"/>
                    <a:pt x="603" y="992"/>
                    <a:pt x="521" y="746"/>
                  </a:cubicBezTo>
                  <a:cubicBezTo>
                    <a:pt x="437" y="501"/>
                    <a:pt x="356" y="232"/>
                    <a:pt x="230" y="3"/>
                  </a:cubicBezTo>
                  <a:cubicBezTo>
                    <a:pt x="229" y="1"/>
                    <a:pt x="227" y="0"/>
                    <a:pt x="226" y="0"/>
                  </a:cubicBezTo>
                  <a:close/>
                </a:path>
              </a:pathLst>
            </a:custGeom>
            <a:solidFill>
              <a:srgbClr val="BF5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42"/>
            <p:cNvSpPr/>
            <p:nvPr/>
          </p:nvSpPr>
          <p:spPr>
            <a:xfrm>
              <a:off x="4525710" y="3538286"/>
              <a:ext cx="48666" cy="38809"/>
            </a:xfrm>
            <a:custGeom>
              <a:avLst/>
              <a:gdLst/>
              <a:ahLst/>
              <a:cxnLst/>
              <a:rect l="l" t="t" r="r" b="b"/>
              <a:pathLst>
                <a:path w="316" h="252" extrusionOk="0">
                  <a:moveTo>
                    <a:pt x="172" y="1"/>
                  </a:moveTo>
                  <a:cubicBezTo>
                    <a:pt x="101" y="1"/>
                    <a:pt x="21" y="32"/>
                    <a:pt x="8" y="101"/>
                  </a:cubicBezTo>
                  <a:cubicBezTo>
                    <a:pt x="0" y="134"/>
                    <a:pt x="13" y="168"/>
                    <a:pt x="40" y="188"/>
                  </a:cubicBezTo>
                  <a:cubicBezTo>
                    <a:pt x="47" y="203"/>
                    <a:pt x="58" y="216"/>
                    <a:pt x="71" y="226"/>
                  </a:cubicBezTo>
                  <a:cubicBezTo>
                    <a:pt x="95" y="244"/>
                    <a:pt x="124" y="252"/>
                    <a:pt x="154" y="252"/>
                  </a:cubicBezTo>
                  <a:cubicBezTo>
                    <a:pt x="181" y="252"/>
                    <a:pt x="208" y="245"/>
                    <a:pt x="231" y="233"/>
                  </a:cubicBezTo>
                  <a:cubicBezTo>
                    <a:pt x="277" y="210"/>
                    <a:pt x="316" y="165"/>
                    <a:pt x="314" y="111"/>
                  </a:cubicBezTo>
                  <a:cubicBezTo>
                    <a:pt x="311" y="66"/>
                    <a:pt x="283" y="27"/>
                    <a:pt x="240" y="12"/>
                  </a:cubicBezTo>
                  <a:cubicBezTo>
                    <a:pt x="220" y="5"/>
                    <a:pt x="197" y="1"/>
                    <a:pt x="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42"/>
            <p:cNvSpPr/>
            <p:nvPr/>
          </p:nvSpPr>
          <p:spPr>
            <a:xfrm>
              <a:off x="4436542" y="3346556"/>
              <a:ext cx="305854" cy="111806"/>
            </a:xfrm>
            <a:custGeom>
              <a:avLst/>
              <a:gdLst/>
              <a:ahLst/>
              <a:cxnLst/>
              <a:rect l="l" t="t" r="r" b="b"/>
              <a:pathLst>
                <a:path w="1986" h="726" extrusionOk="0">
                  <a:moveTo>
                    <a:pt x="28" y="1"/>
                  </a:moveTo>
                  <a:cubicBezTo>
                    <a:pt x="11" y="1"/>
                    <a:pt x="0" y="23"/>
                    <a:pt x="2" y="38"/>
                  </a:cubicBezTo>
                  <a:lnTo>
                    <a:pt x="1" y="38"/>
                  </a:lnTo>
                  <a:cubicBezTo>
                    <a:pt x="15" y="127"/>
                    <a:pt x="90" y="200"/>
                    <a:pt x="150" y="261"/>
                  </a:cubicBezTo>
                  <a:cubicBezTo>
                    <a:pt x="221" y="332"/>
                    <a:pt x="298" y="397"/>
                    <a:pt x="380" y="456"/>
                  </a:cubicBezTo>
                  <a:cubicBezTo>
                    <a:pt x="548" y="578"/>
                    <a:pt x="742" y="669"/>
                    <a:pt x="946" y="706"/>
                  </a:cubicBezTo>
                  <a:cubicBezTo>
                    <a:pt x="1014" y="719"/>
                    <a:pt x="1086" y="725"/>
                    <a:pt x="1158" y="725"/>
                  </a:cubicBezTo>
                  <a:cubicBezTo>
                    <a:pt x="1466" y="725"/>
                    <a:pt x="1791" y="609"/>
                    <a:pt x="1957" y="347"/>
                  </a:cubicBezTo>
                  <a:cubicBezTo>
                    <a:pt x="1986" y="302"/>
                    <a:pt x="1944" y="242"/>
                    <a:pt x="1898" y="242"/>
                  </a:cubicBezTo>
                  <a:cubicBezTo>
                    <a:pt x="1886" y="242"/>
                    <a:pt x="1875" y="245"/>
                    <a:pt x="1864" y="253"/>
                  </a:cubicBezTo>
                  <a:cubicBezTo>
                    <a:pt x="1732" y="351"/>
                    <a:pt x="1600" y="436"/>
                    <a:pt x="1439" y="479"/>
                  </a:cubicBezTo>
                  <a:cubicBezTo>
                    <a:pt x="1343" y="505"/>
                    <a:pt x="1243" y="518"/>
                    <a:pt x="1144" y="518"/>
                  </a:cubicBezTo>
                  <a:cubicBezTo>
                    <a:pt x="1075" y="518"/>
                    <a:pt x="1007" y="512"/>
                    <a:pt x="940" y="499"/>
                  </a:cubicBezTo>
                  <a:cubicBezTo>
                    <a:pt x="766" y="466"/>
                    <a:pt x="601" y="401"/>
                    <a:pt x="450" y="309"/>
                  </a:cubicBezTo>
                  <a:cubicBezTo>
                    <a:pt x="370" y="261"/>
                    <a:pt x="294" y="205"/>
                    <a:pt x="222" y="145"/>
                  </a:cubicBezTo>
                  <a:cubicBezTo>
                    <a:pt x="163" y="95"/>
                    <a:pt x="111" y="33"/>
                    <a:pt x="38" y="3"/>
                  </a:cubicBezTo>
                  <a:cubicBezTo>
                    <a:pt x="35" y="1"/>
                    <a:pt x="31" y="1"/>
                    <a:pt x="28" y="1"/>
                  </a:cubicBezTo>
                  <a:close/>
                </a:path>
              </a:pathLst>
            </a:custGeom>
            <a:solidFill>
              <a:srgbClr val="BF5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42"/>
            <p:cNvSpPr/>
            <p:nvPr/>
          </p:nvSpPr>
          <p:spPr>
            <a:xfrm>
              <a:off x="3785570" y="1960406"/>
              <a:ext cx="691174" cy="996550"/>
            </a:xfrm>
            <a:custGeom>
              <a:avLst/>
              <a:gdLst/>
              <a:ahLst/>
              <a:cxnLst/>
              <a:rect l="l" t="t" r="r" b="b"/>
              <a:pathLst>
                <a:path w="4488" h="6471" extrusionOk="0">
                  <a:moveTo>
                    <a:pt x="4119" y="0"/>
                  </a:moveTo>
                  <a:cubicBezTo>
                    <a:pt x="3911" y="0"/>
                    <a:pt x="3702" y="28"/>
                    <a:pt x="3496" y="76"/>
                  </a:cubicBezTo>
                  <a:cubicBezTo>
                    <a:pt x="3464" y="42"/>
                    <a:pt x="3420" y="24"/>
                    <a:pt x="3376" y="24"/>
                  </a:cubicBezTo>
                  <a:cubicBezTo>
                    <a:pt x="3353" y="24"/>
                    <a:pt x="3330" y="29"/>
                    <a:pt x="3309" y="39"/>
                  </a:cubicBezTo>
                  <a:cubicBezTo>
                    <a:pt x="3193" y="86"/>
                    <a:pt x="3081" y="140"/>
                    <a:pt x="2973" y="201"/>
                  </a:cubicBezTo>
                  <a:cubicBezTo>
                    <a:pt x="2481" y="308"/>
                    <a:pt x="2058" y="582"/>
                    <a:pt x="1638" y="866"/>
                  </a:cubicBezTo>
                  <a:cubicBezTo>
                    <a:pt x="1168" y="1185"/>
                    <a:pt x="726" y="1534"/>
                    <a:pt x="474" y="2061"/>
                  </a:cubicBezTo>
                  <a:cubicBezTo>
                    <a:pt x="1" y="3060"/>
                    <a:pt x="4" y="4298"/>
                    <a:pt x="517" y="5279"/>
                  </a:cubicBezTo>
                  <a:cubicBezTo>
                    <a:pt x="493" y="5260"/>
                    <a:pt x="469" y="5240"/>
                    <a:pt x="445" y="5221"/>
                  </a:cubicBezTo>
                  <a:cubicBezTo>
                    <a:pt x="437" y="5215"/>
                    <a:pt x="430" y="5213"/>
                    <a:pt x="422" y="5213"/>
                  </a:cubicBezTo>
                  <a:cubicBezTo>
                    <a:pt x="395" y="5213"/>
                    <a:pt x="370" y="5244"/>
                    <a:pt x="391" y="5272"/>
                  </a:cubicBezTo>
                  <a:cubicBezTo>
                    <a:pt x="548" y="5482"/>
                    <a:pt x="714" y="5684"/>
                    <a:pt x="885" y="5882"/>
                  </a:cubicBezTo>
                  <a:cubicBezTo>
                    <a:pt x="961" y="6058"/>
                    <a:pt x="1045" y="6229"/>
                    <a:pt x="1132" y="6402"/>
                  </a:cubicBezTo>
                  <a:cubicBezTo>
                    <a:pt x="1155" y="6448"/>
                    <a:pt x="1202" y="6470"/>
                    <a:pt x="1247" y="6470"/>
                  </a:cubicBezTo>
                  <a:cubicBezTo>
                    <a:pt x="1309" y="6470"/>
                    <a:pt x="1366" y="6429"/>
                    <a:pt x="1354" y="6348"/>
                  </a:cubicBezTo>
                  <a:cubicBezTo>
                    <a:pt x="1265" y="5760"/>
                    <a:pt x="1174" y="5173"/>
                    <a:pt x="1204" y="4576"/>
                  </a:cubicBezTo>
                  <a:cubicBezTo>
                    <a:pt x="1231" y="3991"/>
                    <a:pt x="1328" y="3412"/>
                    <a:pt x="1492" y="2849"/>
                  </a:cubicBezTo>
                  <a:cubicBezTo>
                    <a:pt x="1723" y="2069"/>
                    <a:pt x="2124" y="1320"/>
                    <a:pt x="2742" y="814"/>
                  </a:cubicBezTo>
                  <a:cubicBezTo>
                    <a:pt x="3231" y="550"/>
                    <a:pt x="3745" y="449"/>
                    <a:pt x="4284" y="325"/>
                  </a:cubicBezTo>
                  <a:cubicBezTo>
                    <a:pt x="4441" y="289"/>
                    <a:pt x="4488" y="22"/>
                    <a:pt x="4293" y="7"/>
                  </a:cubicBezTo>
                  <a:cubicBezTo>
                    <a:pt x="4235" y="2"/>
                    <a:pt x="4177" y="0"/>
                    <a:pt x="4119" y="0"/>
                  </a:cubicBezTo>
                  <a:close/>
                </a:path>
              </a:pathLst>
            </a:custGeom>
            <a:solidFill>
              <a:srgbClr val="995C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42"/>
            <p:cNvSpPr/>
            <p:nvPr/>
          </p:nvSpPr>
          <p:spPr>
            <a:xfrm>
              <a:off x="4662157" y="1952398"/>
              <a:ext cx="668844" cy="1008408"/>
            </a:xfrm>
            <a:custGeom>
              <a:avLst/>
              <a:gdLst/>
              <a:ahLst/>
              <a:cxnLst/>
              <a:rect l="l" t="t" r="r" b="b"/>
              <a:pathLst>
                <a:path w="4343" h="6548" extrusionOk="0">
                  <a:moveTo>
                    <a:pt x="306" y="0"/>
                  </a:moveTo>
                  <a:cubicBezTo>
                    <a:pt x="269" y="0"/>
                    <a:pt x="231" y="1"/>
                    <a:pt x="194" y="3"/>
                  </a:cubicBezTo>
                  <a:cubicBezTo>
                    <a:pt x="1" y="13"/>
                    <a:pt x="40" y="281"/>
                    <a:pt x="194" y="322"/>
                  </a:cubicBezTo>
                  <a:cubicBezTo>
                    <a:pt x="722" y="460"/>
                    <a:pt x="1227" y="575"/>
                    <a:pt x="1703" y="852"/>
                  </a:cubicBezTo>
                  <a:cubicBezTo>
                    <a:pt x="2297" y="1376"/>
                    <a:pt x="2671" y="2135"/>
                    <a:pt x="2875" y="2922"/>
                  </a:cubicBezTo>
                  <a:cubicBezTo>
                    <a:pt x="3020" y="3488"/>
                    <a:pt x="3098" y="4071"/>
                    <a:pt x="3107" y="4656"/>
                  </a:cubicBezTo>
                  <a:cubicBezTo>
                    <a:pt x="3118" y="5253"/>
                    <a:pt x="3010" y="5837"/>
                    <a:pt x="2904" y="6423"/>
                  </a:cubicBezTo>
                  <a:cubicBezTo>
                    <a:pt x="2890" y="6505"/>
                    <a:pt x="2947" y="6548"/>
                    <a:pt x="3009" y="6548"/>
                  </a:cubicBezTo>
                  <a:cubicBezTo>
                    <a:pt x="3052" y="6548"/>
                    <a:pt x="3097" y="6527"/>
                    <a:pt x="3121" y="6483"/>
                  </a:cubicBezTo>
                  <a:cubicBezTo>
                    <a:pt x="3213" y="6313"/>
                    <a:pt x="3301" y="6144"/>
                    <a:pt x="3382" y="5971"/>
                  </a:cubicBezTo>
                  <a:cubicBezTo>
                    <a:pt x="3557" y="5777"/>
                    <a:pt x="3727" y="5580"/>
                    <a:pt x="3889" y="5375"/>
                  </a:cubicBezTo>
                  <a:cubicBezTo>
                    <a:pt x="3910" y="5347"/>
                    <a:pt x="3886" y="5314"/>
                    <a:pt x="3859" y="5314"/>
                  </a:cubicBezTo>
                  <a:cubicBezTo>
                    <a:pt x="3852" y="5314"/>
                    <a:pt x="3844" y="5317"/>
                    <a:pt x="3837" y="5322"/>
                  </a:cubicBezTo>
                  <a:cubicBezTo>
                    <a:pt x="3812" y="5340"/>
                    <a:pt x="3788" y="5359"/>
                    <a:pt x="3764" y="5377"/>
                  </a:cubicBezTo>
                  <a:cubicBezTo>
                    <a:pt x="4300" y="4412"/>
                    <a:pt x="4342" y="3175"/>
                    <a:pt x="3904" y="2164"/>
                  </a:cubicBezTo>
                  <a:cubicBezTo>
                    <a:pt x="3673" y="1629"/>
                    <a:pt x="3246" y="1268"/>
                    <a:pt x="2792" y="937"/>
                  </a:cubicBezTo>
                  <a:cubicBezTo>
                    <a:pt x="2386" y="641"/>
                    <a:pt x="1975" y="355"/>
                    <a:pt x="1493" y="235"/>
                  </a:cubicBezTo>
                  <a:cubicBezTo>
                    <a:pt x="1388" y="171"/>
                    <a:pt x="1279" y="113"/>
                    <a:pt x="1167" y="62"/>
                  </a:cubicBezTo>
                  <a:cubicBezTo>
                    <a:pt x="1144" y="51"/>
                    <a:pt x="1120" y="46"/>
                    <a:pt x="1096" y="46"/>
                  </a:cubicBezTo>
                  <a:cubicBezTo>
                    <a:pt x="1054" y="46"/>
                    <a:pt x="1012" y="63"/>
                    <a:pt x="981" y="95"/>
                  </a:cubicBezTo>
                  <a:cubicBezTo>
                    <a:pt x="758" y="35"/>
                    <a:pt x="532" y="0"/>
                    <a:pt x="306" y="0"/>
                  </a:cubicBezTo>
                  <a:close/>
                </a:path>
              </a:pathLst>
            </a:custGeom>
            <a:solidFill>
              <a:srgbClr val="995C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42"/>
            <p:cNvSpPr/>
            <p:nvPr/>
          </p:nvSpPr>
          <p:spPr>
            <a:xfrm>
              <a:off x="3798199" y="1681358"/>
              <a:ext cx="1604116" cy="795731"/>
            </a:xfrm>
            <a:custGeom>
              <a:avLst/>
              <a:gdLst/>
              <a:ahLst/>
              <a:cxnLst/>
              <a:rect l="l" t="t" r="r" b="b"/>
              <a:pathLst>
                <a:path w="10416" h="5167" extrusionOk="0">
                  <a:moveTo>
                    <a:pt x="6167" y="0"/>
                  </a:moveTo>
                  <a:cubicBezTo>
                    <a:pt x="6102" y="0"/>
                    <a:pt x="6037" y="3"/>
                    <a:pt x="5972" y="9"/>
                  </a:cubicBezTo>
                  <a:cubicBezTo>
                    <a:pt x="5414" y="59"/>
                    <a:pt x="4885" y="293"/>
                    <a:pt x="4410" y="592"/>
                  </a:cubicBezTo>
                  <a:cubicBezTo>
                    <a:pt x="3976" y="865"/>
                    <a:pt x="3539" y="1208"/>
                    <a:pt x="3026" y="1208"/>
                  </a:cubicBezTo>
                  <a:cubicBezTo>
                    <a:pt x="2805" y="1208"/>
                    <a:pt x="2593" y="1145"/>
                    <a:pt x="2379" y="1089"/>
                  </a:cubicBezTo>
                  <a:lnTo>
                    <a:pt x="2379" y="1089"/>
                  </a:lnTo>
                  <a:cubicBezTo>
                    <a:pt x="2550" y="1099"/>
                    <a:pt x="2724" y="1127"/>
                    <a:pt x="2900" y="1130"/>
                  </a:cubicBezTo>
                  <a:cubicBezTo>
                    <a:pt x="2910" y="1130"/>
                    <a:pt x="2919" y="1131"/>
                    <a:pt x="2928" y="1131"/>
                  </a:cubicBezTo>
                  <a:cubicBezTo>
                    <a:pt x="3268" y="1131"/>
                    <a:pt x="3567" y="994"/>
                    <a:pt x="3858" y="827"/>
                  </a:cubicBezTo>
                  <a:cubicBezTo>
                    <a:pt x="4164" y="651"/>
                    <a:pt x="4415" y="382"/>
                    <a:pt x="4777" y="333"/>
                  </a:cubicBezTo>
                  <a:cubicBezTo>
                    <a:pt x="4861" y="321"/>
                    <a:pt x="4842" y="181"/>
                    <a:pt x="4759" y="181"/>
                  </a:cubicBezTo>
                  <a:cubicBezTo>
                    <a:pt x="4758" y="181"/>
                    <a:pt x="4757" y="181"/>
                    <a:pt x="4755" y="181"/>
                  </a:cubicBezTo>
                  <a:cubicBezTo>
                    <a:pt x="4401" y="199"/>
                    <a:pt x="4056" y="301"/>
                    <a:pt x="3748" y="476"/>
                  </a:cubicBezTo>
                  <a:cubicBezTo>
                    <a:pt x="3590" y="568"/>
                    <a:pt x="3430" y="662"/>
                    <a:pt x="3254" y="719"/>
                  </a:cubicBezTo>
                  <a:cubicBezTo>
                    <a:pt x="3104" y="768"/>
                    <a:pt x="2957" y="782"/>
                    <a:pt x="2807" y="782"/>
                  </a:cubicBezTo>
                  <a:cubicBezTo>
                    <a:pt x="2738" y="782"/>
                    <a:pt x="2669" y="779"/>
                    <a:pt x="2598" y="775"/>
                  </a:cubicBezTo>
                  <a:cubicBezTo>
                    <a:pt x="2530" y="772"/>
                    <a:pt x="2463" y="769"/>
                    <a:pt x="2398" y="769"/>
                  </a:cubicBezTo>
                  <a:cubicBezTo>
                    <a:pt x="2077" y="769"/>
                    <a:pt x="1783" y="824"/>
                    <a:pt x="1517" y="1038"/>
                  </a:cubicBezTo>
                  <a:cubicBezTo>
                    <a:pt x="1478" y="1069"/>
                    <a:pt x="1442" y="1102"/>
                    <a:pt x="1407" y="1137"/>
                  </a:cubicBezTo>
                  <a:cubicBezTo>
                    <a:pt x="899" y="1371"/>
                    <a:pt x="553" y="1929"/>
                    <a:pt x="514" y="2527"/>
                  </a:cubicBezTo>
                  <a:cubicBezTo>
                    <a:pt x="421" y="2227"/>
                    <a:pt x="434" y="1903"/>
                    <a:pt x="552" y="1611"/>
                  </a:cubicBezTo>
                  <a:cubicBezTo>
                    <a:pt x="672" y="1391"/>
                    <a:pt x="854" y="1192"/>
                    <a:pt x="1112" y="1152"/>
                  </a:cubicBezTo>
                  <a:cubicBezTo>
                    <a:pt x="1164" y="1144"/>
                    <a:pt x="1192" y="1079"/>
                    <a:pt x="1180" y="1032"/>
                  </a:cubicBezTo>
                  <a:cubicBezTo>
                    <a:pt x="1167" y="983"/>
                    <a:pt x="1126" y="962"/>
                    <a:pt x="1081" y="962"/>
                  </a:cubicBezTo>
                  <a:cubicBezTo>
                    <a:pt x="1074" y="962"/>
                    <a:pt x="1067" y="962"/>
                    <a:pt x="1060" y="963"/>
                  </a:cubicBezTo>
                  <a:cubicBezTo>
                    <a:pt x="821" y="997"/>
                    <a:pt x="665" y="1146"/>
                    <a:pt x="495" y="1300"/>
                  </a:cubicBezTo>
                  <a:cubicBezTo>
                    <a:pt x="469" y="1325"/>
                    <a:pt x="443" y="1348"/>
                    <a:pt x="418" y="1374"/>
                  </a:cubicBezTo>
                  <a:cubicBezTo>
                    <a:pt x="264" y="1536"/>
                    <a:pt x="156" y="1790"/>
                    <a:pt x="96" y="2004"/>
                  </a:cubicBezTo>
                  <a:cubicBezTo>
                    <a:pt x="0" y="2340"/>
                    <a:pt x="27" y="2735"/>
                    <a:pt x="127" y="3067"/>
                  </a:cubicBezTo>
                  <a:cubicBezTo>
                    <a:pt x="313" y="3686"/>
                    <a:pt x="783" y="4179"/>
                    <a:pt x="1332" y="4500"/>
                  </a:cubicBezTo>
                  <a:cubicBezTo>
                    <a:pt x="1347" y="4509"/>
                    <a:pt x="1364" y="4514"/>
                    <a:pt x="1380" y="4514"/>
                  </a:cubicBezTo>
                  <a:cubicBezTo>
                    <a:pt x="1407" y="4514"/>
                    <a:pt x="1433" y="4502"/>
                    <a:pt x="1450" y="4480"/>
                  </a:cubicBezTo>
                  <a:cubicBezTo>
                    <a:pt x="1639" y="4256"/>
                    <a:pt x="2013" y="4114"/>
                    <a:pt x="2294" y="4088"/>
                  </a:cubicBezTo>
                  <a:cubicBezTo>
                    <a:pt x="2316" y="4086"/>
                    <a:pt x="2337" y="4085"/>
                    <a:pt x="2358" y="4085"/>
                  </a:cubicBezTo>
                  <a:cubicBezTo>
                    <a:pt x="2643" y="4085"/>
                    <a:pt x="2909" y="4259"/>
                    <a:pt x="3131" y="4423"/>
                  </a:cubicBezTo>
                  <a:cubicBezTo>
                    <a:pt x="3374" y="4600"/>
                    <a:pt x="3605" y="4781"/>
                    <a:pt x="3872" y="4921"/>
                  </a:cubicBezTo>
                  <a:cubicBezTo>
                    <a:pt x="4150" y="5065"/>
                    <a:pt x="4409" y="5131"/>
                    <a:pt x="4718" y="5166"/>
                  </a:cubicBezTo>
                  <a:cubicBezTo>
                    <a:pt x="4723" y="5167"/>
                    <a:pt x="4727" y="5167"/>
                    <a:pt x="4732" y="5167"/>
                  </a:cubicBezTo>
                  <a:cubicBezTo>
                    <a:pt x="4842" y="5167"/>
                    <a:pt x="4848" y="4994"/>
                    <a:pt x="4746" y="4960"/>
                  </a:cubicBezTo>
                  <a:cubicBezTo>
                    <a:pt x="4438" y="4857"/>
                    <a:pt x="4124" y="4681"/>
                    <a:pt x="3855" y="4503"/>
                  </a:cubicBezTo>
                  <a:cubicBezTo>
                    <a:pt x="3586" y="4327"/>
                    <a:pt x="3345" y="4097"/>
                    <a:pt x="3060" y="3953"/>
                  </a:cubicBezTo>
                  <a:cubicBezTo>
                    <a:pt x="2959" y="3900"/>
                    <a:pt x="2851" y="3865"/>
                    <a:pt x="2739" y="3846"/>
                  </a:cubicBezTo>
                  <a:cubicBezTo>
                    <a:pt x="2796" y="3846"/>
                    <a:pt x="2852" y="3850"/>
                    <a:pt x="2908" y="3857"/>
                  </a:cubicBezTo>
                  <a:cubicBezTo>
                    <a:pt x="3570" y="3950"/>
                    <a:pt x="4063" y="4500"/>
                    <a:pt x="4662" y="4797"/>
                  </a:cubicBezTo>
                  <a:cubicBezTo>
                    <a:pt x="4842" y="4886"/>
                    <a:pt x="5050" y="4950"/>
                    <a:pt x="5249" y="4950"/>
                  </a:cubicBezTo>
                  <a:cubicBezTo>
                    <a:pt x="5396" y="4950"/>
                    <a:pt x="5538" y="4915"/>
                    <a:pt x="5660" y="4830"/>
                  </a:cubicBezTo>
                  <a:cubicBezTo>
                    <a:pt x="5697" y="4804"/>
                    <a:pt x="5736" y="4767"/>
                    <a:pt x="5736" y="4721"/>
                  </a:cubicBezTo>
                  <a:cubicBezTo>
                    <a:pt x="5736" y="4637"/>
                    <a:pt x="5623" y="4611"/>
                    <a:pt x="5539" y="4601"/>
                  </a:cubicBezTo>
                  <a:cubicBezTo>
                    <a:pt x="5339" y="4578"/>
                    <a:pt x="5151" y="4498"/>
                    <a:pt x="4995" y="4369"/>
                  </a:cubicBezTo>
                  <a:lnTo>
                    <a:pt x="4995" y="4369"/>
                  </a:lnTo>
                  <a:cubicBezTo>
                    <a:pt x="5634" y="4536"/>
                    <a:pt x="6286" y="4673"/>
                    <a:pt x="6945" y="4705"/>
                  </a:cubicBezTo>
                  <a:cubicBezTo>
                    <a:pt x="6998" y="4719"/>
                    <a:pt x="7051" y="4735"/>
                    <a:pt x="7104" y="4747"/>
                  </a:cubicBezTo>
                  <a:cubicBezTo>
                    <a:pt x="7495" y="4835"/>
                    <a:pt x="7896" y="4900"/>
                    <a:pt x="8298" y="4900"/>
                  </a:cubicBezTo>
                  <a:cubicBezTo>
                    <a:pt x="8427" y="4900"/>
                    <a:pt x="8557" y="4893"/>
                    <a:pt x="8686" y="4878"/>
                  </a:cubicBezTo>
                  <a:cubicBezTo>
                    <a:pt x="9089" y="4832"/>
                    <a:pt x="9486" y="4702"/>
                    <a:pt x="9817" y="4461"/>
                  </a:cubicBezTo>
                  <a:cubicBezTo>
                    <a:pt x="10070" y="4281"/>
                    <a:pt x="10416" y="3920"/>
                    <a:pt x="10340" y="3572"/>
                  </a:cubicBezTo>
                  <a:cubicBezTo>
                    <a:pt x="10337" y="3557"/>
                    <a:pt x="10325" y="3551"/>
                    <a:pt x="10313" y="3551"/>
                  </a:cubicBezTo>
                  <a:cubicBezTo>
                    <a:pt x="10304" y="3551"/>
                    <a:pt x="10296" y="3554"/>
                    <a:pt x="10289" y="3559"/>
                  </a:cubicBezTo>
                  <a:cubicBezTo>
                    <a:pt x="10167" y="3656"/>
                    <a:pt x="10065" y="3813"/>
                    <a:pt x="9954" y="3928"/>
                  </a:cubicBezTo>
                  <a:cubicBezTo>
                    <a:pt x="9830" y="4059"/>
                    <a:pt x="9688" y="4173"/>
                    <a:pt x="9534" y="4267"/>
                  </a:cubicBezTo>
                  <a:cubicBezTo>
                    <a:pt x="9210" y="4459"/>
                    <a:pt x="8844" y="4543"/>
                    <a:pt x="8471" y="4555"/>
                  </a:cubicBezTo>
                  <a:cubicBezTo>
                    <a:pt x="8819" y="4462"/>
                    <a:pt x="9153" y="4325"/>
                    <a:pt x="9457" y="4132"/>
                  </a:cubicBezTo>
                  <a:cubicBezTo>
                    <a:pt x="9721" y="3964"/>
                    <a:pt x="9968" y="3748"/>
                    <a:pt x="10089" y="3461"/>
                  </a:cubicBezTo>
                  <a:cubicBezTo>
                    <a:pt x="10159" y="3293"/>
                    <a:pt x="10174" y="3108"/>
                    <a:pt x="10133" y="2931"/>
                  </a:cubicBezTo>
                  <a:cubicBezTo>
                    <a:pt x="10104" y="2802"/>
                    <a:pt x="10035" y="2687"/>
                    <a:pt x="9937" y="2599"/>
                  </a:cubicBezTo>
                  <a:cubicBezTo>
                    <a:pt x="9904" y="2570"/>
                    <a:pt x="9861" y="2544"/>
                    <a:pt x="9819" y="2544"/>
                  </a:cubicBezTo>
                  <a:cubicBezTo>
                    <a:pt x="9808" y="2544"/>
                    <a:pt x="9796" y="2546"/>
                    <a:pt x="9785" y="2550"/>
                  </a:cubicBezTo>
                  <a:cubicBezTo>
                    <a:pt x="9730" y="2570"/>
                    <a:pt x="9709" y="2637"/>
                    <a:pt x="9691" y="2693"/>
                  </a:cubicBezTo>
                  <a:cubicBezTo>
                    <a:pt x="9604" y="2951"/>
                    <a:pt x="9411" y="3159"/>
                    <a:pt x="9162" y="3267"/>
                  </a:cubicBezTo>
                  <a:cubicBezTo>
                    <a:pt x="9339" y="2955"/>
                    <a:pt x="9504" y="2629"/>
                    <a:pt x="9568" y="2276"/>
                  </a:cubicBezTo>
                  <a:cubicBezTo>
                    <a:pt x="9632" y="1923"/>
                    <a:pt x="9587" y="1538"/>
                    <a:pt x="9375" y="1248"/>
                  </a:cubicBezTo>
                  <a:cubicBezTo>
                    <a:pt x="9189" y="993"/>
                    <a:pt x="8898" y="839"/>
                    <a:pt x="8611" y="709"/>
                  </a:cubicBezTo>
                  <a:cubicBezTo>
                    <a:pt x="8577" y="694"/>
                    <a:pt x="8537" y="680"/>
                    <a:pt x="8501" y="680"/>
                  </a:cubicBezTo>
                  <a:cubicBezTo>
                    <a:pt x="8473" y="680"/>
                    <a:pt x="8448" y="688"/>
                    <a:pt x="8430" y="709"/>
                  </a:cubicBezTo>
                  <a:cubicBezTo>
                    <a:pt x="8399" y="745"/>
                    <a:pt x="8407" y="800"/>
                    <a:pt x="8416" y="848"/>
                  </a:cubicBezTo>
                  <a:cubicBezTo>
                    <a:pt x="8455" y="1107"/>
                    <a:pt x="8399" y="1371"/>
                    <a:pt x="8258" y="1591"/>
                  </a:cubicBezTo>
                  <a:cubicBezTo>
                    <a:pt x="8268" y="1492"/>
                    <a:pt x="8248" y="1390"/>
                    <a:pt x="8219" y="1293"/>
                  </a:cubicBezTo>
                  <a:cubicBezTo>
                    <a:pt x="8212" y="1220"/>
                    <a:pt x="8198" y="1149"/>
                    <a:pt x="8177" y="1080"/>
                  </a:cubicBezTo>
                  <a:cubicBezTo>
                    <a:pt x="8110" y="858"/>
                    <a:pt x="7984" y="667"/>
                    <a:pt x="7824" y="502"/>
                  </a:cubicBezTo>
                  <a:cubicBezTo>
                    <a:pt x="7818" y="497"/>
                    <a:pt x="7813" y="493"/>
                    <a:pt x="7806" y="490"/>
                  </a:cubicBezTo>
                  <a:cubicBezTo>
                    <a:pt x="7789" y="465"/>
                    <a:pt x="7767" y="445"/>
                    <a:pt x="7740" y="430"/>
                  </a:cubicBezTo>
                  <a:cubicBezTo>
                    <a:pt x="7725" y="423"/>
                    <a:pt x="7708" y="419"/>
                    <a:pt x="7691" y="419"/>
                  </a:cubicBezTo>
                  <a:cubicBezTo>
                    <a:pt x="7652" y="419"/>
                    <a:pt x="7614" y="437"/>
                    <a:pt x="7602" y="473"/>
                  </a:cubicBezTo>
                  <a:cubicBezTo>
                    <a:pt x="7594" y="498"/>
                    <a:pt x="7600" y="526"/>
                    <a:pt x="7606" y="552"/>
                  </a:cubicBezTo>
                  <a:cubicBezTo>
                    <a:pt x="7679" y="855"/>
                    <a:pt x="7752" y="1159"/>
                    <a:pt x="7825" y="1463"/>
                  </a:cubicBezTo>
                  <a:cubicBezTo>
                    <a:pt x="7619" y="970"/>
                    <a:pt x="7370" y="414"/>
                    <a:pt x="6873" y="155"/>
                  </a:cubicBezTo>
                  <a:cubicBezTo>
                    <a:pt x="6657" y="43"/>
                    <a:pt x="6412" y="0"/>
                    <a:pt x="6167" y="0"/>
                  </a:cubicBezTo>
                  <a:close/>
                </a:path>
              </a:pathLst>
            </a:custGeom>
            <a:solidFill>
              <a:srgbClr val="87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42"/>
            <p:cNvSpPr/>
            <p:nvPr/>
          </p:nvSpPr>
          <p:spPr>
            <a:xfrm>
              <a:off x="4382025" y="2953087"/>
              <a:ext cx="451235" cy="227000"/>
            </a:xfrm>
            <a:custGeom>
              <a:avLst/>
              <a:gdLst/>
              <a:ahLst/>
              <a:cxnLst/>
              <a:rect l="l" t="t" r="r" b="b"/>
              <a:pathLst>
                <a:path w="2930" h="1474" extrusionOk="0">
                  <a:moveTo>
                    <a:pt x="1473" y="1"/>
                  </a:moveTo>
                  <a:cubicBezTo>
                    <a:pt x="1408" y="1"/>
                    <a:pt x="1343" y="6"/>
                    <a:pt x="1278" y="16"/>
                  </a:cubicBezTo>
                  <a:cubicBezTo>
                    <a:pt x="915" y="68"/>
                    <a:pt x="575" y="224"/>
                    <a:pt x="299" y="464"/>
                  </a:cubicBezTo>
                  <a:cubicBezTo>
                    <a:pt x="292" y="470"/>
                    <a:pt x="285" y="476"/>
                    <a:pt x="279" y="483"/>
                  </a:cubicBezTo>
                  <a:cubicBezTo>
                    <a:pt x="236" y="513"/>
                    <a:pt x="200" y="551"/>
                    <a:pt x="172" y="594"/>
                  </a:cubicBezTo>
                  <a:cubicBezTo>
                    <a:pt x="90" y="692"/>
                    <a:pt x="27" y="807"/>
                    <a:pt x="15" y="936"/>
                  </a:cubicBezTo>
                  <a:cubicBezTo>
                    <a:pt x="0" y="1109"/>
                    <a:pt x="80" y="1278"/>
                    <a:pt x="236" y="1360"/>
                  </a:cubicBezTo>
                  <a:cubicBezTo>
                    <a:pt x="313" y="1399"/>
                    <a:pt x="392" y="1415"/>
                    <a:pt x="472" y="1415"/>
                  </a:cubicBezTo>
                  <a:cubicBezTo>
                    <a:pt x="582" y="1415"/>
                    <a:pt x="693" y="1385"/>
                    <a:pt x="799" y="1347"/>
                  </a:cubicBezTo>
                  <a:cubicBezTo>
                    <a:pt x="995" y="1273"/>
                    <a:pt x="1193" y="1209"/>
                    <a:pt x="1400" y="1171"/>
                  </a:cubicBezTo>
                  <a:cubicBezTo>
                    <a:pt x="1516" y="1150"/>
                    <a:pt x="1634" y="1137"/>
                    <a:pt x="1751" y="1133"/>
                  </a:cubicBezTo>
                  <a:cubicBezTo>
                    <a:pt x="1823" y="1154"/>
                    <a:pt x="1892" y="1184"/>
                    <a:pt x="1957" y="1219"/>
                  </a:cubicBezTo>
                  <a:cubicBezTo>
                    <a:pt x="2009" y="1258"/>
                    <a:pt x="2063" y="1291"/>
                    <a:pt x="2121" y="1320"/>
                  </a:cubicBezTo>
                  <a:cubicBezTo>
                    <a:pt x="2196" y="1370"/>
                    <a:pt x="2271" y="1419"/>
                    <a:pt x="2358" y="1447"/>
                  </a:cubicBezTo>
                  <a:cubicBezTo>
                    <a:pt x="2413" y="1464"/>
                    <a:pt x="2470" y="1474"/>
                    <a:pt x="2526" y="1474"/>
                  </a:cubicBezTo>
                  <a:cubicBezTo>
                    <a:pt x="2620" y="1474"/>
                    <a:pt x="2711" y="1447"/>
                    <a:pt x="2785" y="1383"/>
                  </a:cubicBezTo>
                  <a:cubicBezTo>
                    <a:pt x="2881" y="1299"/>
                    <a:pt x="2927" y="1173"/>
                    <a:pt x="2928" y="1047"/>
                  </a:cubicBezTo>
                  <a:cubicBezTo>
                    <a:pt x="2929" y="775"/>
                    <a:pt x="2743" y="547"/>
                    <a:pt x="2534" y="396"/>
                  </a:cubicBezTo>
                  <a:cubicBezTo>
                    <a:pt x="2472" y="352"/>
                    <a:pt x="2408" y="315"/>
                    <a:pt x="2340" y="282"/>
                  </a:cubicBezTo>
                  <a:cubicBezTo>
                    <a:pt x="2338" y="281"/>
                    <a:pt x="2336" y="279"/>
                    <a:pt x="2334" y="278"/>
                  </a:cubicBezTo>
                  <a:cubicBezTo>
                    <a:pt x="2208" y="202"/>
                    <a:pt x="2072" y="142"/>
                    <a:pt x="1932" y="98"/>
                  </a:cubicBezTo>
                  <a:cubicBezTo>
                    <a:pt x="1904" y="85"/>
                    <a:pt x="1876" y="72"/>
                    <a:pt x="1847" y="63"/>
                  </a:cubicBezTo>
                  <a:cubicBezTo>
                    <a:pt x="1724" y="20"/>
                    <a:pt x="1599" y="1"/>
                    <a:pt x="1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42"/>
            <p:cNvSpPr/>
            <p:nvPr/>
          </p:nvSpPr>
          <p:spPr>
            <a:xfrm>
              <a:off x="4408359" y="3069665"/>
              <a:ext cx="28337" cy="22176"/>
            </a:xfrm>
            <a:custGeom>
              <a:avLst/>
              <a:gdLst/>
              <a:ahLst/>
              <a:cxnLst/>
              <a:rect l="l" t="t" r="r" b="b"/>
              <a:pathLst>
                <a:path w="184" h="144" extrusionOk="0">
                  <a:moveTo>
                    <a:pt x="92" y="1"/>
                  </a:moveTo>
                  <a:cubicBezTo>
                    <a:pt x="0" y="1"/>
                    <a:pt x="0" y="144"/>
                    <a:pt x="92" y="144"/>
                  </a:cubicBezTo>
                  <a:cubicBezTo>
                    <a:pt x="184" y="144"/>
                    <a:pt x="184" y="1"/>
                    <a:pt x="92" y="1"/>
                  </a:cubicBezTo>
                  <a:close/>
                </a:path>
              </a:pathLst>
            </a:custGeom>
            <a:solidFill>
              <a:srgbClr val="E2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42"/>
            <p:cNvSpPr/>
            <p:nvPr/>
          </p:nvSpPr>
          <p:spPr>
            <a:xfrm>
              <a:off x="4440700" y="3100465"/>
              <a:ext cx="24333" cy="18942"/>
            </a:xfrm>
            <a:custGeom>
              <a:avLst/>
              <a:gdLst/>
              <a:ahLst/>
              <a:cxnLst/>
              <a:rect l="l" t="t" r="r" b="b"/>
              <a:pathLst>
                <a:path w="158" h="123" extrusionOk="0">
                  <a:moveTo>
                    <a:pt x="79" y="1"/>
                  </a:moveTo>
                  <a:cubicBezTo>
                    <a:pt x="1" y="1"/>
                    <a:pt x="1" y="122"/>
                    <a:pt x="79" y="122"/>
                  </a:cubicBezTo>
                  <a:cubicBezTo>
                    <a:pt x="157" y="122"/>
                    <a:pt x="158" y="1"/>
                    <a:pt x="79" y="1"/>
                  </a:cubicBezTo>
                  <a:close/>
                </a:path>
              </a:pathLst>
            </a:custGeom>
            <a:solidFill>
              <a:srgbClr val="E2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42"/>
            <p:cNvSpPr/>
            <p:nvPr/>
          </p:nvSpPr>
          <p:spPr>
            <a:xfrm>
              <a:off x="4458718" y="3027469"/>
              <a:ext cx="17249" cy="17248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61" y="1"/>
                  </a:moveTo>
                  <a:cubicBezTo>
                    <a:pt x="58" y="1"/>
                    <a:pt x="55" y="1"/>
                    <a:pt x="53" y="2"/>
                  </a:cubicBezTo>
                  <a:cubicBezTo>
                    <a:pt x="46" y="2"/>
                    <a:pt x="40" y="4"/>
                    <a:pt x="34" y="8"/>
                  </a:cubicBezTo>
                  <a:lnTo>
                    <a:pt x="26" y="14"/>
                  </a:lnTo>
                  <a:cubicBezTo>
                    <a:pt x="18" y="18"/>
                    <a:pt x="12" y="24"/>
                    <a:pt x="8" y="32"/>
                  </a:cubicBezTo>
                  <a:cubicBezTo>
                    <a:pt x="2" y="40"/>
                    <a:pt x="0" y="49"/>
                    <a:pt x="0" y="59"/>
                  </a:cubicBezTo>
                  <a:cubicBezTo>
                    <a:pt x="0" y="64"/>
                    <a:pt x="1" y="68"/>
                    <a:pt x="2" y="73"/>
                  </a:cubicBezTo>
                  <a:cubicBezTo>
                    <a:pt x="4" y="81"/>
                    <a:pt x="9" y="89"/>
                    <a:pt x="16" y="95"/>
                  </a:cubicBezTo>
                  <a:cubicBezTo>
                    <a:pt x="21" y="100"/>
                    <a:pt x="26" y="104"/>
                    <a:pt x="32" y="106"/>
                  </a:cubicBezTo>
                  <a:cubicBezTo>
                    <a:pt x="39" y="109"/>
                    <a:pt x="45" y="111"/>
                    <a:pt x="53" y="111"/>
                  </a:cubicBezTo>
                  <a:cubicBezTo>
                    <a:pt x="62" y="111"/>
                    <a:pt x="71" y="108"/>
                    <a:pt x="79" y="104"/>
                  </a:cubicBezTo>
                  <a:cubicBezTo>
                    <a:pt x="87" y="99"/>
                    <a:pt x="93" y="93"/>
                    <a:pt x="97" y="84"/>
                  </a:cubicBezTo>
                  <a:lnTo>
                    <a:pt x="104" y="77"/>
                  </a:lnTo>
                  <a:cubicBezTo>
                    <a:pt x="105" y="73"/>
                    <a:pt x="107" y="68"/>
                    <a:pt x="108" y="64"/>
                  </a:cubicBezTo>
                  <a:cubicBezTo>
                    <a:pt x="110" y="58"/>
                    <a:pt x="111" y="51"/>
                    <a:pt x="109" y="45"/>
                  </a:cubicBezTo>
                  <a:cubicBezTo>
                    <a:pt x="109" y="40"/>
                    <a:pt x="108" y="35"/>
                    <a:pt x="106" y="32"/>
                  </a:cubicBezTo>
                  <a:cubicBezTo>
                    <a:pt x="104" y="26"/>
                    <a:pt x="100" y="20"/>
                    <a:pt x="95" y="16"/>
                  </a:cubicBezTo>
                  <a:lnTo>
                    <a:pt x="85" y="8"/>
                  </a:lnTo>
                  <a:lnTo>
                    <a:pt x="73" y="3"/>
                  </a:lnTo>
                  <a:cubicBezTo>
                    <a:pt x="69" y="2"/>
                    <a:pt x="65" y="1"/>
                    <a:pt x="61" y="1"/>
                  </a:cubicBezTo>
                  <a:close/>
                </a:path>
              </a:pathLst>
            </a:custGeom>
            <a:solidFill>
              <a:srgbClr val="E2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42"/>
            <p:cNvSpPr/>
            <p:nvPr/>
          </p:nvSpPr>
          <p:spPr>
            <a:xfrm>
              <a:off x="4487209" y="3064121"/>
              <a:ext cx="20021" cy="15554"/>
            </a:xfrm>
            <a:custGeom>
              <a:avLst/>
              <a:gdLst/>
              <a:ahLst/>
              <a:cxnLst/>
              <a:rect l="l" t="t" r="r" b="b"/>
              <a:pathLst>
                <a:path w="130" h="101" extrusionOk="0">
                  <a:moveTo>
                    <a:pt x="64" y="0"/>
                  </a:moveTo>
                  <a:cubicBezTo>
                    <a:pt x="0" y="0"/>
                    <a:pt x="0" y="101"/>
                    <a:pt x="64" y="101"/>
                  </a:cubicBezTo>
                  <a:cubicBezTo>
                    <a:pt x="130" y="101"/>
                    <a:pt x="130" y="0"/>
                    <a:pt x="64" y="0"/>
                  </a:cubicBezTo>
                  <a:close/>
                </a:path>
              </a:pathLst>
            </a:custGeom>
            <a:solidFill>
              <a:srgbClr val="E2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42"/>
            <p:cNvSpPr/>
            <p:nvPr/>
          </p:nvSpPr>
          <p:spPr>
            <a:xfrm>
              <a:off x="4517548" y="3096153"/>
              <a:ext cx="12474" cy="12320"/>
            </a:xfrm>
            <a:custGeom>
              <a:avLst/>
              <a:gdLst/>
              <a:ahLst/>
              <a:cxnLst/>
              <a:rect l="l" t="t" r="r" b="b"/>
              <a:pathLst>
                <a:path w="81" h="80" extrusionOk="0">
                  <a:moveTo>
                    <a:pt x="40" y="1"/>
                  </a:moveTo>
                  <a:cubicBezTo>
                    <a:pt x="35" y="1"/>
                    <a:pt x="30" y="2"/>
                    <a:pt x="26" y="4"/>
                  </a:cubicBezTo>
                  <a:cubicBezTo>
                    <a:pt x="16" y="7"/>
                    <a:pt x="7" y="15"/>
                    <a:pt x="4" y="24"/>
                  </a:cubicBezTo>
                  <a:cubicBezTo>
                    <a:pt x="2" y="30"/>
                    <a:pt x="1" y="35"/>
                    <a:pt x="1" y="40"/>
                  </a:cubicBezTo>
                  <a:cubicBezTo>
                    <a:pt x="1" y="44"/>
                    <a:pt x="2" y="47"/>
                    <a:pt x="2" y="51"/>
                  </a:cubicBezTo>
                  <a:cubicBezTo>
                    <a:pt x="4" y="57"/>
                    <a:pt x="7" y="63"/>
                    <a:pt x="13" y="68"/>
                  </a:cubicBezTo>
                  <a:lnTo>
                    <a:pt x="20" y="75"/>
                  </a:lnTo>
                  <a:cubicBezTo>
                    <a:pt x="27" y="78"/>
                    <a:pt x="33" y="80"/>
                    <a:pt x="40" y="80"/>
                  </a:cubicBezTo>
                  <a:cubicBezTo>
                    <a:pt x="46" y="80"/>
                    <a:pt x="51" y="79"/>
                    <a:pt x="55" y="76"/>
                  </a:cubicBezTo>
                  <a:cubicBezTo>
                    <a:pt x="65" y="72"/>
                    <a:pt x="73" y="65"/>
                    <a:pt x="77" y="55"/>
                  </a:cubicBezTo>
                  <a:cubicBezTo>
                    <a:pt x="79" y="50"/>
                    <a:pt x="80" y="46"/>
                    <a:pt x="80" y="40"/>
                  </a:cubicBezTo>
                  <a:cubicBezTo>
                    <a:pt x="79" y="36"/>
                    <a:pt x="79" y="33"/>
                    <a:pt x="79" y="30"/>
                  </a:cubicBezTo>
                  <a:cubicBezTo>
                    <a:pt x="77" y="23"/>
                    <a:pt x="74" y="17"/>
                    <a:pt x="68" y="13"/>
                  </a:cubicBezTo>
                  <a:lnTo>
                    <a:pt x="60" y="6"/>
                  </a:lnTo>
                  <a:cubicBezTo>
                    <a:pt x="54" y="2"/>
                    <a:pt x="47" y="1"/>
                    <a:pt x="40" y="1"/>
                  </a:cubicBezTo>
                  <a:close/>
                </a:path>
              </a:pathLst>
            </a:custGeom>
            <a:solidFill>
              <a:srgbClr val="E2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42"/>
            <p:cNvSpPr/>
            <p:nvPr/>
          </p:nvSpPr>
          <p:spPr>
            <a:xfrm>
              <a:off x="4524324" y="3034707"/>
              <a:ext cx="16325" cy="16170"/>
            </a:xfrm>
            <a:custGeom>
              <a:avLst/>
              <a:gdLst/>
              <a:ahLst/>
              <a:cxnLst/>
              <a:rect l="l" t="t" r="r" b="b"/>
              <a:pathLst>
                <a:path w="106" h="105" extrusionOk="0">
                  <a:moveTo>
                    <a:pt x="51" y="1"/>
                  </a:moveTo>
                  <a:cubicBezTo>
                    <a:pt x="31" y="1"/>
                    <a:pt x="13" y="14"/>
                    <a:pt x="6" y="33"/>
                  </a:cubicBezTo>
                  <a:cubicBezTo>
                    <a:pt x="3" y="38"/>
                    <a:pt x="1" y="46"/>
                    <a:pt x="1" y="52"/>
                  </a:cubicBezTo>
                  <a:cubicBezTo>
                    <a:pt x="2" y="58"/>
                    <a:pt x="3" y="62"/>
                    <a:pt x="3" y="66"/>
                  </a:cubicBezTo>
                  <a:cubicBezTo>
                    <a:pt x="5" y="75"/>
                    <a:pt x="10" y="82"/>
                    <a:pt x="17" y="89"/>
                  </a:cubicBezTo>
                  <a:lnTo>
                    <a:pt x="27" y="97"/>
                  </a:lnTo>
                  <a:cubicBezTo>
                    <a:pt x="35" y="101"/>
                    <a:pt x="45" y="105"/>
                    <a:pt x="54" y="105"/>
                  </a:cubicBezTo>
                  <a:cubicBezTo>
                    <a:pt x="61" y="105"/>
                    <a:pt x="67" y="103"/>
                    <a:pt x="73" y="99"/>
                  </a:cubicBezTo>
                  <a:cubicBezTo>
                    <a:pt x="86" y="95"/>
                    <a:pt x="96" y="84"/>
                    <a:pt x="101" y="73"/>
                  </a:cubicBezTo>
                  <a:cubicBezTo>
                    <a:pt x="104" y="66"/>
                    <a:pt x="106" y="59"/>
                    <a:pt x="106" y="52"/>
                  </a:cubicBezTo>
                  <a:cubicBezTo>
                    <a:pt x="106" y="48"/>
                    <a:pt x="104" y="44"/>
                    <a:pt x="104" y="38"/>
                  </a:cubicBezTo>
                  <a:cubicBezTo>
                    <a:pt x="101" y="30"/>
                    <a:pt x="97" y="22"/>
                    <a:pt x="91" y="16"/>
                  </a:cubicBezTo>
                  <a:lnTo>
                    <a:pt x="80" y="7"/>
                  </a:lnTo>
                  <a:cubicBezTo>
                    <a:pt x="72" y="3"/>
                    <a:pt x="63" y="1"/>
                    <a:pt x="53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rgbClr val="E2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42"/>
            <p:cNvSpPr/>
            <p:nvPr/>
          </p:nvSpPr>
          <p:spPr>
            <a:xfrm>
              <a:off x="4500607" y="2992203"/>
              <a:ext cx="16787" cy="14784"/>
            </a:xfrm>
            <a:custGeom>
              <a:avLst/>
              <a:gdLst/>
              <a:ahLst/>
              <a:cxnLst/>
              <a:rect l="l" t="t" r="r" b="b"/>
              <a:pathLst>
                <a:path w="109" h="96" extrusionOk="0">
                  <a:moveTo>
                    <a:pt x="67" y="1"/>
                  </a:moveTo>
                  <a:cubicBezTo>
                    <a:pt x="63" y="1"/>
                    <a:pt x="59" y="1"/>
                    <a:pt x="55" y="2"/>
                  </a:cubicBezTo>
                  <a:lnTo>
                    <a:pt x="48" y="3"/>
                  </a:lnTo>
                  <a:cubicBezTo>
                    <a:pt x="13" y="13"/>
                    <a:pt x="1" y="57"/>
                    <a:pt x="26" y="82"/>
                  </a:cubicBezTo>
                  <a:cubicBezTo>
                    <a:pt x="35" y="91"/>
                    <a:pt x="48" y="96"/>
                    <a:pt x="60" y="96"/>
                  </a:cubicBezTo>
                  <a:cubicBezTo>
                    <a:pt x="64" y="96"/>
                    <a:pt x="68" y="95"/>
                    <a:pt x="72" y="94"/>
                  </a:cubicBezTo>
                  <a:cubicBezTo>
                    <a:pt x="88" y="90"/>
                    <a:pt x="101" y="77"/>
                    <a:pt x="106" y="62"/>
                  </a:cubicBezTo>
                  <a:lnTo>
                    <a:pt x="107" y="54"/>
                  </a:lnTo>
                  <a:cubicBezTo>
                    <a:pt x="109" y="46"/>
                    <a:pt x="109" y="39"/>
                    <a:pt x="107" y="31"/>
                  </a:cubicBezTo>
                  <a:cubicBezTo>
                    <a:pt x="106" y="24"/>
                    <a:pt x="101" y="18"/>
                    <a:pt x="96" y="13"/>
                  </a:cubicBezTo>
                  <a:cubicBezTo>
                    <a:pt x="92" y="8"/>
                    <a:pt x="85" y="4"/>
                    <a:pt x="78" y="2"/>
                  </a:cubicBezTo>
                  <a:cubicBezTo>
                    <a:pt x="74" y="1"/>
                    <a:pt x="70" y="1"/>
                    <a:pt x="67" y="1"/>
                  </a:cubicBezTo>
                  <a:close/>
                </a:path>
              </a:pathLst>
            </a:custGeom>
            <a:solidFill>
              <a:srgbClr val="E2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42"/>
            <p:cNvSpPr/>
            <p:nvPr/>
          </p:nvSpPr>
          <p:spPr>
            <a:xfrm>
              <a:off x="4586387" y="2967563"/>
              <a:ext cx="16633" cy="16170"/>
            </a:xfrm>
            <a:custGeom>
              <a:avLst/>
              <a:gdLst/>
              <a:ahLst/>
              <a:cxnLst/>
              <a:rect l="l" t="t" r="r" b="b"/>
              <a:pathLst>
                <a:path w="108" h="105" extrusionOk="0">
                  <a:moveTo>
                    <a:pt x="55" y="1"/>
                  </a:moveTo>
                  <a:cubicBezTo>
                    <a:pt x="52" y="1"/>
                    <a:pt x="49" y="1"/>
                    <a:pt x="47" y="2"/>
                  </a:cubicBezTo>
                  <a:cubicBezTo>
                    <a:pt x="42" y="2"/>
                    <a:pt x="37" y="3"/>
                    <a:pt x="34" y="5"/>
                  </a:cubicBezTo>
                  <a:cubicBezTo>
                    <a:pt x="29" y="6"/>
                    <a:pt x="25" y="9"/>
                    <a:pt x="22" y="13"/>
                  </a:cubicBezTo>
                  <a:cubicBezTo>
                    <a:pt x="18" y="15"/>
                    <a:pt x="15" y="18"/>
                    <a:pt x="13" y="21"/>
                  </a:cubicBezTo>
                  <a:cubicBezTo>
                    <a:pt x="9" y="24"/>
                    <a:pt x="7" y="29"/>
                    <a:pt x="6" y="33"/>
                  </a:cubicBezTo>
                  <a:cubicBezTo>
                    <a:pt x="3" y="39"/>
                    <a:pt x="1" y="46"/>
                    <a:pt x="2" y="53"/>
                  </a:cubicBezTo>
                  <a:cubicBezTo>
                    <a:pt x="2" y="57"/>
                    <a:pt x="3" y="62"/>
                    <a:pt x="3" y="66"/>
                  </a:cubicBezTo>
                  <a:lnTo>
                    <a:pt x="8" y="79"/>
                  </a:lnTo>
                  <a:cubicBezTo>
                    <a:pt x="11" y="82"/>
                    <a:pt x="14" y="86"/>
                    <a:pt x="17" y="90"/>
                  </a:cubicBezTo>
                  <a:lnTo>
                    <a:pt x="28" y="97"/>
                  </a:lnTo>
                  <a:lnTo>
                    <a:pt x="39" y="102"/>
                  </a:lnTo>
                  <a:cubicBezTo>
                    <a:pt x="44" y="104"/>
                    <a:pt x="48" y="105"/>
                    <a:pt x="52" y="105"/>
                  </a:cubicBezTo>
                  <a:cubicBezTo>
                    <a:pt x="55" y="105"/>
                    <a:pt x="58" y="104"/>
                    <a:pt x="61" y="103"/>
                  </a:cubicBezTo>
                  <a:cubicBezTo>
                    <a:pt x="65" y="103"/>
                    <a:pt x="69" y="102"/>
                    <a:pt x="73" y="100"/>
                  </a:cubicBezTo>
                  <a:cubicBezTo>
                    <a:pt x="80" y="98"/>
                    <a:pt x="86" y="94"/>
                    <a:pt x="91" y="90"/>
                  </a:cubicBezTo>
                  <a:lnTo>
                    <a:pt x="94" y="86"/>
                  </a:lnTo>
                  <a:cubicBezTo>
                    <a:pt x="102" y="78"/>
                    <a:pt x="108" y="65"/>
                    <a:pt x="108" y="52"/>
                  </a:cubicBezTo>
                  <a:cubicBezTo>
                    <a:pt x="108" y="49"/>
                    <a:pt x="107" y="45"/>
                    <a:pt x="106" y="40"/>
                  </a:cubicBezTo>
                  <a:cubicBezTo>
                    <a:pt x="103" y="32"/>
                    <a:pt x="99" y="24"/>
                    <a:pt x="94" y="19"/>
                  </a:cubicBezTo>
                  <a:lnTo>
                    <a:pt x="91" y="16"/>
                  </a:lnTo>
                  <a:lnTo>
                    <a:pt x="80" y="8"/>
                  </a:lnTo>
                  <a:lnTo>
                    <a:pt x="68" y="3"/>
                  </a:lnTo>
                  <a:cubicBezTo>
                    <a:pt x="64" y="2"/>
                    <a:pt x="59" y="1"/>
                    <a:pt x="55" y="1"/>
                  </a:cubicBezTo>
                  <a:close/>
                </a:path>
              </a:pathLst>
            </a:custGeom>
            <a:solidFill>
              <a:srgbClr val="E2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42"/>
            <p:cNvSpPr/>
            <p:nvPr/>
          </p:nvSpPr>
          <p:spPr>
            <a:xfrm>
              <a:off x="4594703" y="3034091"/>
              <a:ext cx="17403" cy="17402"/>
            </a:xfrm>
            <a:custGeom>
              <a:avLst/>
              <a:gdLst/>
              <a:ahLst/>
              <a:cxnLst/>
              <a:rect l="l" t="t" r="r" b="b"/>
              <a:pathLst>
                <a:path w="113" h="113" extrusionOk="0">
                  <a:moveTo>
                    <a:pt x="57" y="1"/>
                  </a:moveTo>
                  <a:cubicBezTo>
                    <a:pt x="42" y="1"/>
                    <a:pt x="28" y="7"/>
                    <a:pt x="17" y="17"/>
                  </a:cubicBezTo>
                  <a:cubicBezTo>
                    <a:pt x="12" y="22"/>
                    <a:pt x="8" y="29"/>
                    <a:pt x="6" y="35"/>
                  </a:cubicBezTo>
                  <a:cubicBezTo>
                    <a:pt x="2" y="41"/>
                    <a:pt x="0" y="49"/>
                    <a:pt x="1" y="56"/>
                  </a:cubicBezTo>
                  <a:cubicBezTo>
                    <a:pt x="1" y="62"/>
                    <a:pt x="2" y="67"/>
                    <a:pt x="2" y="71"/>
                  </a:cubicBezTo>
                  <a:cubicBezTo>
                    <a:pt x="6" y="81"/>
                    <a:pt x="10" y="89"/>
                    <a:pt x="17" y="96"/>
                  </a:cubicBezTo>
                  <a:lnTo>
                    <a:pt x="28" y="104"/>
                  </a:lnTo>
                  <a:cubicBezTo>
                    <a:pt x="37" y="110"/>
                    <a:pt x="47" y="113"/>
                    <a:pt x="57" y="113"/>
                  </a:cubicBezTo>
                  <a:cubicBezTo>
                    <a:pt x="64" y="113"/>
                    <a:pt x="72" y="111"/>
                    <a:pt x="78" y="108"/>
                  </a:cubicBezTo>
                  <a:cubicBezTo>
                    <a:pt x="85" y="105"/>
                    <a:pt x="91" y="101"/>
                    <a:pt x="96" y="96"/>
                  </a:cubicBezTo>
                  <a:cubicBezTo>
                    <a:pt x="102" y="92"/>
                    <a:pt x="106" y="85"/>
                    <a:pt x="108" y="78"/>
                  </a:cubicBezTo>
                  <a:cubicBezTo>
                    <a:pt x="111" y="71"/>
                    <a:pt x="113" y="64"/>
                    <a:pt x="113" y="56"/>
                  </a:cubicBezTo>
                  <a:lnTo>
                    <a:pt x="111" y="41"/>
                  </a:lnTo>
                  <a:cubicBezTo>
                    <a:pt x="108" y="33"/>
                    <a:pt x="104" y="24"/>
                    <a:pt x="96" y="17"/>
                  </a:cubicBezTo>
                  <a:lnTo>
                    <a:pt x="86" y="8"/>
                  </a:lnTo>
                  <a:cubicBezTo>
                    <a:pt x="77" y="3"/>
                    <a:pt x="68" y="1"/>
                    <a:pt x="57" y="1"/>
                  </a:cubicBezTo>
                  <a:close/>
                </a:path>
              </a:pathLst>
            </a:custGeom>
            <a:solidFill>
              <a:srgbClr val="E2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42"/>
            <p:cNvSpPr/>
            <p:nvPr/>
          </p:nvSpPr>
          <p:spPr>
            <a:xfrm>
              <a:off x="4556202" y="2992819"/>
              <a:ext cx="14014" cy="13860"/>
            </a:xfrm>
            <a:custGeom>
              <a:avLst/>
              <a:gdLst/>
              <a:ahLst/>
              <a:cxnLst/>
              <a:rect l="l" t="t" r="r" b="b"/>
              <a:pathLst>
                <a:path w="91" h="90" extrusionOk="0">
                  <a:moveTo>
                    <a:pt x="44" y="0"/>
                  </a:moveTo>
                  <a:lnTo>
                    <a:pt x="32" y="3"/>
                  </a:lnTo>
                  <a:lnTo>
                    <a:pt x="21" y="7"/>
                  </a:lnTo>
                  <a:cubicBezTo>
                    <a:pt x="17" y="9"/>
                    <a:pt x="13" y="13"/>
                    <a:pt x="10" y="19"/>
                  </a:cubicBezTo>
                  <a:cubicBezTo>
                    <a:pt x="7" y="21"/>
                    <a:pt x="4" y="24"/>
                    <a:pt x="3" y="28"/>
                  </a:cubicBezTo>
                  <a:cubicBezTo>
                    <a:pt x="1" y="34"/>
                    <a:pt x="0" y="39"/>
                    <a:pt x="0" y="45"/>
                  </a:cubicBezTo>
                  <a:cubicBezTo>
                    <a:pt x="0" y="50"/>
                    <a:pt x="1" y="53"/>
                    <a:pt x="1" y="57"/>
                  </a:cubicBezTo>
                  <a:cubicBezTo>
                    <a:pt x="2" y="60"/>
                    <a:pt x="4" y="63"/>
                    <a:pt x="7" y="68"/>
                  </a:cubicBezTo>
                  <a:cubicBezTo>
                    <a:pt x="9" y="72"/>
                    <a:pt x="13" y="76"/>
                    <a:pt x="17" y="79"/>
                  </a:cubicBezTo>
                  <a:cubicBezTo>
                    <a:pt x="20" y="83"/>
                    <a:pt x="24" y="85"/>
                    <a:pt x="27" y="86"/>
                  </a:cubicBezTo>
                  <a:cubicBezTo>
                    <a:pt x="32" y="88"/>
                    <a:pt x="39" y="89"/>
                    <a:pt x="44" y="89"/>
                  </a:cubicBezTo>
                  <a:lnTo>
                    <a:pt x="56" y="88"/>
                  </a:lnTo>
                  <a:lnTo>
                    <a:pt x="66" y="84"/>
                  </a:lnTo>
                  <a:cubicBezTo>
                    <a:pt x="73" y="79"/>
                    <a:pt x="78" y="74"/>
                    <a:pt x="82" y="68"/>
                  </a:cubicBezTo>
                  <a:lnTo>
                    <a:pt x="85" y="65"/>
                  </a:lnTo>
                  <a:cubicBezTo>
                    <a:pt x="91" y="53"/>
                    <a:pt x="91" y="38"/>
                    <a:pt x="85" y="26"/>
                  </a:cubicBezTo>
                  <a:lnTo>
                    <a:pt x="82" y="23"/>
                  </a:lnTo>
                  <a:cubicBezTo>
                    <a:pt x="80" y="17"/>
                    <a:pt x="76" y="13"/>
                    <a:pt x="71" y="10"/>
                  </a:cubicBezTo>
                  <a:cubicBezTo>
                    <a:pt x="69" y="8"/>
                    <a:pt x="65" y="6"/>
                    <a:pt x="61" y="5"/>
                  </a:cubicBezTo>
                  <a:cubicBezTo>
                    <a:pt x="56" y="1"/>
                    <a:pt x="50" y="0"/>
                    <a:pt x="44" y="0"/>
                  </a:cubicBezTo>
                  <a:close/>
                </a:path>
              </a:pathLst>
            </a:custGeom>
            <a:solidFill>
              <a:srgbClr val="E2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42"/>
            <p:cNvSpPr/>
            <p:nvPr/>
          </p:nvSpPr>
          <p:spPr>
            <a:xfrm>
              <a:off x="4568677" y="3077827"/>
              <a:ext cx="16325" cy="16016"/>
            </a:xfrm>
            <a:custGeom>
              <a:avLst/>
              <a:gdLst/>
              <a:ahLst/>
              <a:cxnLst/>
              <a:rect l="l" t="t" r="r" b="b"/>
              <a:pathLst>
                <a:path w="106" h="104" extrusionOk="0">
                  <a:moveTo>
                    <a:pt x="53" y="0"/>
                  </a:moveTo>
                  <a:cubicBezTo>
                    <a:pt x="40" y="1"/>
                    <a:pt x="26" y="6"/>
                    <a:pt x="16" y="15"/>
                  </a:cubicBezTo>
                  <a:cubicBezTo>
                    <a:pt x="11" y="20"/>
                    <a:pt x="8" y="26"/>
                    <a:pt x="6" y="32"/>
                  </a:cubicBezTo>
                  <a:cubicBezTo>
                    <a:pt x="2" y="38"/>
                    <a:pt x="0" y="45"/>
                    <a:pt x="1" y="52"/>
                  </a:cubicBezTo>
                  <a:lnTo>
                    <a:pt x="2" y="65"/>
                  </a:lnTo>
                  <a:cubicBezTo>
                    <a:pt x="6" y="74"/>
                    <a:pt x="10" y="82"/>
                    <a:pt x="16" y="89"/>
                  </a:cubicBezTo>
                  <a:lnTo>
                    <a:pt x="27" y="96"/>
                  </a:lnTo>
                  <a:cubicBezTo>
                    <a:pt x="35" y="102"/>
                    <a:pt x="44" y="104"/>
                    <a:pt x="54" y="104"/>
                  </a:cubicBezTo>
                  <a:cubicBezTo>
                    <a:pt x="67" y="103"/>
                    <a:pt x="81" y="97"/>
                    <a:pt x="90" y="89"/>
                  </a:cubicBezTo>
                  <a:cubicBezTo>
                    <a:pt x="100" y="78"/>
                    <a:pt x="105" y="65"/>
                    <a:pt x="105" y="51"/>
                  </a:cubicBezTo>
                  <a:lnTo>
                    <a:pt x="104" y="38"/>
                  </a:lnTo>
                  <a:cubicBezTo>
                    <a:pt x="102" y="30"/>
                    <a:pt x="97" y="21"/>
                    <a:pt x="90" y="15"/>
                  </a:cubicBezTo>
                  <a:lnTo>
                    <a:pt x="79" y="7"/>
                  </a:lnTo>
                  <a:cubicBezTo>
                    <a:pt x="72" y="2"/>
                    <a:pt x="62" y="0"/>
                    <a:pt x="53" y="0"/>
                  </a:cubicBezTo>
                  <a:close/>
                </a:path>
              </a:pathLst>
            </a:custGeom>
            <a:solidFill>
              <a:srgbClr val="E2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42"/>
            <p:cNvSpPr/>
            <p:nvPr/>
          </p:nvSpPr>
          <p:spPr>
            <a:xfrm>
              <a:off x="4650452" y="3081831"/>
              <a:ext cx="20175" cy="15708"/>
            </a:xfrm>
            <a:custGeom>
              <a:avLst/>
              <a:gdLst/>
              <a:ahLst/>
              <a:cxnLst/>
              <a:rect l="l" t="t" r="r" b="b"/>
              <a:pathLst>
                <a:path w="131" h="102" extrusionOk="0">
                  <a:moveTo>
                    <a:pt x="65" y="1"/>
                  </a:moveTo>
                  <a:cubicBezTo>
                    <a:pt x="1" y="1"/>
                    <a:pt x="1" y="101"/>
                    <a:pt x="65" y="101"/>
                  </a:cubicBezTo>
                  <a:cubicBezTo>
                    <a:pt x="130" y="101"/>
                    <a:pt x="130" y="1"/>
                    <a:pt x="65" y="1"/>
                  </a:cubicBezTo>
                  <a:close/>
                </a:path>
              </a:pathLst>
            </a:custGeom>
            <a:solidFill>
              <a:srgbClr val="E2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42"/>
            <p:cNvSpPr/>
            <p:nvPr/>
          </p:nvSpPr>
          <p:spPr>
            <a:xfrm>
              <a:off x="4657844" y="3027931"/>
              <a:ext cx="25565" cy="19712"/>
            </a:xfrm>
            <a:custGeom>
              <a:avLst/>
              <a:gdLst/>
              <a:ahLst/>
              <a:cxnLst/>
              <a:rect l="l" t="t" r="r" b="b"/>
              <a:pathLst>
                <a:path w="166" h="128" extrusionOk="0">
                  <a:moveTo>
                    <a:pt x="83" y="0"/>
                  </a:moveTo>
                  <a:cubicBezTo>
                    <a:pt x="1" y="0"/>
                    <a:pt x="1" y="127"/>
                    <a:pt x="83" y="127"/>
                  </a:cubicBezTo>
                  <a:cubicBezTo>
                    <a:pt x="165" y="127"/>
                    <a:pt x="165" y="0"/>
                    <a:pt x="83" y="0"/>
                  </a:cubicBezTo>
                  <a:close/>
                </a:path>
              </a:pathLst>
            </a:custGeom>
            <a:solidFill>
              <a:srgbClr val="E2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42"/>
            <p:cNvSpPr/>
            <p:nvPr/>
          </p:nvSpPr>
          <p:spPr>
            <a:xfrm>
              <a:off x="4627198" y="2976649"/>
              <a:ext cx="23563" cy="18326"/>
            </a:xfrm>
            <a:custGeom>
              <a:avLst/>
              <a:gdLst/>
              <a:ahLst/>
              <a:cxnLst/>
              <a:rect l="l" t="t" r="r" b="b"/>
              <a:pathLst>
                <a:path w="153" h="119" extrusionOk="0">
                  <a:moveTo>
                    <a:pt x="77" y="1"/>
                  </a:moveTo>
                  <a:cubicBezTo>
                    <a:pt x="1" y="1"/>
                    <a:pt x="1" y="118"/>
                    <a:pt x="77" y="118"/>
                  </a:cubicBezTo>
                  <a:cubicBezTo>
                    <a:pt x="153" y="118"/>
                    <a:pt x="153" y="1"/>
                    <a:pt x="77" y="1"/>
                  </a:cubicBezTo>
                  <a:close/>
                </a:path>
              </a:pathLst>
            </a:custGeom>
            <a:solidFill>
              <a:srgbClr val="E2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42"/>
            <p:cNvSpPr/>
            <p:nvPr/>
          </p:nvSpPr>
          <p:spPr>
            <a:xfrm>
              <a:off x="4628738" y="3011145"/>
              <a:ext cx="12782" cy="12628"/>
            </a:xfrm>
            <a:custGeom>
              <a:avLst/>
              <a:gdLst/>
              <a:ahLst/>
              <a:cxnLst/>
              <a:rect l="l" t="t" r="r" b="b"/>
              <a:pathLst>
                <a:path w="83" h="82" extrusionOk="0">
                  <a:moveTo>
                    <a:pt x="38" y="1"/>
                  </a:moveTo>
                  <a:cubicBezTo>
                    <a:pt x="34" y="1"/>
                    <a:pt x="29" y="2"/>
                    <a:pt x="26" y="4"/>
                  </a:cubicBezTo>
                  <a:cubicBezTo>
                    <a:pt x="17" y="8"/>
                    <a:pt x="8" y="16"/>
                    <a:pt x="5" y="26"/>
                  </a:cubicBezTo>
                  <a:cubicBezTo>
                    <a:pt x="3" y="30"/>
                    <a:pt x="1" y="35"/>
                    <a:pt x="2" y="42"/>
                  </a:cubicBezTo>
                  <a:cubicBezTo>
                    <a:pt x="2" y="45"/>
                    <a:pt x="3" y="48"/>
                    <a:pt x="3" y="52"/>
                  </a:cubicBezTo>
                  <a:cubicBezTo>
                    <a:pt x="5" y="59"/>
                    <a:pt x="8" y="65"/>
                    <a:pt x="13" y="70"/>
                  </a:cubicBezTo>
                  <a:lnTo>
                    <a:pt x="22" y="76"/>
                  </a:lnTo>
                  <a:cubicBezTo>
                    <a:pt x="27" y="80"/>
                    <a:pt x="35" y="81"/>
                    <a:pt x="42" y="81"/>
                  </a:cubicBezTo>
                  <a:cubicBezTo>
                    <a:pt x="43" y="81"/>
                    <a:pt x="44" y="82"/>
                    <a:pt x="45" y="82"/>
                  </a:cubicBezTo>
                  <a:cubicBezTo>
                    <a:pt x="50" y="82"/>
                    <a:pt x="54" y="80"/>
                    <a:pt x="57" y="78"/>
                  </a:cubicBezTo>
                  <a:cubicBezTo>
                    <a:pt x="67" y="75"/>
                    <a:pt x="75" y="66"/>
                    <a:pt x="79" y="57"/>
                  </a:cubicBezTo>
                  <a:cubicBezTo>
                    <a:pt x="82" y="52"/>
                    <a:pt x="83" y="47"/>
                    <a:pt x="82" y="42"/>
                  </a:cubicBezTo>
                  <a:cubicBezTo>
                    <a:pt x="82" y="37"/>
                    <a:pt x="82" y="34"/>
                    <a:pt x="81" y="30"/>
                  </a:cubicBezTo>
                  <a:cubicBezTo>
                    <a:pt x="79" y="24"/>
                    <a:pt x="75" y="17"/>
                    <a:pt x="70" y="13"/>
                  </a:cubicBezTo>
                  <a:lnTo>
                    <a:pt x="63" y="6"/>
                  </a:lnTo>
                  <a:cubicBezTo>
                    <a:pt x="56" y="2"/>
                    <a:pt x="49" y="1"/>
                    <a:pt x="42" y="1"/>
                  </a:cubicBezTo>
                  <a:cubicBezTo>
                    <a:pt x="41" y="1"/>
                    <a:pt x="39" y="1"/>
                    <a:pt x="38" y="1"/>
                  </a:cubicBezTo>
                  <a:close/>
                </a:path>
              </a:pathLst>
            </a:custGeom>
            <a:solidFill>
              <a:srgbClr val="E2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42"/>
            <p:cNvSpPr/>
            <p:nvPr/>
          </p:nvSpPr>
          <p:spPr>
            <a:xfrm>
              <a:off x="4614262" y="3081831"/>
              <a:ext cx="16633" cy="13090"/>
            </a:xfrm>
            <a:custGeom>
              <a:avLst/>
              <a:gdLst/>
              <a:ahLst/>
              <a:cxnLst/>
              <a:rect l="l" t="t" r="r" b="b"/>
              <a:pathLst>
                <a:path w="108" h="85" extrusionOk="0">
                  <a:moveTo>
                    <a:pt x="54" y="1"/>
                  </a:moveTo>
                  <a:cubicBezTo>
                    <a:pt x="0" y="1"/>
                    <a:pt x="0" y="84"/>
                    <a:pt x="54" y="84"/>
                  </a:cubicBezTo>
                  <a:cubicBezTo>
                    <a:pt x="107" y="84"/>
                    <a:pt x="107" y="1"/>
                    <a:pt x="54" y="1"/>
                  </a:cubicBezTo>
                  <a:close/>
                </a:path>
              </a:pathLst>
            </a:custGeom>
            <a:solidFill>
              <a:srgbClr val="E2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42"/>
            <p:cNvSpPr/>
            <p:nvPr/>
          </p:nvSpPr>
          <p:spPr>
            <a:xfrm>
              <a:off x="4727762" y="3103699"/>
              <a:ext cx="17403" cy="17402"/>
            </a:xfrm>
            <a:custGeom>
              <a:avLst/>
              <a:gdLst/>
              <a:ahLst/>
              <a:cxnLst/>
              <a:rect l="l" t="t" r="r" b="b"/>
              <a:pathLst>
                <a:path w="113" h="113" extrusionOk="0">
                  <a:moveTo>
                    <a:pt x="57" y="1"/>
                  </a:moveTo>
                  <a:cubicBezTo>
                    <a:pt x="42" y="1"/>
                    <a:pt x="27" y="7"/>
                    <a:pt x="16" y="17"/>
                  </a:cubicBezTo>
                  <a:cubicBezTo>
                    <a:pt x="11" y="22"/>
                    <a:pt x="8" y="29"/>
                    <a:pt x="4" y="35"/>
                  </a:cubicBezTo>
                  <a:cubicBezTo>
                    <a:pt x="1" y="42"/>
                    <a:pt x="0" y="49"/>
                    <a:pt x="0" y="57"/>
                  </a:cubicBezTo>
                  <a:lnTo>
                    <a:pt x="2" y="71"/>
                  </a:lnTo>
                  <a:cubicBezTo>
                    <a:pt x="4" y="81"/>
                    <a:pt x="10" y="90"/>
                    <a:pt x="16" y="96"/>
                  </a:cubicBezTo>
                  <a:lnTo>
                    <a:pt x="28" y="105"/>
                  </a:lnTo>
                  <a:cubicBezTo>
                    <a:pt x="36" y="110"/>
                    <a:pt x="46" y="112"/>
                    <a:pt x="56" y="112"/>
                  </a:cubicBezTo>
                  <a:cubicBezTo>
                    <a:pt x="57" y="112"/>
                    <a:pt x="58" y="112"/>
                    <a:pt x="60" y="112"/>
                  </a:cubicBezTo>
                  <a:cubicBezTo>
                    <a:pt x="66" y="112"/>
                    <a:pt x="72" y="110"/>
                    <a:pt x="77" y="108"/>
                  </a:cubicBezTo>
                  <a:cubicBezTo>
                    <a:pt x="85" y="106"/>
                    <a:pt x="91" y="101"/>
                    <a:pt x="95" y="96"/>
                  </a:cubicBezTo>
                  <a:cubicBezTo>
                    <a:pt x="106" y="85"/>
                    <a:pt x="111" y="71"/>
                    <a:pt x="112" y="57"/>
                  </a:cubicBezTo>
                  <a:lnTo>
                    <a:pt x="110" y="42"/>
                  </a:lnTo>
                  <a:cubicBezTo>
                    <a:pt x="108" y="33"/>
                    <a:pt x="103" y="24"/>
                    <a:pt x="96" y="17"/>
                  </a:cubicBezTo>
                  <a:lnTo>
                    <a:pt x="85" y="8"/>
                  </a:lnTo>
                  <a:cubicBezTo>
                    <a:pt x="76" y="3"/>
                    <a:pt x="66" y="1"/>
                    <a:pt x="57" y="1"/>
                  </a:cubicBezTo>
                  <a:close/>
                </a:path>
              </a:pathLst>
            </a:custGeom>
            <a:solidFill>
              <a:srgbClr val="E2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42"/>
            <p:cNvSpPr/>
            <p:nvPr/>
          </p:nvSpPr>
          <p:spPr>
            <a:xfrm>
              <a:off x="4701735" y="3061349"/>
              <a:ext cx="16171" cy="16016"/>
            </a:xfrm>
            <a:custGeom>
              <a:avLst/>
              <a:gdLst/>
              <a:ahLst/>
              <a:cxnLst/>
              <a:rect l="l" t="t" r="r" b="b"/>
              <a:pathLst>
                <a:path w="105" h="104" extrusionOk="0">
                  <a:moveTo>
                    <a:pt x="53" y="0"/>
                  </a:moveTo>
                  <a:cubicBezTo>
                    <a:pt x="45" y="0"/>
                    <a:pt x="39" y="1"/>
                    <a:pt x="32" y="4"/>
                  </a:cubicBezTo>
                  <a:cubicBezTo>
                    <a:pt x="19" y="10"/>
                    <a:pt x="10" y="19"/>
                    <a:pt x="4" y="32"/>
                  </a:cubicBezTo>
                  <a:cubicBezTo>
                    <a:pt x="1" y="39"/>
                    <a:pt x="0" y="45"/>
                    <a:pt x="0" y="52"/>
                  </a:cubicBezTo>
                  <a:cubicBezTo>
                    <a:pt x="0" y="57"/>
                    <a:pt x="1" y="61"/>
                    <a:pt x="2" y="65"/>
                  </a:cubicBezTo>
                  <a:cubicBezTo>
                    <a:pt x="4" y="74"/>
                    <a:pt x="9" y="82"/>
                    <a:pt x="15" y="89"/>
                  </a:cubicBezTo>
                  <a:lnTo>
                    <a:pt x="26" y="96"/>
                  </a:lnTo>
                  <a:cubicBezTo>
                    <a:pt x="34" y="102"/>
                    <a:pt x="43" y="104"/>
                    <a:pt x="53" y="104"/>
                  </a:cubicBezTo>
                  <a:cubicBezTo>
                    <a:pt x="60" y="104"/>
                    <a:pt x="66" y="103"/>
                    <a:pt x="73" y="100"/>
                  </a:cubicBezTo>
                  <a:cubicBezTo>
                    <a:pt x="79" y="97"/>
                    <a:pt x="85" y="93"/>
                    <a:pt x="90" y="89"/>
                  </a:cubicBezTo>
                  <a:cubicBezTo>
                    <a:pt x="94" y="83"/>
                    <a:pt x="98" y="78"/>
                    <a:pt x="101" y="72"/>
                  </a:cubicBezTo>
                  <a:cubicBezTo>
                    <a:pt x="104" y="65"/>
                    <a:pt x="105" y="59"/>
                    <a:pt x="105" y="51"/>
                  </a:cubicBezTo>
                  <a:cubicBezTo>
                    <a:pt x="104" y="47"/>
                    <a:pt x="104" y="43"/>
                    <a:pt x="103" y="39"/>
                  </a:cubicBezTo>
                  <a:cubicBezTo>
                    <a:pt x="101" y="30"/>
                    <a:pt x="96" y="21"/>
                    <a:pt x="90" y="15"/>
                  </a:cubicBezTo>
                  <a:lnTo>
                    <a:pt x="79" y="8"/>
                  </a:lnTo>
                  <a:cubicBezTo>
                    <a:pt x="71" y="2"/>
                    <a:pt x="62" y="0"/>
                    <a:pt x="53" y="0"/>
                  </a:cubicBezTo>
                  <a:close/>
                </a:path>
              </a:pathLst>
            </a:custGeom>
            <a:solidFill>
              <a:srgbClr val="E2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42"/>
            <p:cNvSpPr/>
            <p:nvPr/>
          </p:nvSpPr>
          <p:spPr>
            <a:xfrm>
              <a:off x="4720678" y="3016997"/>
              <a:ext cx="13706" cy="13860"/>
            </a:xfrm>
            <a:custGeom>
              <a:avLst/>
              <a:gdLst/>
              <a:ahLst/>
              <a:cxnLst/>
              <a:rect l="l" t="t" r="r" b="b"/>
              <a:pathLst>
                <a:path w="89" h="90" extrusionOk="0">
                  <a:moveTo>
                    <a:pt x="49" y="0"/>
                  </a:moveTo>
                  <a:cubicBezTo>
                    <a:pt x="48" y="0"/>
                    <a:pt x="46" y="0"/>
                    <a:pt x="45" y="1"/>
                  </a:cubicBezTo>
                  <a:cubicBezTo>
                    <a:pt x="33" y="1"/>
                    <a:pt x="23" y="5"/>
                    <a:pt x="14" y="13"/>
                  </a:cubicBezTo>
                  <a:cubicBezTo>
                    <a:pt x="10" y="18"/>
                    <a:pt x="6" y="22"/>
                    <a:pt x="4" y="27"/>
                  </a:cubicBezTo>
                  <a:cubicBezTo>
                    <a:pt x="1" y="33"/>
                    <a:pt x="0" y="39"/>
                    <a:pt x="1" y="44"/>
                  </a:cubicBezTo>
                  <a:cubicBezTo>
                    <a:pt x="1" y="49"/>
                    <a:pt x="1" y="53"/>
                    <a:pt x="2" y="56"/>
                  </a:cubicBezTo>
                  <a:cubicBezTo>
                    <a:pt x="4" y="64"/>
                    <a:pt x="9" y="71"/>
                    <a:pt x="14" y="76"/>
                  </a:cubicBezTo>
                  <a:lnTo>
                    <a:pt x="23" y="83"/>
                  </a:lnTo>
                  <a:cubicBezTo>
                    <a:pt x="29" y="87"/>
                    <a:pt x="37" y="89"/>
                    <a:pt x="45" y="89"/>
                  </a:cubicBezTo>
                  <a:cubicBezTo>
                    <a:pt x="62" y="89"/>
                    <a:pt x="78" y="79"/>
                    <a:pt x="85" y="63"/>
                  </a:cubicBezTo>
                  <a:cubicBezTo>
                    <a:pt x="88" y="57"/>
                    <a:pt x="89" y="51"/>
                    <a:pt x="89" y="45"/>
                  </a:cubicBezTo>
                  <a:lnTo>
                    <a:pt x="88" y="33"/>
                  </a:lnTo>
                  <a:cubicBezTo>
                    <a:pt x="86" y="25"/>
                    <a:pt x="81" y="19"/>
                    <a:pt x="76" y="13"/>
                  </a:cubicBezTo>
                  <a:lnTo>
                    <a:pt x="67" y="6"/>
                  </a:lnTo>
                  <a:cubicBezTo>
                    <a:pt x="62" y="2"/>
                    <a:pt x="55" y="0"/>
                    <a:pt x="49" y="0"/>
                  </a:cubicBezTo>
                  <a:close/>
                </a:path>
              </a:pathLst>
            </a:custGeom>
            <a:solidFill>
              <a:srgbClr val="E2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42"/>
            <p:cNvSpPr/>
            <p:nvPr/>
          </p:nvSpPr>
          <p:spPr>
            <a:xfrm>
              <a:off x="4680945" y="2990509"/>
              <a:ext cx="17403" cy="13398"/>
            </a:xfrm>
            <a:custGeom>
              <a:avLst/>
              <a:gdLst/>
              <a:ahLst/>
              <a:cxnLst/>
              <a:rect l="l" t="t" r="r" b="b"/>
              <a:pathLst>
                <a:path w="113" h="87" extrusionOk="0">
                  <a:moveTo>
                    <a:pt x="56" y="0"/>
                  </a:moveTo>
                  <a:cubicBezTo>
                    <a:pt x="0" y="0"/>
                    <a:pt x="0" y="87"/>
                    <a:pt x="56" y="87"/>
                  </a:cubicBezTo>
                  <a:cubicBezTo>
                    <a:pt x="113" y="87"/>
                    <a:pt x="113" y="0"/>
                    <a:pt x="56" y="0"/>
                  </a:cubicBezTo>
                  <a:close/>
                </a:path>
              </a:pathLst>
            </a:custGeom>
            <a:solidFill>
              <a:srgbClr val="E2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42"/>
            <p:cNvSpPr/>
            <p:nvPr/>
          </p:nvSpPr>
          <p:spPr>
            <a:xfrm>
              <a:off x="4769805" y="3040713"/>
              <a:ext cx="14168" cy="14168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48" y="1"/>
                  </a:moveTo>
                  <a:cubicBezTo>
                    <a:pt x="46" y="1"/>
                    <a:pt x="43" y="1"/>
                    <a:pt x="40" y="2"/>
                  </a:cubicBezTo>
                  <a:cubicBezTo>
                    <a:pt x="33" y="3"/>
                    <a:pt x="25" y="6"/>
                    <a:pt x="19" y="11"/>
                  </a:cubicBezTo>
                  <a:cubicBezTo>
                    <a:pt x="16" y="12"/>
                    <a:pt x="12" y="15"/>
                    <a:pt x="10" y="19"/>
                  </a:cubicBezTo>
                  <a:cubicBezTo>
                    <a:pt x="7" y="23"/>
                    <a:pt x="4" y="28"/>
                    <a:pt x="3" y="35"/>
                  </a:cubicBezTo>
                  <a:lnTo>
                    <a:pt x="1" y="46"/>
                  </a:lnTo>
                  <a:lnTo>
                    <a:pt x="3" y="58"/>
                  </a:lnTo>
                  <a:lnTo>
                    <a:pt x="7" y="69"/>
                  </a:lnTo>
                  <a:lnTo>
                    <a:pt x="15" y="79"/>
                  </a:lnTo>
                  <a:cubicBezTo>
                    <a:pt x="19" y="83"/>
                    <a:pt x="23" y="86"/>
                    <a:pt x="30" y="88"/>
                  </a:cubicBezTo>
                  <a:cubicBezTo>
                    <a:pt x="33" y="89"/>
                    <a:pt x="36" y="90"/>
                    <a:pt x="40" y="90"/>
                  </a:cubicBezTo>
                  <a:cubicBezTo>
                    <a:pt x="43" y="91"/>
                    <a:pt x="46" y="92"/>
                    <a:pt x="48" y="92"/>
                  </a:cubicBezTo>
                  <a:cubicBezTo>
                    <a:pt x="52" y="92"/>
                    <a:pt x="55" y="91"/>
                    <a:pt x="58" y="90"/>
                  </a:cubicBezTo>
                  <a:lnTo>
                    <a:pt x="60" y="90"/>
                  </a:lnTo>
                  <a:cubicBezTo>
                    <a:pt x="62" y="90"/>
                    <a:pt x="63" y="88"/>
                    <a:pt x="65" y="88"/>
                  </a:cubicBezTo>
                  <a:cubicBezTo>
                    <a:pt x="70" y="86"/>
                    <a:pt x="74" y="83"/>
                    <a:pt x="79" y="80"/>
                  </a:cubicBezTo>
                  <a:lnTo>
                    <a:pt x="85" y="71"/>
                  </a:lnTo>
                  <a:cubicBezTo>
                    <a:pt x="86" y="67"/>
                    <a:pt x="88" y="64"/>
                    <a:pt x="89" y="60"/>
                  </a:cubicBezTo>
                  <a:cubicBezTo>
                    <a:pt x="89" y="58"/>
                    <a:pt x="91" y="56"/>
                    <a:pt x="91" y="54"/>
                  </a:cubicBezTo>
                  <a:cubicBezTo>
                    <a:pt x="92" y="48"/>
                    <a:pt x="92" y="40"/>
                    <a:pt x="91" y="35"/>
                  </a:cubicBezTo>
                  <a:lnTo>
                    <a:pt x="85" y="23"/>
                  </a:lnTo>
                  <a:lnTo>
                    <a:pt x="79" y="14"/>
                  </a:lnTo>
                  <a:lnTo>
                    <a:pt x="69" y="7"/>
                  </a:lnTo>
                  <a:lnTo>
                    <a:pt x="58" y="3"/>
                  </a:lnTo>
                  <a:cubicBezTo>
                    <a:pt x="55" y="1"/>
                    <a:pt x="52" y="1"/>
                    <a:pt x="48" y="1"/>
                  </a:cubicBezTo>
                  <a:close/>
                </a:path>
              </a:pathLst>
            </a:custGeom>
            <a:solidFill>
              <a:srgbClr val="E2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42"/>
            <p:cNvSpPr/>
            <p:nvPr/>
          </p:nvSpPr>
          <p:spPr>
            <a:xfrm>
              <a:off x="4742238" y="3051031"/>
              <a:ext cx="16325" cy="16478"/>
            </a:xfrm>
            <a:custGeom>
              <a:avLst/>
              <a:gdLst/>
              <a:ahLst/>
              <a:cxnLst/>
              <a:rect l="l" t="t" r="r" b="b"/>
              <a:pathLst>
                <a:path w="106" h="107" extrusionOk="0">
                  <a:moveTo>
                    <a:pt x="54" y="1"/>
                  </a:moveTo>
                  <a:cubicBezTo>
                    <a:pt x="24" y="1"/>
                    <a:pt x="0" y="24"/>
                    <a:pt x="0" y="54"/>
                  </a:cubicBezTo>
                  <a:lnTo>
                    <a:pt x="1" y="68"/>
                  </a:lnTo>
                  <a:cubicBezTo>
                    <a:pt x="4" y="77"/>
                    <a:pt x="9" y="85"/>
                    <a:pt x="15" y="92"/>
                  </a:cubicBezTo>
                  <a:lnTo>
                    <a:pt x="26" y="99"/>
                  </a:lnTo>
                  <a:cubicBezTo>
                    <a:pt x="33" y="105"/>
                    <a:pt x="43" y="107"/>
                    <a:pt x="53" y="107"/>
                  </a:cubicBezTo>
                  <a:cubicBezTo>
                    <a:pt x="66" y="107"/>
                    <a:pt x="79" y="101"/>
                    <a:pt x="90" y="92"/>
                  </a:cubicBezTo>
                  <a:cubicBezTo>
                    <a:pt x="95" y="86"/>
                    <a:pt x="98" y="81"/>
                    <a:pt x="101" y="75"/>
                  </a:cubicBezTo>
                  <a:cubicBezTo>
                    <a:pt x="104" y="68"/>
                    <a:pt x="106" y="61"/>
                    <a:pt x="106" y="54"/>
                  </a:cubicBezTo>
                  <a:cubicBezTo>
                    <a:pt x="105" y="49"/>
                    <a:pt x="105" y="44"/>
                    <a:pt x="104" y="39"/>
                  </a:cubicBezTo>
                  <a:cubicBezTo>
                    <a:pt x="102" y="31"/>
                    <a:pt x="97" y="22"/>
                    <a:pt x="91" y="16"/>
                  </a:cubicBezTo>
                  <a:lnTo>
                    <a:pt x="80" y="7"/>
                  </a:lnTo>
                  <a:cubicBezTo>
                    <a:pt x="72" y="3"/>
                    <a:pt x="62" y="1"/>
                    <a:pt x="54" y="1"/>
                  </a:cubicBezTo>
                  <a:close/>
                </a:path>
              </a:pathLst>
            </a:custGeom>
            <a:solidFill>
              <a:srgbClr val="E2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42"/>
            <p:cNvSpPr/>
            <p:nvPr/>
          </p:nvSpPr>
          <p:spPr>
            <a:xfrm>
              <a:off x="4780893" y="3101235"/>
              <a:ext cx="19867" cy="19866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64" y="1"/>
                  </a:moveTo>
                  <a:cubicBezTo>
                    <a:pt x="56" y="1"/>
                    <a:pt x="47" y="2"/>
                    <a:pt x="40" y="6"/>
                  </a:cubicBezTo>
                  <a:cubicBezTo>
                    <a:pt x="32" y="9"/>
                    <a:pt x="25" y="14"/>
                    <a:pt x="20" y="20"/>
                  </a:cubicBezTo>
                  <a:cubicBezTo>
                    <a:pt x="13" y="25"/>
                    <a:pt x="9" y="32"/>
                    <a:pt x="6" y="40"/>
                  </a:cubicBezTo>
                  <a:cubicBezTo>
                    <a:pt x="2" y="48"/>
                    <a:pt x="0" y="56"/>
                    <a:pt x="0" y="65"/>
                  </a:cubicBezTo>
                  <a:cubicBezTo>
                    <a:pt x="1" y="70"/>
                    <a:pt x="2" y="76"/>
                    <a:pt x="2" y="82"/>
                  </a:cubicBezTo>
                  <a:cubicBezTo>
                    <a:pt x="6" y="92"/>
                    <a:pt x="11" y="101"/>
                    <a:pt x="19" y="110"/>
                  </a:cubicBezTo>
                  <a:lnTo>
                    <a:pt x="32" y="120"/>
                  </a:lnTo>
                  <a:cubicBezTo>
                    <a:pt x="42" y="125"/>
                    <a:pt x="53" y="128"/>
                    <a:pt x="64" y="128"/>
                  </a:cubicBezTo>
                  <a:cubicBezTo>
                    <a:pt x="90" y="128"/>
                    <a:pt x="114" y="113"/>
                    <a:pt x="122" y="90"/>
                  </a:cubicBezTo>
                  <a:cubicBezTo>
                    <a:pt x="127" y="82"/>
                    <a:pt x="129" y="74"/>
                    <a:pt x="128" y="65"/>
                  </a:cubicBezTo>
                  <a:cubicBezTo>
                    <a:pt x="128" y="59"/>
                    <a:pt x="127" y="53"/>
                    <a:pt x="127" y="48"/>
                  </a:cubicBezTo>
                  <a:cubicBezTo>
                    <a:pt x="123" y="37"/>
                    <a:pt x="118" y="28"/>
                    <a:pt x="109" y="19"/>
                  </a:cubicBezTo>
                  <a:lnTo>
                    <a:pt x="97" y="9"/>
                  </a:lnTo>
                  <a:cubicBezTo>
                    <a:pt x="87" y="4"/>
                    <a:pt x="75" y="1"/>
                    <a:pt x="64" y="1"/>
                  </a:cubicBezTo>
                  <a:close/>
                </a:path>
              </a:pathLst>
            </a:custGeom>
            <a:solidFill>
              <a:srgbClr val="E2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42"/>
            <p:cNvSpPr/>
            <p:nvPr/>
          </p:nvSpPr>
          <p:spPr>
            <a:xfrm>
              <a:off x="4760103" y="3137733"/>
              <a:ext cx="8932" cy="7700"/>
            </a:xfrm>
            <a:custGeom>
              <a:avLst/>
              <a:gdLst/>
              <a:ahLst/>
              <a:cxnLst/>
              <a:rect l="l" t="t" r="r" b="b"/>
              <a:pathLst>
                <a:path w="58" h="50" extrusionOk="0">
                  <a:moveTo>
                    <a:pt x="27" y="0"/>
                  </a:moveTo>
                  <a:cubicBezTo>
                    <a:pt x="24" y="0"/>
                    <a:pt x="22" y="1"/>
                    <a:pt x="20" y="1"/>
                  </a:cubicBezTo>
                  <a:cubicBezTo>
                    <a:pt x="17" y="2"/>
                    <a:pt x="12" y="4"/>
                    <a:pt x="9" y="8"/>
                  </a:cubicBezTo>
                  <a:cubicBezTo>
                    <a:pt x="1" y="17"/>
                    <a:pt x="1" y="32"/>
                    <a:pt x="9" y="42"/>
                  </a:cubicBezTo>
                  <a:cubicBezTo>
                    <a:pt x="12" y="45"/>
                    <a:pt x="17" y="47"/>
                    <a:pt x="20" y="48"/>
                  </a:cubicBezTo>
                  <a:cubicBezTo>
                    <a:pt x="22" y="49"/>
                    <a:pt x="24" y="49"/>
                    <a:pt x="27" y="49"/>
                  </a:cubicBezTo>
                  <a:cubicBezTo>
                    <a:pt x="29" y="49"/>
                    <a:pt x="32" y="49"/>
                    <a:pt x="34" y="48"/>
                  </a:cubicBezTo>
                  <a:lnTo>
                    <a:pt x="40" y="47"/>
                  </a:lnTo>
                  <a:cubicBezTo>
                    <a:pt x="48" y="45"/>
                    <a:pt x="54" y="39"/>
                    <a:pt x="56" y="31"/>
                  </a:cubicBezTo>
                  <a:cubicBezTo>
                    <a:pt x="57" y="27"/>
                    <a:pt x="57" y="23"/>
                    <a:pt x="56" y="18"/>
                  </a:cubicBezTo>
                  <a:cubicBezTo>
                    <a:pt x="55" y="15"/>
                    <a:pt x="53" y="11"/>
                    <a:pt x="50" y="9"/>
                  </a:cubicBezTo>
                  <a:cubicBezTo>
                    <a:pt x="47" y="5"/>
                    <a:pt x="43" y="3"/>
                    <a:pt x="40" y="2"/>
                  </a:cubicBezTo>
                  <a:lnTo>
                    <a:pt x="34" y="1"/>
                  </a:lnTo>
                  <a:cubicBezTo>
                    <a:pt x="32" y="1"/>
                    <a:pt x="29" y="0"/>
                    <a:pt x="27" y="0"/>
                  </a:cubicBezTo>
                  <a:close/>
                </a:path>
              </a:pathLst>
            </a:custGeom>
            <a:solidFill>
              <a:srgbClr val="E2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42"/>
            <p:cNvSpPr/>
            <p:nvPr/>
          </p:nvSpPr>
          <p:spPr>
            <a:xfrm>
              <a:off x="4477969" y="3119561"/>
              <a:ext cx="17865" cy="16786"/>
            </a:xfrm>
            <a:custGeom>
              <a:avLst/>
              <a:gdLst/>
              <a:ahLst/>
              <a:cxnLst/>
              <a:rect l="l" t="t" r="r" b="b"/>
              <a:pathLst>
                <a:path w="116" h="109" extrusionOk="0">
                  <a:moveTo>
                    <a:pt x="54" y="1"/>
                  </a:moveTo>
                  <a:cubicBezTo>
                    <a:pt x="52" y="1"/>
                    <a:pt x="49" y="1"/>
                    <a:pt x="47" y="2"/>
                  </a:cubicBezTo>
                  <a:cubicBezTo>
                    <a:pt x="40" y="3"/>
                    <a:pt x="33" y="5"/>
                    <a:pt x="28" y="8"/>
                  </a:cubicBezTo>
                  <a:cubicBezTo>
                    <a:pt x="11" y="18"/>
                    <a:pt x="0" y="35"/>
                    <a:pt x="1" y="54"/>
                  </a:cubicBezTo>
                  <a:cubicBezTo>
                    <a:pt x="1" y="68"/>
                    <a:pt x="7" y="82"/>
                    <a:pt x="16" y="91"/>
                  </a:cubicBezTo>
                  <a:lnTo>
                    <a:pt x="27" y="100"/>
                  </a:lnTo>
                  <a:cubicBezTo>
                    <a:pt x="36" y="104"/>
                    <a:pt x="44" y="107"/>
                    <a:pt x="54" y="107"/>
                  </a:cubicBezTo>
                  <a:lnTo>
                    <a:pt x="68" y="109"/>
                  </a:lnTo>
                  <a:lnTo>
                    <a:pt x="80" y="107"/>
                  </a:lnTo>
                  <a:lnTo>
                    <a:pt x="92" y="102"/>
                  </a:lnTo>
                  <a:lnTo>
                    <a:pt x="102" y="95"/>
                  </a:lnTo>
                  <a:cubicBezTo>
                    <a:pt x="106" y="90"/>
                    <a:pt x="109" y="85"/>
                    <a:pt x="111" y="80"/>
                  </a:cubicBezTo>
                  <a:cubicBezTo>
                    <a:pt x="114" y="75"/>
                    <a:pt x="115" y="71"/>
                    <a:pt x="115" y="67"/>
                  </a:cubicBezTo>
                  <a:cubicBezTo>
                    <a:pt x="116" y="63"/>
                    <a:pt x="116" y="58"/>
                    <a:pt x="115" y="54"/>
                  </a:cubicBezTo>
                  <a:cubicBezTo>
                    <a:pt x="115" y="50"/>
                    <a:pt x="114" y="45"/>
                    <a:pt x="111" y="42"/>
                  </a:cubicBezTo>
                  <a:cubicBezTo>
                    <a:pt x="109" y="36"/>
                    <a:pt x="106" y="30"/>
                    <a:pt x="102" y="26"/>
                  </a:cubicBezTo>
                  <a:lnTo>
                    <a:pt x="92" y="17"/>
                  </a:lnTo>
                  <a:lnTo>
                    <a:pt x="82" y="8"/>
                  </a:lnTo>
                  <a:cubicBezTo>
                    <a:pt x="75" y="5"/>
                    <a:pt x="69" y="3"/>
                    <a:pt x="61" y="2"/>
                  </a:cubicBezTo>
                  <a:cubicBezTo>
                    <a:pt x="59" y="1"/>
                    <a:pt x="57" y="1"/>
                    <a:pt x="54" y="1"/>
                  </a:cubicBezTo>
                  <a:close/>
                </a:path>
              </a:pathLst>
            </a:custGeom>
            <a:solidFill>
              <a:srgbClr val="E2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42"/>
            <p:cNvSpPr/>
            <p:nvPr/>
          </p:nvSpPr>
          <p:spPr>
            <a:xfrm>
              <a:off x="4414673" y="3136809"/>
              <a:ext cx="15555" cy="12012"/>
            </a:xfrm>
            <a:custGeom>
              <a:avLst/>
              <a:gdLst/>
              <a:ahLst/>
              <a:cxnLst/>
              <a:rect l="l" t="t" r="r" b="b"/>
              <a:pathLst>
                <a:path w="101" h="78" extrusionOk="0">
                  <a:moveTo>
                    <a:pt x="51" y="1"/>
                  </a:moveTo>
                  <a:cubicBezTo>
                    <a:pt x="1" y="1"/>
                    <a:pt x="1" y="78"/>
                    <a:pt x="51" y="78"/>
                  </a:cubicBezTo>
                  <a:cubicBezTo>
                    <a:pt x="100" y="78"/>
                    <a:pt x="100" y="1"/>
                    <a:pt x="51" y="1"/>
                  </a:cubicBezTo>
                  <a:close/>
                </a:path>
              </a:pathLst>
            </a:custGeom>
            <a:solidFill>
              <a:srgbClr val="E2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42"/>
            <p:cNvSpPr/>
            <p:nvPr/>
          </p:nvSpPr>
          <p:spPr>
            <a:xfrm>
              <a:off x="4688953" y="3100927"/>
              <a:ext cx="16325" cy="16170"/>
            </a:xfrm>
            <a:custGeom>
              <a:avLst/>
              <a:gdLst/>
              <a:ahLst/>
              <a:cxnLst/>
              <a:rect l="l" t="t" r="r" b="b"/>
              <a:pathLst>
                <a:path w="106" h="105" extrusionOk="0">
                  <a:moveTo>
                    <a:pt x="50" y="0"/>
                  </a:moveTo>
                  <a:cubicBezTo>
                    <a:pt x="44" y="0"/>
                    <a:pt x="38" y="2"/>
                    <a:pt x="33" y="5"/>
                  </a:cubicBezTo>
                  <a:cubicBezTo>
                    <a:pt x="26" y="7"/>
                    <a:pt x="21" y="10"/>
                    <a:pt x="17" y="16"/>
                  </a:cubicBezTo>
                  <a:cubicBezTo>
                    <a:pt x="12" y="20"/>
                    <a:pt x="7" y="26"/>
                    <a:pt x="5" y="33"/>
                  </a:cubicBezTo>
                  <a:cubicBezTo>
                    <a:pt x="2" y="38"/>
                    <a:pt x="1" y="46"/>
                    <a:pt x="1" y="53"/>
                  </a:cubicBezTo>
                  <a:cubicBezTo>
                    <a:pt x="1" y="57"/>
                    <a:pt x="2" y="62"/>
                    <a:pt x="3" y="66"/>
                  </a:cubicBezTo>
                  <a:cubicBezTo>
                    <a:pt x="5" y="75"/>
                    <a:pt x="10" y="83"/>
                    <a:pt x="16" y="89"/>
                  </a:cubicBezTo>
                  <a:lnTo>
                    <a:pt x="26" y="97"/>
                  </a:lnTo>
                  <a:cubicBezTo>
                    <a:pt x="35" y="102"/>
                    <a:pt x="45" y="104"/>
                    <a:pt x="53" y="104"/>
                  </a:cubicBezTo>
                  <a:cubicBezTo>
                    <a:pt x="82" y="103"/>
                    <a:pt x="106" y="81"/>
                    <a:pt x="106" y="52"/>
                  </a:cubicBezTo>
                  <a:cubicBezTo>
                    <a:pt x="106" y="48"/>
                    <a:pt x="105" y="44"/>
                    <a:pt x="105" y="39"/>
                  </a:cubicBezTo>
                  <a:cubicBezTo>
                    <a:pt x="101" y="30"/>
                    <a:pt x="97" y="22"/>
                    <a:pt x="91" y="16"/>
                  </a:cubicBezTo>
                  <a:lnTo>
                    <a:pt x="80" y="7"/>
                  </a:lnTo>
                  <a:cubicBezTo>
                    <a:pt x="73" y="3"/>
                    <a:pt x="65" y="1"/>
                    <a:pt x="57" y="1"/>
                  </a:cubicBezTo>
                  <a:cubicBezTo>
                    <a:pt x="56" y="1"/>
                    <a:pt x="54" y="1"/>
                    <a:pt x="53" y="1"/>
                  </a:cubicBezTo>
                  <a:cubicBezTo>
                    <a:pt x="52" y="1"/>
                    <a:pt x="51" y="0"/>
                    <a:pt x="50" y="0"/>
                  </a:cubicBezTo>
                  <a:close/>
                </a:path>
              </a:pathLst>
            </a:custGeom>
            <a:solidFill>
              <a:srgbClr val="E2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47" name="Google Shape;3547;p42"/>
            <p:cNvGrpSpPr/>
            <p:nvPr/>
          </p:nvGrpSpPr>
          <p:grpSpPr>
            <a:xfrm>
              <a:off x="3179872" y="2472929"/>
              <a:ext cx="2731724" cy="1341417"/>
              <a:chOff x="3180575" y="2287641"/>
              <a:chExt cx="2903625" cy="1425826"/>
            </a:xfrm>
          </p:grpSpPr>
          <p:sp>
            <p:nvSpPr>
              <p:cNvPr id="3548" name="Google Shape;3548;p42"/>
              <p:cNvSpPr/>
              <p:nvPr/>
            </p:nvSpPr>
            <p:spPr>
              <a:xfrm>
                <a:off x="3329823" y="2323645"/>
                <a:ext cx="188693" cy="239510"/>
              </a:xfrm>
              <a:custGeom>
                <a:avLst/>
                <a:gdLst/>
                <a:ahLst/>
                <a:cxnLst/>
                <a:rect l="l" t="t" r="r" b="b"/>
                <a:pathLst>
                  <a:path w="854" h="1084" extrusionOk="0">
                    <a:moveTo>
                      <a:pt x="431" y="1"/>
                    </a:moveTo>
                    <a:cubicBezTo>
                      <a:pt x="414" y="1"/>
                      <a:pt x="397" y="12"/>
                      <a:pt x="395" y="34"/>
                    </a:cubicBezTo>
                    <a:cubicBezTo>
                      <a:pt x="371" y="268"/>
                      <a:pt x="228" y="454"/>
                      <a:pt x="44" y="494"/>
                    </a:cubicBezTo>
                    <a:cubicBezTo>
                      <a:pt x="2" y="504"/>
                      <a:pt x="1" y="594"/>
                      <a:pt x="44" y="601"/>
                    </a:cubicBezTo>
                    <a:cubicBezTo>
                      <a:pt x="230" y="638"/>
                      <a:pt x="370" y="819"/>
                      <a:pt x="400" y="1052"/>
                    </a:cubicBezTo>
                    <a:cubicBezTo>
                      <a:pt x="401" y="1062"/>
                      <a:pt x="405" y="1071"/>
                      <a:pt x="412" y="1076"/>
                    </a:cubicBezTo>
                    <a:cubicBezTo>
                      <a:pt x="418" y="1081"/>
                      <a:pt x="425" y="1083"/>
                      <a:pt x="432" y="1083"/>
                    </a:cubicBezTo>
                    <a:cubicBezTo>
                      <a:pt x="448" y="1083"/>
                      <a:pt x="463" y="1071"/>
                      <a:pt x="464" y="1052"/>
                    </a:cubicBezTo>
                    <a:cubicBezTo>
                      <a:pt x="493" y="819"/>
                      <a:pt x="629" y="638"/>
                      <a:pt x="812" y="601"/>
                    </a:cubicBezTo>
                    <a:cubicBezTo>
                      <a:pt x="854" y="593"/>
                      <a:pt x="854" y="504"/>
                      <a:pt x="812" y="494"/>
                    </a:cubicBezTo>
                    <a:cubicBezTo>
                      <a:pt x="632" y="454"/>
                      <a:pt x="492" y="268"/>
                      <a:pt x="467" y="34"/>
                    </a:cubicBezTo>
                    <a:cubicBezTo>
                      <a:pt x="465" y="12"/>
                      <a:pt x="448" y="1"/>
                      <a:pt x="4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42"/>
              <p:cNvSpPr/>
              <p:nvPr/>
            </p:nvSpPr>
            <p:spPr>
              <a:xfrm>
                <a:off x="3180575" y="2943341"/>
                <a:ext cx="142514" cy="177644"/>
              </a:xfrm>
              <a:custGeom>
                <a:avLst/>
                <a:gdLst/>
                <a:ahLst/>
                <a:cxnLst/>
                <a:rect l="l" t="t" r="r" b="b"/>
                <a:pathLst>
                  <a:path w="645" h="804" extrusionOk="0">
                    <a:moveTo>
                      <a:pt x="326" y="1"/>
                    </a:moveTo>
                    <a:cubicBezTo>
                      <a:pt x="312" y="1"/>
                      <a:pt x="299" y="10"/>
                      <a:pt x="299" y="28"/>
                    </a:cubicBezTo>
                    <a:cubicBezTo>
                      <a:pt x="280" y="202"/>
                      <a:pt x="172" y="338"/>
                      <a:pt x="33" y="369"/>
                    </a:cubicBezTo>
                    <a:cubicBezTo>
                      <a:pt x="2" y="376"/>
                      <a:pt x="1" y="442"/>
                      <a:pt x="33" y="448"/>
                    </a:cubicBezTo>
                    <a:cubicBezTo>
                      <a:pt x="174" y="475"/>
                      <a:pt x="280" y="609"/>
                      <a:pt x="302" y="781"/>
                    </a:cubicBezTo>
                    <a:cubicBezTo>
                      <a:pt x="302" y="787"/>
                      <a:pt x="305" y="794"/>
                      <a:pt x="312" y="798"/>
                    </a:cubicBezTo>
                    <a:cubicBezTo>
                      <a:pt x="316" y="802"/>
                      <a:pt x="321" y="804"/>
                      <a:pt x="326" y="804"/>
                    </a:cubicBezTo>
                    <a:cubicBezTo>
                      <a:pt x="338" y="804"/>
                      <a:pt x="349" y="794"/>
                      <a:pt x="350" y="781"/>
                    </a:cubicBezTo>
                    <a:cubicBezTo>
                      <a:pt x="372" y="609"/>
                      <a:pt x="475" y="475"/>
                      <a:pt x="613" y="448"/>
                    </a:cubicBezTo>
                    <a:cubicBezTo>
                      <a:pt x="644" y="442"/>
                      <a:pt x="644" y="376"/>
                      <a:pt x="613" y="369"/>
                    </a:cubicBezTo>
                    <a:cubicBezTo>
                      <a:pt x="477" y="338"/>
                      <a:pt x="372" y="201"/>
                      <a:pt x="353" y="28"/>
                    </a:cubicBezTo>
                    <a:cubicBezTo>
                      <a:pt x="353" y="10"/>
                      <a:pt x="340" y="1"/>
                      <a:pt x="3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42"/>
              <p:cNvSpPr/>
              <p:nvPr/>
            </p:nvSpPr>
            <p:spPr>
              <a:xfrm>
                <a:off x="3497711" y="3453409"/>
                <a:ext cx="204381" cy="260058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177" extrusionOk="0">
                    <a:moveTo>
                      <a:pt x="467" y="1"/>
                    </a:moveTo>
                    <a:cubicBezTo>
                      <a:pt x="448" y="1"/>
                      <a:pt x="430" y="13"/>
                      <a:pt x="428" y="37"/>
                    </a:cubicBezTo>
                    <a:cubicBezTo>
                      <a:pt x="401" y="291"/>
                      <a:pt x="246" y="492"/>
                      <a:pt x="46" y="537"/>
                    </a:cubicBezTo>
                    <a:cubicBezTo>
                      <a:pt x="1" y="547"/>
                      <a:pt x="0" y="644"/>
                      <a:pt x="46" y="654"/>
                    </a:cubicBezTo>
                    <a:cubicBezTo>
                      <a:pt x="248" y="692"/>
                      <a:pt x="400" y="889"/>
                      <a:pt x="432" y="1142"/>
                    </a:cubicBezTo>
                    <a:cubicBezTo>
                      <a:pt x="433" y="1153"/>
                      <a:pt x="438" y="1161"/>
                      <a:pt x="446" y="1169"/>
                    </a:cubicBezTo>
                    <a:cubicBezTo>
                      <a:pt x="452" y="1174"/>
                      <a:pt x="459" y="1176"/>
                      <a:pt x="467" y="1176"/>
                    </a:cubicBezTo>
                    <a:cubicBezTo>
                      <a:pt x="483" y="1176"/>
                      <a:pt x="499" y="1165"/>
                      <a:pt x="502" y="1142"/>
                    </a:cubicBezTo>
                    <a:cubicBezTo>
                      <a:pt x="533" y="889"/>
                      <a:pt x="682" y="692"/>
                      <a:pt x="880" y="654"/>
                    </a:cubicBezTo>
                    <a:cubicBezTo>
                      <a:pt x="925" y="644"/>
                      <a:pt x="924" y="547"/>
                      <a:pt x="880" y="537"/>
                    </a:cubicBezTo>
                    <a:cubicBezTo>
                      <a:pt x="684" y="492"/>
                      <a:pt x="533" y="291"/>
                      <a:pt x="506" y="37"/>
                    </a:cubicBezTo>
                    <a:cubicBezTo>
                      <a:pt x="504" y="13"/>
                      <a:pt x="485" y="1"/>
                      <a:pt x="4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42"/>
              <p:cNvSpPr/>
              <p:nvPr/>
            </p:nvSpPr>
            <p:spPr>
              <a:xfrm>
                <a:off x="5735318" y="2287641"/>
                <a:ext cx="137432" cy="174109"/>
              </a:xfrm>
              <a:custGeom>
                <a:avLst/>
                <a:gdLst/>
                <a:ahLst/>
                <a:cxnLst/>
                <a:rect l="l" t="t" r="r" b="b"/>
                <a:pathLst>
                  <a:path w="622" h="788" extrusionOk="0">
                    <a:moveTo>
                      <a:pt x="307" y="0"/>
                    </a:moveTo>
                    <a:cubicBezTo>
                      <a:pt x="296" y="0"/>
                      <a:pt x="284" y="7"/>
                      <a:pt x="281" y="21"/>
                    </a:cubicBezTo>
                    <a:cubicBezTo>
                      <a:pt x="264" y="192"/>
                      <a:pt x="162" y="328"/>
                      <a:pt x="30" y="358"/>
                    </a:cubicBezTo>
                    <a:cubicBezTo>
                      <a:pt x="0" y="364"/>
                      <a:pt x="0" y="429"/>
                      <a:pt x="30" y="436"/>
                    </a:cubicBezTo>
                    <a:cubicBezTo>
                      <a:pt x="163" y="463"/>
                      <a:pt x="263" y="594"/>
                      <a:pt x="285" y="764"/>
                    </a:cubicBezTo>
                    <a:cubicBezTo>
                      <a:pt x="285" y="778"/>
                      <a:pt x="296" y="787"/>
                      <a:pt x="308" y="787"/>
                    </a:cubicBezTo>
                    <a:cubicBezTo>
                      <a:pt x="312" y="787"/>
                      <a:pt x="317" y="786"/>
                      <a:pt x="321" y="782"/>
                    </a:cubicBezTo>
                    <a:cubicBezTo>
                      <a:pt x="326" y="778"/>
                      <a:pt x="331" y="772"/>
                      <a:pt x="331" y="764"/>
                    </a:cubicBezTo>
                    <a:cubicBezTo>
                      <a:pt x="353" y="594"/>
                      <a:pt x="455" y="463"/>
                      <a:pt x="590" y="436"/>
                    </a:cubicBezTo>
                    <a:cubicBezTo>
                      <a:pt x="621" y="429"/>
                      <a:pt x="620" y="364"/>
                      <a:pt x="590" y="358"/>
                    </a:cubicBezTo>
                    <a:cubicBezTo>
                      <a:pt x="456" y="328"/>
                      <a:pt x="352" y="192"/>
                      <a:pt x="334" y="21"/>
                    </a:cubicBezTo>
                    <a:cubicBezTo>
                      <a:pt x="331" y="7"/>
                      <a:pt x="319" y="0"/>
                      <a:pt x="3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42"/>
              <p:cNvSpPr/>
              <p:nvPr/>
            </p:nvSpPr>
            <p:spPr>
              <a:xfrm>
                <a:off x="5882691" y="2906995"/>
                <a:ext cx="201509" cy="250336"/>
              </a:xfrm>
              <a:custGeom>
                <a:avLst/>
                <a:gdLst/>
                <a:ahLst/>
                <a:cxnLst/>
                <a:rect l="l" t="t" r="r" b="b"/>
                <a:pathLst>
                  <a:path w="912" h="1133" extrusionOk="0">
                    <a:moveTo>
                      <a:pt x="452" y="1"/>
                    </a:moveTo>
                    <a:cubicBezTo>
                      <a:pt x="434" y="1"/>
                      <a:pt x="417" y="12"/>
                      <a:pt x="414" y="35"/>
                    </a:cubicBezTo>
                    <a:cubicBezTo>
                      <a:pt x="388" y="280"/>
                      <a:pt x="238" y="474"/>
                      <a:pt x="45" y="517"/>
                    </a:cubicBezTo>
                    <a:cubicBezTo>
                      <a:pt x="1" y="527"/>
                      <a:pt x="0" y="621"/>
                      <a:pt x="45" y="628"/>
                    </a:cubicBezTo>
                    <a:cubicBezTo>
                      <a:pt x="240" y="667"/>
                      <a:pt x="387" y="856"/>
                      <a:pt x="418" y="1100"/>
                    </a:cubicBezTo>
                    <a:cubicBezTo>
                      <a:pt x="418" y="1120"/>
                      <a:pt x="435" y="1133"/>
                      <a:pt x="452" y="1133"/>
                    </a:cubicBezTo>
                    <a:cubicBezTo>
                      <a:pt x="459" y="1133"/>
                      <a:pt x="467" y="1131"/>
                      <a:pt x="473" y="1126"/>
                    </a:cubicBezTo>
                    <a:cubicBezTo>
                      <a:pt x="480" y="1119"/>
                      <a:pt x="485" y="1109"/>
                      <a:pt x="486" y="1100"/>
                    </a:cubicBezTo>
                    <a:cubicBezTo>
                      <a:pt x="518" y="856"/>
                      <a:pt x="667" y="667"/>
                      <a:pt x="866" y="628"/>
                    </a:cubicBezTo>
                    <a:cubicBezTo>
                      <a:pt x="911" y="620"/>
                      <a:pt x="911" y="527"/>
                      <a:pt x="866" y="517"/>
                    </a:cubicBezTo>
                    <a:cubicBezTo>
                      <a:pt x="670" y="474"/>
                      <a:pt x="517" y="280"/>
                      <a:pt x="490" y="35"/>
                    </a:cubicBezTo>
                    <a:cubicBezTo>
                      <a:pt x="487" y="12"/>
                      <a:pt x="470" y="1"/>
                      <a:pt x="4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42"/>
              <p:cNvSpPr/>
              <p:nvPr/>
            </p:nvSpPr>
            <p:spPr>
              <a:xfrm>
                <a:off x="5564088" y="3488093"/>
                <a:ext cx="150469" cy="190680"/>
              </a:xfrm>
              <a:custGeom>
                <a:avLst/>
                <a:gdLst/>
                <a:ahLst/>
                <a:cxnLst/>
                <a:rect l="l" t="t" r="r" b="b"/>
                <a:pathLst>
                  <a:path w="681" h="863" extrusionOk="0">
                    <a:moveTo>
                      <a:pt x="337" y="0"/>
                    </a:moveTo>
                    <a:cubicBezTo>
                      <a:pt x="323" y="0"/>
                      <a:pt x="310" y="9"/>
                      <a:pt x="308" y="27"/>
                    </a:cubicBezTo>
                    <a:cubicBezTo>
                      <a:pt x="289" y="214"/>
                      <a:pt x="177" y="361"/>
                      <a:pt x="34" y="394"/>
                    </a:cubicBezTo>
                    <a:cubicBezTo>
                      <a:pt x="0" y="401"/>
                      <a:pt x="0" y="473"/>
                      <a:pt x="35" y="479"/>
                    </a:cubicBezTo>
                    <a:cubicBezTo>
                      <a:pt x="180" y="508"/>
                      <a:pt x="289" y="652"/>
                      <a:pt x="313" y="838"/>
                    </a:cubicBezTo>
                    <a:cubicBezTo>
                      <a:pt x="313" y="853"/>
                      <a:pt x="324" y="863"/>
                      <a:pt x="337" y="863"/>
                    </a:cubicBezTo>
                    <a:cubicBezTo>
                      <a:pt x="342" y="863"/>
                      <a:pt x="347" y="861"/>
                      <a:pt x="352" y="857"/>
                    </a:cubicBezTo>
                    <a:cubicBezTo>
                      <a:pt x="357" y="853"/>
                      <a:pt x="362" y="846"/>
                      <a:pt x="363" y="838"/>
                    </a:cubicBezTo>
                    <a:cubicBezTo>
                      <a:pt x="386" y="653"/>
                      <a:pt x="497" y="508"/>
                      <a:pt x="646" y="479"/>
                    </a:cubicBezTo>
                    <a:cubicBezTo>
                      <a:pt x="680" y="473"/>
                      <a:pt x="679" y="401"/>
                      <a:pt x="646" y="394"/>
                    </a:cubicBezTo>
                    <a:cubicBezTo>
                      <a:pt x="499" y="361"/>
                      <a:pt x="385" y="214"/>
                      <a:pt x="365" y="27"/>
                    </a:cubicBezTo>
                    <a:cubicBezTo>
                      <a:pt x="363" y="9"/>
                      <a:pt x="350" y="0"/>
                      <a:pt x="3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2641;p35">
            <a:extLst>
              <a:ext uri="{FF2B5EF4-FFF2-40B4-BE49-F238E27FC236}">
                <a16:creationId xmlns:a16="http://schemas.microsoft.com/office/drawing/2014/main" id="{E2AA20B4-C98C-C45E-1C37-3AB6BE0F1140}"/>
              </a:ext>
            </a:extLst>
          </p:cNvPr>
          <p:cNvGrpSpPr/>
          <p:nvPr/>
        </p:nvGrpSpPr>
        <p:grpSpPr>
          <a:xfrm>
            <a:off x="639438" y="2783057"/>
            <a:ext cx="2907361" cy="2178234"/>
            <a:chOff x="3180575" y="1608000"/>
            <a:chExt cx="2903625" cy="2294376"/>
          </a:xfrm>
        </p:grpSpPr>
        <p:sp>
          <p:nvSpPr>
            <p:cNvPr id="3" name="Google Shape;2642;p35">
              <a:extLst>
                <a:ext uri="{FF2B5EF4-FFF2-40B4-BE49-F238E27FC236}">
                  <a16:creationId xmlns:a16="http://schemas.microsoft.com/office/drawing/2014/main" id="{2BC9DE3E-BE87-D7F5-B18E-2396950D5E04}"/>
                </a:ext>
              </a:extLst>
            </p:cNvPr>
            <p:cNvSpPr/>
            <p:nvPr/>
          </p:nvSpPr>
          <p:spPr>
            <a:xfrm>
              <a:off x="3329823" y="2323645"/>
              <a:ext cx="188693" cy="239510"/>
            </a:xfrm>
            <a:custGeom>
              <a:avLst/>
              <a:gdLst/>
              <a:ahLst/>
              <a:cxnLst/>
              <a:rect l="l" t="t" r="r" b="b"/>
              <a:pathLst>
                <a:path w="854" h="1084" extrusionOk="0">
                  <a:moveTo>
                    <a:pt x="431" y="1"/>
                  </a:moveTo>
                  <a:cubicBezTo>
                    <a:pt x="414" y="1"/>
                    <a:pt x="397" y="12"/>
                    <a:pt x="395" y="34"/>
                  </a:cubicBezTo>
                  <a:cubicBezTo>
                    <a:pt x="371" y="268"/>
                    <a:pt x="228" y="454"/>
                    <a:pt x="44" y="494"/>
                  </a:cubicBezTo>
                  <a:cubicBezTo>
                    <a:pt x="2" y="504"/>
                    <a:pt x="1" y="594"/>
                    <a:pt x="44" y="601"/>
                  </a:cubicBezTo>
                  <a:cubicBezTo>
                    <a:pt x="230" y="638"/>
                    <a:pt x="370" y="819"/>
                    <a:pt x="400" y="1052"/>
                  </a:cubicBezTo>
                  <a:cubicBezTo>
                    <a:pt x="401" y="1062"/>
                    <a:pt x="405" y="1071"/>
                    <a:pt x="412" y="1076"/>
                  </a:cubicBezTo>
                  <a:cubicBezTo>
                    <a:pt x="418" y="1081"/>
                    <a:pt x="425" y="1083"/>
                    <a:pt x="432" y="1083"/>
                  </a:cubicBezTo>
                  <a:cubicBezTo>
                    <a:pt x="448" y="1083"/>
                    <a:pt x="463" y="1071"/>
                    <a:pt x="464" y="1052"/>
                  </a:cubicBezTo>
                  <a:cubicBezTo>
                    <a:pt x="493" y="819"/>
                    <a:pt x="629" y="638"/>
                    <a:pt x="812" y="601"/>
                  </a:cubicBezTo>
                  <a:cubicBezTo>
                    <a:pt x="854" y="593"/>
                    <a:pt x="854" y="504"/>
                    <a:pt x="812" y="494"/>
                  </a:cubicBezTo>
                  <a:cubicBezTo>
                    <a:pt x="632" y="454"/>
                    <a:pt x="492" y="268"/>
                    <a:pt x="467" y="34"/>
                  </a:cubicBezTo>
                  <a:cubicBezTo>
                    <a:pt x="465" y="12"/>
                    <a:pt x="448" y="1"/>
                    <a:pt x="4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643;p35">
              <a:extLst>
                <a:ext uri="{FF2B5EF4-FFF2-40B4-BE49-F238E27FC236}">
                  <a16:creationId xmlns:a16="http://schemas.microsoft.com/office/drawing/2014/main" id="{4E105E4B-A9D3-1950-9659-7D716E1318D5}"/>
                </a:ext>
              </a:extLst>
            </p:cNvPr>
            <p:cNvSpPr/>
            <p:nvPr/>
          </p:nvSpPr>
          <p:spPr>
            <a:xfrm>
              <a:off x="3180575" y="2943341"/>
              <a:ext cx="142514" cy="177644"/>
            </a:xfrm>
            <a:custGeom>
              <a:avLst/>
              <a:gdLst/>
              <a:ahLst/>
              <a:cxnLst/>
              <a:rect l="l" t="t" r="r" b="b"/>
              <a:pathLst>
                <a:path w="645" h="804" extrusionOk="0">
                  <a:moveTo>
                    <a:pt x="326" y="1"/>
                  </a:moveTo>
                  <a:cubicBezTo>
                    <a:pt x="312" y="1"/>
                    <a:pt x="299" y="10"/>
                    <a:pt x="299" y="28"/>
                  </a:cubicBezTo>
                  <a:cubicBezTo>
                    <a:pt x="280" y="202"/>
                    <a:pt x="172" y="338"/>
                    <a:pt x="33" y="369"/>
                  </a:cubicBezTo>
                  <a:cubicBezTo>
                    <a:pt x="2" y="376"/>
                    <a:pt x="1" y="442"/>
                    <a:pt x="33" y="448"/>
                  </a:cubicBezTo>
                  <a:cubicBezTo>
                    <a:pt x="174" y="475"/>
                    <a:pt x="280" y="609"/>
                    <a:pt x="302" y="781"/>
                  </a:cubicBezTo>
                  <a:cubicBezTo>
                    <a:pt x="302" y="787"/>
                    <a:pt x="305" y="794"/>
                    <a:pt x="312" y="798"/>
                  </a:cubicBezTo>
                  <a:cubicBezTo>
                    <a:pt x="316" y="802"/>
                    <a:pt x="321" y="804"/>
                    <a:pt x="326" y="804"/>
                  </a:cubicBezTo>
                  <a:cubicBezTo>
                    <a:pt x="338" y="804"/>
                    <a:pt x="349" y="794"/>
                    <a:pt x="350" y="781"/>
                  </a:cubicBezTo>
                  <a:cubicBezTo>
                    <a:pt x="372" y="609"/>
                    <a:pt x="475" y="475"/>
                    <a:pt x="613" y="448"/>
                  </a:cubicBezTo>
                  <a:cubicBezTo>
                    <a:pt x="644" y="442"/>
                    <a:pt x="644" y="376"/>
                    <a:pt x="613" y="369"/>
                  </a:cubicBezTo>
                  <a:cubicBezTo>
                    <a:pt x="477" y="338"/>
                    <a:pt x="372" y="201"/>
                    <a:pt x="353" y="28"/>
                  </a:cubicBezTo>
                  <a:cubicBezTo>
                    <a:pt x="353" y="10"/>
                    <a:pt x="340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644;p35">
              <a:extLst>
                <a:ext uri="{FF2B5EF4-FFF2-40B4-BE49-F238E27FC236}">
                  <a16:creationId xmlns:a16="http://schemas.microsoft.com/office/drawing/2014/main" id="{EF3930E5-8937-15BF-7A3F-0775A5BABED5}"/>
                </a:ext>
              </a:extLst>
            </p:cNvPr>
            <p:cNvSpPr/>
            <p:nvPr/>
          </p:nvSpPr>
          <p:spPr>
            <a:xfrm>
              <a:off x="3497711" y="3453409"/>
              <a:ext cx="204381" cy="260058"/>
            </a:xfrm>
            <a:custGeom>
              <a:avLst/>
              <a:gdLst/>
              <a:ahLst/>
              <a:cxnLst/>
              <a:rect l="l" t="t" r="r" b="b"/>
              <a:pathLst>
                <a:path w="925" h="1177" extrusionOk="0">
                  <a:moveTo>
                    <a:pt x="467" y="1"/>
                  </a:moveTo>
                  <a:cubicBezTo>
                    <a:pt x="448" y="1"/>
                    <a:pt x="430" y="13"/>
                    <a:pt x="428" y="37"/>
                  </a:cubicBezTo>
                  <a:cubicBezTo>
                    <a:pt x="401" y="291"/>
                    <a:pt x="246" y="492"/>
                    <a:pt x="46" y="537"/>
                  </a:cubicBezTo>
                  <a:cubicBezTo>
                    <a:pt x="1" y="547"/>
                    <a:pt x="0" y="644"/>
                    <a:pt x="46" y="654"/>
                  </a:cubicBezTo>
                  <a:cubicBezTo>
                    <a:pt x="248" y="692"/>
                    <a:pt x="400" y="889"/>
                    <a:pt x="432" y="1142"/>
                  </a:cubicBezTo>
                  <a:cubicBezTo>
                    <a:pt x="433" y="1153"/>
                    <a:pt x="438" y="1161"/>
                    <a:pt x="446" y="1169"/>
                  </a:cubicBezTo>
                  <a:cubicBezTo>
                    <a:pt x="452" y="1174"/>
                    <a:pt x="459" y="1176"/>
                    <a:pt x="467" y="1176"/>
                  </a:cubicBezTo>
                  <a:cubicBezTo>
                    <a:pt x="483" y="1176"/>
                    <a:pt x="499" y="1165"/>
                    <a:pt x="502" y="1142"/>
                  </a:cubicBezTo>
                  <a:cubicBezTo>
                    <a:pt x="533" y="889"/>
                    <a:pt x="682" y="692"/>
                    <a:pt x="880" y="654"/>
                  </a:cubicBezTo>
                  <a:cubicBezTo>
                    <a:pt x="925" y="644"/>
                    <a:pt x="924" y="547"/>
                    <a:pt x="880" y="537"/>
                  </a:cubicBezTo>
                  <a:cubicBezTo>
                    <a:pt x="684" y="492"/>
                    <a:pt x="533" y="291"/>
                    <a:pt x="506" y="37"/>
                  </a:cubicBezTo>
                  <a:cubicBezTo>
                    <a:pt x="504" y="13"/>
                    <a:pt x="485" y="1"/>
                    <a:pt x="4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645;p35">
              <a:extLst>
                <a:ext uri="{FF2B5EF4-FFF2-40B4-BE49-F238E27FC236}">
                  <a16:creationId xmlns:a16="http://schemas.microsoft.com/office/drawing/2014/main" id="{417ED16F-2528-E785-1B66-4977231A1FCB}"/>
                </a:ext>
              </a:extLst>
            </p:cNvPr>
            <p:cNvSpPr/>
            <p:nvPr/>
          </p:nvSpPr>
          <p:spPr>
            <a:xfrm>
              <a:off x="5735318" y="2287641"/>
              <a:ext cx="137432" cy="174109"/>
            </a:xfrm>
            <a:custGeom>
              <a:avLst/>
              <a:gdLst/>
              <a:ahLst/>
              <a:cxnLst/>
              <a:rect l="l" t="t" r="r" b="b"/>
              <a:pathLst>
                <a:path w="622" h="788" extrusionOk="0">
                  <a:moveTo>
                    <a:pt x="307" y="0"/>
                  </a:moveTo>
                  <a:cubicBezTo>
                    <a:pt x="296" y="0"/>
                    <a:pt x="284" y="7"/>
                    <a:pt x="281" y="21"/>
                  </a:cubicBezTo>
                  <a:cubicBezTo>
                    <a:pt x="264" y="192"/>
                    <a:pt x="162" y="328"/>
                    <a:pt x="30" y="358"/>
                  </a:cubicBezTo>
                  <a:cubicBezTo>
                    <a:pt x="0" y="364"/>
                    <a:pt x="0" y="429"/>
                    <a:pt x="30" y="436"/>
                  </a:cubicBezTo>
                  <a:cubicBezTo>
                    <a:pt x="163" y="463"/>
                    <a:pt x="263" y="594"/>
                    <a:pt x="285" y="764"/>
                  </a:cubicBezTo>
                  <a:cubicBezTo>
                    <a:pt x="285" y="778"/>
                    <a:pt x="296" y="787"/>
                    <a:pt x="308" y="787"/>
                  </a:cubicBezTo>
                  <a:cubicBezTo>
                    <a:pt x="312" y="787"/>
                    <a:pt x="317" y="786"/>
                    <a:pt x="321" y="782"/>
                  </a:cubicBezTo>
                  <a:cubicBezTo>
                    <a:pt x="326" y="778"/>
                    <a:pt x="331" y="772"/>
                    <a:pt x="331" y="764"/>
                  </a:cubicBezTo>
                  <a:cubicBezTo>
                    <a:pt x="353" y="594"/>
                    <a:pt x="455" y="463"/>
                    <a:pt x="590" y="436"/>
                  </a:cubicBezTo>
                  <a:cubicBezTo>
                    <a:pt x="621" y="429"/>
                    <a:pt x="620" y="364"/>
                    <a:pt x="590" y="358"/>
                  </a:cubicBezTo>
                  <a:cubicBezTo>
                    <a:pt x="456" y="328"/>
                    <a:pt x="352" y="192"/>
                    <a:pt x="334" y="21"/>
                  </a:cubicBezTo>
                  <a:cubicBezTo>
                    <a:pt x="331" y="7"/>
                    <a:pt x="319" y="0"/>
                    <a:pt x="3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46;p35">
              <a:extLst>
                <a:ext uri="{FF2B5EF4-FFF2-40B4-BE49-F238E27FC236}">
                  <a16:creationId xmlns:a16="http://schemas.microsoft.com/office/drawing/2014/main" id="{61E26D53-0F49-A57D-5555-24E1C37A0314}"/>
                </a:ext>
              </a:extLst>
            </p:cNvPr>
            <p:cNvSpPr/>
            <p:nvPr/>
          </p:nvSpPr>
          <p:spPr>
            <a:xfrm>
              <a:off x="5882691" y="2906995"/>
              <a:ext cx="201509" cy="250336"/>
            </a:xfrm>
            <a:custGeom>
              <a:avLst/>
              <a:gdLst/>
              <a:ahLst/>
              <a:cxnLst/>
              <a:rect l="l" t="t" r="r" b="b"/>
              <a:pathLst>
                <a:path w="912" h="1133" extrusionOk="0">
                  <a:moveTo>
                    <a:pt x="452" y="1"/>
                  </a:moveTo>
                  <a:cubicBezTo>
                    <a:pt x="434" y="1"/>
                    <a:pt x="417" y="12"/>
                    <a:pt x="414" y="35"/>
                  </a:cubicBezTo>
                  <a:cubicBezTo>
                    <a:pt x="388" y="280"/>
                    <a:pt x="238" y="474"/>
                    <a:pt x="45" y="517"/>
                  </a:cubicBezTo>
                  <a:cubicBezTo>
                    <a:pt x="1" y="527"/>
                    <a:pt x="0" y="621"/>
                    <a:pt x="45" y="628"/>
                  </a:cubicBezTo>
                  <a:cubicBezTo>
                    <a:pt x="240" y="667"/>
                    <a:pt x="387" y="856"/>
                    <a:pt x="418" y="1100"/>
                  </a:cubicBezTo>
                  <a:cubicBezTo>
                    <a:pt x="418" y="1120"/>
                    <a:pt x="435" y="1133"/>
                    <a:pt x="452" y="1133"/>
                  </a:cubicBezTo>
                  <a:cubicBezTo>
                    <a:pt x="459" y="1133"/>
                    <a:pt x="467" y="1131"/>
                    <a:pt x="473" y="1126"/>
                  </a:cubicBezTo>
                  <a:cubicBezTo>
                    <a:pt x="480" y="1119"/>
                    <a:pt x="485" y="1109"/>
                    <a:pt x="486" y="1100"/>
                  </a:cubicBezTo>
                  <a:cubicBezTo>
                    <a:pt x="518" y="856"/>
                    <a:pt x="667" y="667"/>
                    <a:pt x="866" y="628"/>
                  </a:cubicBezTo>
                  <a:cubicBezTo>
                    <a:pt x="911" y="620"/>
                    <a:pt x="911" y="527"/>
                    <a:pt x="866" y="517"/>
                  </a:cubicBezTo>
                  <a:cubicBezTo>
                    <a:pt x="670" y="474"/>
                    <a:pt x="517" y="280"/>
                    <a:pt x="490" y="35"/>
                  </a:cubicBezTo>
                  <a:cubicBezTo>
                    <a:pt x="487" y="12"/>
                    <a:pt x="470" y="1"/>
                    <a:pt x="4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647;p35">
              <a:extLst>
                <a:ext uri="{FF2B5EF4-FFF2-40B4-BE49-F238E27FC236}">
                  <a16:creationId xmlns:a16="http://schemas.microsoft.com/office/drawing/2014/main" id="{DD9AA0DB-5FAA-C648-10A3-6D415125C4CD}"/>
                </a:ext>
              </a:extLst>
            </p:cNvPr>
            <p:cNvSpPr/>
            <p:nvPr/>
          </p:nvSpPr>
          <p:spPr>
            <a:xfrm>
              <a:off x="5564088" y="3488093"/>
              <a:ext cx="150469" cy="190680"/>
            </a:xfrm>
            <a:custGeom>
              <a:avLst/>
              <a:gdLst/>
              <a:ahLst/>
              <a:cxnLst/>
              <a:rect l="l" t="t" r="r" b="b"/>
              <a:pathLst>
                <a:path w="681" h="863" extrusionOk="0">
                  <a:moveTo>
                    <a:pt x="337" y="0"/>
                  </a:moveTo>
                  <a:cubicBezTo>
                    <a:pt x="323" y="0"/>
                    <a:pt x="310" y="9"/>
                    <a:pt x="308" y="27"/>
                  </a:cubicBezTo>
                  <a:cubicBezTo>
                    <a:pt x="289" y="214"/>
                    <a:pt x="177" y="361"/>
                    <a:pt x="34" y="394"/>
                  </a:cubicBezTo>
                  <a:cubicBezTo>
                    <a:pt x="0" y="401"/>
                    <a:pt x="0" y="473"/>
                    <a:pt x="35" y="479"/>
                  </a:cubicBezTo>
                  <a:cubicBezTo>
                    <a:pt x="180" y="508"/>
                    <a:pt x="289" y="652"/>
                    <a:pt x="313" y="838"/>
                  </a:cubicBezTo>
                  <a:cubicBezTo>
                    <a:pt x="313" y="853"/>
                    <a:pt x="324" y="863"/>
                    <a:pt x="337" y="863"/>
                  </a:cubicBezTo>
                  <a:cubicBezTo>
                    <a:pt x="342" y="863"/>
                    <a:pt x="347" y="861"/>
                    <a:pt x="352" y="857"/>
                  </a:cubicBezTo>
                  <a:cubicBezTo>
                    <a:pt x="357" y="853"/>
                    <a:pt x="362" y="846"/>
                    <a:pt x="363" y="838"/>
                  </a:cubicBezTo>
                  <a:cubicBezTo>
                    <a:pt x="386" y="653"/>
                    <a:pt x="497" y="508"/>
                    <a:pt x="646" y="479"/>
                  </a:cubicBezTo>
                  <a:cubicBezTo>
                    <a:pt x="680" y="473"/>
                    <a:pt x="679" y="401"/>
                    <a:pt x="646" y="394"/>
                  </a:cubicBezTo>
                  <a:cubicBezTo>
                    <a:pt x="499" y="361"/>
                    <a:pt x="385" y="214"/>
                    <a:pt x="365" y="27"/>
                  </a:cubicBezTo>
                  <a:cubicBezTo>
                    <a:pt x="363" y="9"/>
                    <a:pt x="350" y="0"/>
                    <a:pt x="3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648;p35">
              <a:extLst>
                <a:ext uri="{FF2B5EF4-FFF2-40B4-BE49-F238E27FC236}">
                  <a16:creationId xmlns:a16="http://schemas.microsoft.com/office/drawing/2014/main" id="{16D2AA2F-E10A-2317-8E47-203C217D0235}"/>
                </a:ext>
              </a:extLst>
            </p:cNvPr>
            <p:cNvSpPr/>
            <p:nvPr/>
          </p:nvSpPr>
          <p:spPr>
            <a:xfrm>
              <a:off x="4757396" y="3487432"/>
              <a:ext cx="376503" cy="414944"/>
            </a:xfrm>
            <a:custGeom>
              <a:avLst/>
              <a:gdLst/>
              <a:ahLst/>
              <a:cxnLst/>
              <a:rect l="l" t="t" r="r" b="b"/>
              <a:pathLst>
                <a:path w="1704" h="1878" extrusionOk="0">
                  <a:moveTo>
                    <a:pt x="243" y="0"/>
                  </a:moveTo>
                  <a:cubicBezTo>
                    <a:pt x="153" y="0"/>
                    <a:pt x="61" y="16"/>
                    <a:pt x="16" y="96"/>
                  </a:cubicBezTo>
                  <a:cubicBezTo>
                    <a:pt x="0" y="128"/>
                    <a:pt x="8" y="166"/>
                    <a:pt x="35" y="190"/>
                  </a:cubicBezTo>
                  <a:cubicBezTo>
                    <a:pt x="78" y="229"/>
                    <a:pt x="135" y="234"/>
                    <a:pt x="193" y="234"/>
                  </a:cubicBezTo>
                  <a:cubicBezTo>
                    <a:pt x="220" y="234"/>
                    <a:pt x="247" y="233"/>
                    <a:pt x="273" y="233"/>
                  </a:cubicBezTo>
                  <a:cubicBezTo>
                    <a:pt x="293" y="233"/>
                    <a:pt x="313" y="234"/>
                    <a:pt x="332" y="236"/>
                  </a:cubicBezTo>
                  <a:cubicBezTo>
                    <a:pt x="438" y="251"/>
                    <a:pt x="541" y="282"/>
                    <a:pt x="639" y="327"/>
                  </a:cubicBezTo>
                  <a:cubicBezTo>
                    <a:pt x="822" y="410"/>
                    <a:pt x="1021" y="511"/>
                    <a:pt x="1157" y="661"/>
                  </a:cubicBezTo>
                  <a:cubicBezTo>
                    <a:pt x="1447" y="983"/>
                    <a:pt x="1545" y="1388"/>
                    <a:pt x="1519" y="1811"/>
                  </a:cubicBezTo>
                  <a:cubicBezTo>
                    <a:pt x="1517" y="1852"/>
                    <a:pt x="1550" y="1877"/>
                    <a:pt x="1581" y="1877"/>
                  </a:cubicBezTo>
                  <a:cubicBezTo>
                    <a:pt x="1604" y="1877"/>
                    <a:pt x="1625" y="1864"/>
                    <a:pt x="1631" y="1833"/>
                  </a:cubicBezTo>
                  <a:cubicBezTo>
                    <a:pt x="1703" y="1392"/>
                    <a:pt x="1530" y="898"/>
                    <a:pt x="1255" y="556"/>
                  </a:cubicBezTo>
                  <a:cubicBezTo>
                    <a:pt x="1100" y="363"/>
                    <a:pt x="953" y="190"/>
                    <a:pt x="717" y="93"/>
                  </a:cubicBezTo>
                  <a:cubicBezTo>
                    <a:pt x="598" y="43"/>
                    <a:pt x="471" y="13"/>
                    <a:pt x="342" y="4"/>
                  </a:cubicBezTo>
                  <a:cubicBezTo>
                    <a:pt x="311" y="3"/>
                    <a:pt x="277" y="0"/>
                    <a:pt x="2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49;p35">
              <a:extLst>
                <a:ext uri="{FF2B5EF4-FFF2-40B4-BE49-F238E27FC236}">
                  <a16:creationId xmlns:a16="http://schemas.microsoft.com/office/drawing/2014/main" id="{07357A50-05B2-56D3-9966-13C84CCA90CC}"/>
                </a:ext>
              </a:extLst>
            </p:cNvPr>
            <p:cNvSpPr/>
            <p:nvPr/>
          </p:nvSpPr>
          <p:spPr>
            <a:xfrm>
              <a:off x="4088356" y="3488095"/>
              <a:ext cx="351756" cy="348659"/>
            </a:xfrm>
            <a:custGeom>
              <a:avLst/>
              <a:gdLst/>
              <a:ahLst/>
              <a:cxnLst/>
              <a:rect l="l" t="t" r="r" b="b"/>
              <a:pathLst>
                <a:path w="1592" h="1578" extrusionOk="0">
                  <a:moveTo>
                    <a:pt x="1371" y="0"/>
                  </a:moveTo>
                  <a:cubicBezTo>
                    <a:pt x="1225" y="0"/>
                    <a:pt x="1090" y="73"/>
                    <a:pt x="976" y="132"/>
                  </a:cubicBezTo>
                  <a:cubicBezTo>
                    <a:pt x="781" y="231"/>
                    <a:pt x="602" y="351"/>
                    <a:pt x="457" y="512"/>
                  </a:cubicBezTo>
                  <a:cubicBezTo>
                    <a:pt x="329" y="656"/>
                    <a:pt x="226" y="820"/>
                    <a:pt x="155" y="999"/>
                  </a:cubicBezTo>
                  <a:cubicBezTo>
                    <a:pt x="98" y="1141"/>
                    <a:pt x="1" y="1375"/>
                    <a:pt x="73" y="1553"/>
                  </a:cubicBezTo>
                  <a:cubicBezTo>
                    <a:pt x="79" y="1568"/>
                    <a:pt x="93" y="1577"/>
                    <a:pt x="106" y="1577"/>
                  </a:cubicBezTo>
                  <a:cubicBezTo>
                    <a:pt x="114" y="1577"/>
                    <a:pt x="121" y="1574"/>
                    <a:pt x="126" y="1567"/>
                  </a:cubicBezTo>
                  <a:cubicBezTo>
                    <a:pt x="169" y="1505"/>
                    <a:pt x="171" y="1414"/>
                    <a:pt x="192" y="1339"/>
                  </a:cubicBezTo>
                  <a:cubicBezTo>
                    <a:pt x="217" y="1248"/>
                    <a:pt x="253" y="1161"/>
                    <a:pt x="300" y="1079"/>
                  </a:cubicBezTo>
                  <a:cubicBezTo>
                    <a:pt x="385" y="930"/>
                    <a:pt x="500" y="806"/>
                    <a:pt x="632" y="700"/>
                  </a:cubicBezTo>
                  <a:cubicBezTo>
                    <a:pt x="774" y="586"/>
                    <a:pt x="924" y="483"/>
                    <a:pt x="1083" y="392"/>
                  </a:cubicBezTo>
                  <a:cubicBezTo>
                    <a:pt x="1231" y="304"/>
                    <a:pt x="1392" y="240"/>
                    <a:pt x="1544" y="161"/>
                  </a:cubicBezTo>
                  <a:cubicBezTo>
                    <a:pt x="1592" y="136"/>
                    <a:pt x="1583" y="51"/>
                    <a:pt x="1518" y="27"/>
                  </a:cubicBezTo>
                  <a:cubicBezTo>
                    <a:pt x="1468" y="8"/>
                    <a:pt x="1419" y="0"/>
                    <a:pt x="1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50;p35">
              <a:extLst>
                <a:ext uri="{FF2B5EF4-FFF2-40B4-BE49-F238E27FC236}">
                  <a16:creationId xmlns:a16="http://schemas.microsoft.com/office/drawing/2014/main" id="{10E34654-27EF-E35A-6A5F-E1E424B53B66}"/>
                </a:ext>
              </a:extLst>
            </p:cNvPr>
            <p:cNvSpPr/>
            <p:nvPr/>
          </p:nvSpPr>
          <p:spPr>
            <a:xfrm>
              <a:off x="3689760" y="1789845"/>
              <a:ext cx="1874340" cy="1803615"/>
            </a:xfrm>
            <a:custGeom>
              <a:avLst/>
              <a:gdLst/>
              <a:ahLst/>
              <a:cxnLst/>
              <a:rect l="l" t="t" r="r" b="b"/>
              <a:pathLst>
                <a:path w="8483" h="8163" extrusionOk="0">
                  <a:moveTo>
                    <a:pt x="5564" y="0"/>
                  </a:moveTo>
                  <a:cubicBezTo>
                    <a:pt x="4897" y="0"/>
                    <a:pt x="4359" y="211"/>
                    <a:pt x="4359" y="211"/>
                  </a:cubicBezTo>
                  <a:cubicBezTo>
                    <a:pt x="4359" y="211"/>
                    <a:pt x="4090" y="65"/>
                    <a:pt x="3551" y="65"/>
                  </a:cubicBezTo>
                  <a:cubicBezTo>
                    <a:pt x="3147" y="65"/>
                    <a:pt x="2592" y="147"/>
                    <a:pt x="1885" y="436"/>
                  </a:cubicBezTo>
                  <a:cubicBezTo>
                    <a:pt x="235" y="1111"/>
                    <a:pt x="0" y="4255"/>
                    <a:pt x="589" y="5940"/>
                  </a:cubicBezTo>
                  <a:cubicBezTo>
                    <a:pt x="1175" y="7616"/>
                    <a:pt x="1880" y="7620"/>
                    <a:pt x="1887" y="7620"/>
                  </a:cubicBezTo>
                  <a:cubicBezTo>
                    <a:pt x="1887" y="7620"/>
                    <a:pt x="1887" y="7620"/>
                    <a:pt x="1887" y="7620"/>
                  </a:cubicBezTo>
                  <a:cubicBezTo>
                    <a:pt x="3255" y="8007"/>
                    <a:pt x="4274" y="8162"/>
                    <a:pt x="5048" y="8162"/>
                  </a:cubicBezTo>
                  <a:cubicBezTo>
                    <a:pt x="6740" y="8162"/>
                    <a:pt x="7254" y="7419"/>
                    <a:pt x="7658" y="6725"/>
                  </a:cubicBezTo>
                  <a:cubicBezTo>
                    <a:pt x="8247" y="5715"/>
                    <a:pt x="8482" y="2345"/>
                    <a:pt x="7423" y="885"/>
                  </a:cubicBezTo>
                  <a:cubicBezTo>
                    <a:pt x="6912" y="182"/>
                    <a:pt x="6183" y="0"/>
                    <a:pt x="55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51;p35">
              <a:extLst>
                <a:ext uri="{FF2B5EF4-FFF2-40B4-BE49-F238E27FC236}">
                  <a16:creationId xmlns:a16="http://schemas.microsoft.com/office/drawing/2014/main" id="{378F4AB1-25B9-7FC9-954D-379AE7F38A7C}"/>
                </a:ext>
              </a:extLst>
            </p:cNvPr>
            <p:cNvSpPr/>
            <p:nvPr/>
          </p:nvSpPr>
          <p:spPr>
            <a:xfrm>
              <a:off x="3932143" y="1989808"/>
              <a:ext cx="1355544" cy="1758099"/>
            </a:xfrm>
            <a:custGeom>
              <a:avLst/>
              <a:gdLst/>
              <a:ahLst/>
              <a:cxnLst/>
              <a:rect l="l" t="t" r="r" b="b"/>
              <a:pathLst>
                <a:path w="6135" h="7957" extrusionOk="0">
                  <a:moveTo>
                    <a:pt x="2987" y="1"/>
                  </a:moveTo>
                  <a:cubicBezTo>
                    <a:pt x="2266" y="1"/>
                    <a:pt x="1550" y="240"/>
                    <a:pt x="989" y="696"/>
                  </a:cubicBezTo>
                  <a:cubicBezTo>
                    <a:pt x="599" y="1014"/>
                    <a:pt x="483" y="1282"/>
                    <a:pt x="322" y="1777"/>
                  </a:cubicBezTo>
                  <a:cubicBezTo>
                    <a:pt x="128" y="2375"/>
                    <a:pt x="135" y="3111"/>
                    <a:pt x="109" y="3715"/>
                  </a:cubicBezTo>
                  <a:cubicBezTo>
                    <a:pt x="0" y="6208"/>
                    <a:pt x="1125" y="7807"/>
                    <a:pt x="3587" y="7955"/>
                  </a:cubicBezTo>
                  <a:cubicBezTo>
                    <a:pt x="3604" y="7956"/>
                    <a:pt x="3621" y="7957"/>
                    <a:pt x="3638" y="7957"/>
                  </a:cubicBezTo>
                  <a:cubicBezTo>
                    <a:pt x="4425" y="7957"/>
                    <a:pt x="5605" y="6926"/>
                    <a:pt x="5949" y="5598"/>
                  </a:cubicBezTo>
                  <a:cubicBezTo>
                    <a:pt x="6134" y="4883"/>
                    <a:pt x="5930" y="4402"/>
                    <a:pt x="5973" y="4016"/>
                  </a:cubicBezTo>
                  <a:cubicBezTo>
                    <a:pt x="6093" y="2916"/>
                    <a:pt x="6038" y="1995"/>
                    <a:pt x="5894" y="1620"/>
                  </a:cubicBezTo>
                  <a:cubicBezTo>
                    <a:pt x="5670" y="1039"/>
                    <a:pt x="5216" y="802"/>
                    <a:pt x="4659" y="463"/>
                  </a:cubicBezTo>
                  <a:cubicBezTo>
                    <a:pt x="4193" y="183"/>
                    <a:pt x="3663" y="24"/>
                    <a:pt x="3118" y="4"/>
                  </a:cubicBezTo>
                  <a:cubicBezTo>
                    <a:pt x="3075" y="2"/>
                    <a:pt x="3031" y="1"/>
                    <a:pt x="2987" y="1"/>
                  </a:cubicBezTo>
                  <a:close/>
                </a:path>
              </a:pathLst>
            </a:custGeom>
            <a:solidFill>
              <a:srgbClr val="ED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52;p35">
              <a:extLst>
                <a:ext uri="{FF2B5EF4-FFF2-40B4-BE49-F238E27FC236}">
                  <a16:creationId xmlns:a16="http://schemas.microsoft.com/office/drawing/2014/main" id="{EDD01D9C-7ACD-5D44-5B01-66FC629D95AA}"/>
                </a:ext>
              </a:extLst>
            </p:cNvPr>
            <p:cNvSpPr/>
            <p:nvPr/>
          </p:nvSpPr>
          <p:spPr>
            <a:xfrm>
              <a:off x="3749196" y="2816396"/>
              <a:ext cx="293425" cy="353078"/>
            </a:xfrm>
            <a:custGeom>
              <a:avLst/>
              <a:gdLst/>
              <a:ahLst/>
              <a:cxnLst/>
              <a:rect l="l" t="t" r="r" b="b"/>
              <a:pathLst>
                <a:path w="1328" h="1598" extrusionOk="0">
                  <a:moveTo>
                    <a:pt x="565" y="1"/>
                  </a:moveTo>
                  <a:cubicBezTo>
                    <a:pt x="345" y="1"/>
                    <a:pt x="180" y="177"/>
                    <a:pt x="116" y="405"/>
                  </a:cubicBezTo>
                  <a:cubicBezTo>
                    <a:pt x="0" y="818"/>
                    <a:pt x="248" y="1597"/>
                    <a:pt x="712" y="1597"/>
                  </a:cubicBezTo>
                  <a:cubicBezTo>
                    <a:pt x="741" y="1597"/>
                    <a:pt x="771" y="1594"/>
                    <a:pt x="802" y="1588"/>
                  </a:cubicBezTo>
                  <a:cubicBezTo>
                    <a:pt x="862" y="1575"/>
                    <a:pt x="920" y="1548"/>
                    <a:pt x="970" y="1512"/>
                  </a:cubicBezTo>
                  <a:cubicBezTo>
                    <a:pt x="1020" y="1481"/>
                    <a:pt x="1065" y="1431"/>
                    <a:pt x="1099" y="1393"/>
                  </a:cubicBezTo>
                  <a:cubicBezTo>
                    <a:pt x="1185" y="1291"/>
                    <a:pt x="1234" y="1164"/>
                    <a:pt x="1239" y="1032"/>
                  </a:cubicBezTo>
                  <a:cubicBezTo>
                    <a:pt x="1241" y="1024"/>
                    <a:pt x="1242" y="1018"/>
                    <a:pt x="1244" y="1010"/>
                  </a:cubicBezTo>
                  <a:cubicBezTo>
                    <a:pt x="1269" y="881"/>
                    <a:pt x="1292" y="730"/>
                    <a:pt x="1271" y="601"/>
                  </a:cubicBezTo>
                  <a:cubicBezTo>
                    <a:pt x="1304" y="588"/>
                    <a:pt x="1327" y="539"/>
                    <a:pt x="1296" y="505"/>
                  </a:cubicBezTo>
                  <a:cubicBezTo>
                    <a:pt x="1104" y="299"/>
                    <a:pt x="886" y="25"/>
                    <a:pt x="597" y="2"/>
                  </a:cubicBezTo>
                  <a:cubicBezTo>
                    <a:pt x="586" y="1"/>
                    <a:pt x="575" y="1"/>
                    <a:pt x="565" y="1"/>
                  </a:cubicBezTo>
                  <a:close/>
                </a:path>
              </a:pathLst>
            </a:custGeom>
            <a:solidFill>
              <a:srgbClr val="ED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53;p35">
              <a:extLst>
                <a:ext uri="{FF2B5EF4-FFF2-40B4-BE49-F238E27FC236}">
                  <a16:creationId xmlns:a16="http://schemas.microsoft.com/office/drawing/2014/main" id="{B611B998-3AED-A631-54C8-D5B3762CB858}"/>
                </a:ext>
              </a:extLst>
            </p:cNvPr>
            <p:cNvSpPr/>
            <p:nvPr/>
          </p:nvSpPr>
          <p:spPr>
            <a:xfrm>
              <a:off x="3816144" y="2881135"/>
              <a:ext cx="132792" cy="176981"/>
            </a:xfrm>
            <a:custGeom>
              <a:avLst/>
              <a:gdLst/>
              <a:ahLst/>
              <a:cxnLst/>
              <a:rect l="l" t="t" r="r" b="b"/>
              <a:pathLst>
                <a:path w="601" h="801" extrusionOk="0">
                  <a:moveTo>
                    <a:pt x="266" y="0"/>
                  </a:moveTo>
                  <a:cubicBezTo>
                    <a:pt x="230" y="0"/>
                    <a:pt x="193" y="8"/>
                    <a:pt x="159" y="24"/>
                  </a:cubicBezTo>
                  <a:cubicBezTo>
                    <a:pt x="115" y="48"/>
                    <a:pt x="77" y="82"/>
                    <a:pt x="51" y="125"/>
                  </a:cubicBezTo>
                  <a:cubicBezTo>
                    <a:pt x="38" y="146"/>
                    <a:pt x="0" y="205"/>
                    <a:pt x="33" y="223"/>
                  </a:cubicBezTo>
                  <a:cubicBezTo>
                    <a:pt x="35" y="223"/>
                    <a:pt x="38" y="223"/>
                    <a:pt x="40" y="222"/>
                  </a:cubicBezTo>
                  <a:cubicBezTo>
                    <a:pt x="45" y="219"/>
                    <a:pt x="48" y="213"/>
                    <a:pt x="48" y="207"/>
                  </a:cubicBezTo>
                  <a:cubicBezTo>
                    <a:pt x="48" y="206"/>
                    <a:pt x="48" y="206"/>
                    <a:pt x="48" y="205"/>
                  </a:cubicBezTo>
                  <a:lnTo>
                    <a:pt x="44" y="204"/>
                  </a:lnTo>
                  <a:cubicBezTo>
                    <a:pt x="44" y="204"/>
                    <a:pt x="43" y="205"/>
                    <a:pt x="43" y="205"/>
                  </a:cubicBezTo>
                  <a:lnTo>
                    <a:pt x="43" y="205"/>
                  </a:lnTo>
                  <a:cubicBezTo>
                    <a:pt x="39" y="200"/>
                    <a:pt x="70" y="149"/>
                    <a:pt x="73" y="142"/>
                  </a:cubicBezTo>
                  <a:cubicBezTo>
                    <a:pt x="85" y="124"/>
                    <a:pt x="100" y="107"/>
                    <a:pt x="116" y="92"/>
                  </a:cubicBezTo>
                  <a:cubicBezTo>
                    <a:pt x="149" y="61"/>
                    <a:pt x="190" y="41"/>
                    <a:pt x="235" y="35"/>
                  </a:cubicBezTo>
                  <a:cubicBezTo>
                    <a:pt x="243" y="34"/>
                    <a:pt x="251" y="34"/>
                    <a:pt x="259" y="34"/>
                  </a:cubicBezTo>
                  <a:cubicBezTo>
                    <a:pt x="349" y="34"/>
                    <a:pt x="423" y="95"/>
                    <a:pt x="461" y="175"/>
                  </a:cubicBezTo>
                  <a:cubicBezTo>
                    <a:pt x="503" y="262"/>
                    <a:pt x="518" y="370"/>
                    <a:pt x="534" y="466"/>
                  </a:cubicBezTo>
                  <a:cubicBezTo>
                    <a:pt x="543" y="518"/>
                    <a:pt x="547" y="570"/>
                    <a:pt x="549" y="622"/>
                  </a:cubicBezTo>
                  <a:cubicBezTo>
                    <a:pt x="550" y="648"/>
                    <a:pt x="549" y="673"/>
                    <a:pt x="545" y="699"/>
                  </a:cubicBezTo>
                  <a:cubicBezTo>
                    <a:pt x="543" y="727"/>
                    <a:pt x="534" y="755"/>
                    <a:pt x="535" y="781"/>
                  </a:cubicBezTo>
                  <a:cubicBezTo>
                    <a:pt x="535" y="794"/>
                    <a:pt x="545" y="801"/>
                    <a:pt x="554" y="801"/>
                  </a:cubicBezTo>
                  <a:cubicBezTo>
                    <a:pt x="561" y="801"/>
                    <a:pt x="568" y="797"/>
                    <a:pt x="572" y="789"/>
                  </a:cubicBezTo>
                  <a:cubicBezTo>
                    <a:pt x="601" y="734"/>
                    <a:pt x="599" y="657"/>
                    <a:pt x="597" y="597"/>
                  </a:cubicBezTo>
                  <a:cubicBezTo>
                    <a:pt x="593" y="529"/>
                    <a:pt x="585" y="461"/>
                    <a:pt x="570" y="394"/>
                  </a:cubicBezTo>
                  <a:cubicBezTo>
                    <a:pt x="546" y="282"/>
                    <a:pt x="524" y="146"/>
                    <a:pt x="434" y="66"/>
                  </a:cubicBezTo>
                  <a:cubicBezTo>
                    <a:pt x="387" y="23"/>
                    <a:pt x="327" y="0"/>
                    <a:pt x="266" y="0"/>
                  </a:cubicBezTo>
                  <a:close/>
                </a:path>
              </a:pathLst>
            </a:custGeom>
            <a:solidFill>
              <a:srgbClr val="8F4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54;p35">
              <a:extLst>
                <a:ext uri="{FF2B5EF4-FFF2-40B4-BE49-F238E27FC236}">
                  <a16:creationId xmlns:a16="http://schemas.microsoft.com/office/drawing/2014/main" id="{04202812-883E-C55A-D228-478AD6592B9E}"/>
                </a:ext>
              </a:extLst>
            </p:cNvPr>
            <p:cNvSpPr/>
            <p:nvPr/>
          </p:nvSpPr>
          <p:spPr>
            <a:xfrm>
              <a:off x="3850612" y="2932396"/>
              <a:ext cx="91916" cy="50156"/>
            </a:xfrm>
            <a:custGeom>
              <a:avLst/>
              <a:gdLst/>
              <a:ahLst/>
              <a:cxnLst/>
              <a:rect l="l" t="t" r="r" b="b"/>
              <a:pathLst>
                <a:path w="416" h="227" extrusionOk="0">
                  <a:moveTo>
                    <a:pt x="142" y="0"/>
                  </a:moveTo>
                  <a:cubicBezTo>
                    <a:pt x="91" y="0"/>
                    <a:pt x="39" y="16"/>
                    <a:pt x="3" y="54"/>
                  </a:cubicBezTo>
                  <a:cubicBezTo>
                    <a:pt x="1" y="57"/>
                    <a:pt x="3" y="61"/>
                    <a:pt x="6" y="61"/>
                  </a:cubicBezTo>
                  <a:cubicBezTo>
                    <a:pt x="6" y="61"/>
                    <a:pt x="7" y="61"/>
                    <a:pt x="8" y="61"/>
                  </a:cubicBezTo>
                  <a:cubicBezTo>
                    <a:pt x="48" y="37"/>
                    <a:pt x="91" y="24"/>
                    <a:pt x="134" y="24"/>
                  </a:cubicBezTo>
                  <a:cubicBezTo>
                    <a:pt x="167" y="24"/>
                    <a:pt x="199" y="31"/>
                    <a:pt x="231" y="48"/>
                  </a:cubicBezTo>
                  <a:cubicBezTo>
                    <a:pt x="301" y="84"/>
                    <a:pt x="349" y="148"/>
                    <a:pt x="380" y="219"/>
                  </a:cubicBezTo>
                  <a:cubicBezTo>
                    <a:pt x="382" y="224"/>
                    <a:pt x="386" y="226"/>
                    <a:pt x="391" y="226"/>
                  </a:cubicBezTo>
                  <a:cubicBezTo>
                    <a:pt x="402" y="226"/>
                    <a:pt x="416" y="213"/>
                    <a:pt x="410" y="200"/>
                  </a:cubicBezTo>
                  <a:cubicBezTo>
                    <a:pt x="373" y="124"/>
                    <a:pt x="315" y="50"/>
                    <a:pt x="233" y="17"/>
                  </a:cubicBezTo>
                  <a:cubicBezTo>
                    <a:pt x="205" y="6"/>
                    <a:pt x="174" y="0"/>
                    <a:pt x="142" y="0"/>
                  </a:cubicBezTo>
                  <a:close/>
                </a:path>
              </a:pathLst>
            </a:custGeom>
            <a:solidFill>
              <a:srgbClr val="8F4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655;p35">
              <a:extLst>
                <a:ext uri="{FF2B5EF4-FFF2-40B4-BE49-F238E27FC236}">
                  <a16:creationId xmlns:a16="http://schemas.microsoft.com/office/drawing/2014/main" id="{06D50E0D-17B9-5AD1-2F44-98376C73AEAC}"/>
                </a:ext>
              </a:extLst>
            </p:cNvPr>
            <p:cNvSpPr/>
            <p:nvPr/>
          </p:nvSpPr>
          <p:spPr>
            <a:xfrm>
              <a:off x="3848624" y="3042652"/>
              <a:ext cx="74019" cy="44411"/>
            </a:xfrm>
            <a:custGeom>
              <a:avLst/>
              <a:gdLst/>
              <a:ahLst/>
              <a:cxnLst/>
              <a:rect l="l" t="t" r="r" b="b"/>
              <a:pathLst>
                <a:path w="335" h="201" extrusionOk="0">
                  <a:moveTo>
                    <a:pt x="78" y="0"/>
                  </a:moveTo>
                  <a:cubicBezTo>
                    <a:pt x="69" y="0"/>
                    <a:pt x="61" y="1"/>
                    <a:pt x="53" y="1"/>
                  </a:cubicBezTo>
                  <a:cubicBezTo>
                    <a:pt x="36" y="2"/>
                    <a:pt x="20" y="7"/>
                    <a:pt x="5" y="14"/>
                  </a:cubicBezTo>
                  <a:cubicBezTo>
                    <a:pt x="2" y="16"/>
                    <a:pt x="1" y="23"/>
                    <a:pt x="5" y="23"/>
                  </a:cubicBezTo>
                  <a:lnTo>
                    <a:pt x="6" y="23"/>
                  </a:lnTo>
                  <a:cubicBezTo>
                    <a:pt x="20" y="23"/>
                    <a:pt x="34" y="21"/>
                    <a:pt x="48" y="20"/>
                  </a:cubicBezTo>
                  <a:cubicBezTo>
                    <a:pt x="64" y="20"/>
                    <a:pt x="79" y="21"/>
                    <a:pt x="95" y="24"/>
                  </a:cubicBezTo>
                  <a:cubicBezTo>
                    <a:pt x="126" y="29"/>
                    <a:pt x="156" y="40"/>
                    <a:pt x="182" y="56"/>
                  </a:cubicBezTo>
                  <a:cubicBezTo>
                    <a:pt x="210" y="72"/>
                    <a:pt x="235" y="92"/>
                    <a:pt x="255" y="117"/>
                  </a:cubicBezTo>
                  <a:cubicBezTo>
                    <a:pt x="265" y="128"/>
                    <a:pt x="274" y="141"/>
                    <a:pt x="282" y="154"/>
                  </a:cubicBezTo>
                  <a:cubicBezTo>
                    <a:pt x="290" y="168"/>
                    <a:pt x="296" y="187"/>
                    <a:pt x="309" y="198"/>
                  </a:cubicBezTo>
                  <a:cubicBezTo>
                    <a:pt x="311" y="200"/>
                    <a:pt x="314" y="200"/>
                    <a:pt x="317" y="200"/>
                  </a:cubicBezTo>
                  <a:cubicBezTo>
                    <a:pt x="325" y="200"/>
                    <a:pt x="332" y="194"/>
                    <a:pt x="333" y="185"/>
                  </a:cubicBezTo>
                  <a:cubicBezTo>
                    <a:pt x="334" y="167"/>
                    <a:pt x="324" y="150"/>
                    <a:pt x="313" y="135"/>
                  </a:cubicBezTo>
                  <a:cubicBezTo>
                    <a:pt x="303" y="120"/>
                    <a:pt x="293" y="106"/>
                    <a:pt x="281" y="93"/>
                  </a:cubicBezTo>
                  <a:cubicBezTo>
                    <a:pt x="257" y="67"/>
                    <a:pt x="228" y="46"/>
                    <a:pt x="197" y="30"/>
                  </a:cubicBezTo>
                  <a:cubicBezTo>
                    <a:pt x="167" y="15"/>
                    <a:pt x="135" y="5"/>
                    <a:pt x="102" y="1"/>
                  </a:cubicBezTo>
                  <a:cubicBezTo>
                    <a:pt x="94" y="1"/>
                    <a:pt x="86" y="0"/>
                    <a:pt x="78" y="0"/>
                  </a:cubicBezTo>
                  <a:close/>
                </a:path>
              </a:pathLst>
            </a:custGeom>
            <a:solidFill>
              <a:srgbClr val="8F4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56;p35">
              <a:extLst>
                <a:ext uri="{FF2B5EF4-FFF2-40B4-BE49-F238E27FC236}">
                  <a16:creationId xmlns:a16="http://schemas.microsoft.com/office/drawing/2014/main" id="{F6CF5691-07D1-6FEA-CA85-21644BF72532}"/>
                </a:ext>
              </a:extLst>
            </p:cNvPr>
            <p:cNvSpPr/>
            <p:nvPr/>
          </p:nvSpPr>
          <p:spPr>
            <a:xfrm>
              <a:off x="5209904" y="2827222"/>
              <a:ext cx="287017" cy="349543"/>
            </a:xfrm>
            <a:custGeom>
              <a:avLst/>
              <a:gdLst/>
              <a:ahLst/>
              <a:cxnLst/>
              <a:rect l="l" t="t" r="r" b="b"/>
              <a:pathLst>
                <a:path w="1299" h="1582" extrusionOk="0">
                  <a:moveTo>
                    <a:pt x="768" y="0"/>
                  </a:moveTo>
                  <a:cubicBezTo>
                    <a:pt x="481" y="0"/>
                    <a:pt x="242" y="255"/>
                    <a:pt x="34" y="444"/>
                  </a:cubicBezTo>
                  <a:cubicBezTo>
                    <a:pt x="1" y="475"/>
                    <a:pt x="20" y="526"/>
                    <a:pt x="53" y="541"/>
                  </a:cubicBezTo>
                  <a:cubicBezTo>
                    <a:pt x="20" y="669"/>
                    <a:pt x="32" y="821"/>
                    <a:pt x="47" y="953"/>
                  </a:cubicBezTo>
                  <a:cubicBezTo>
                    <a:pt x="48" y="959"/>
                    <a:pt x="49" y="967"/>
                    <a:pt x="50" y="974"/>
                  </a:cubicBezTo>
                  <a:cubicBezTo>
                    <a:pt x="43" y="1107"/>
                    <a:pt x="83" y="1237"/>
                    <a:pt x="161" y="1345"/>
                  </a:cubicBezTo>
                  <a:cubicBezTo>
                    <a:pt x="190" y="1386"/>
                    <a:pt x="232" y="1439"/>
                    <a:pt x="279" y="1473"/>
                  </a:cubicBezTo>
                  <a:cubicBezTo>
                    <a:pt x="326" y="1515"/>
                    <a:pt x="380" y="1545"/>
                    <a:pt x="439" y="1563"/>
                  </a:cubicBezTo>
                  <a:cubicBezTo>
                    <a:pt x="481" y="1576"/>
                    <a:pt x="522" y="1581"/>
                    <a:pt x="562" y="1581"/>
                  </a:cubicBezTo>
                  <a:cubicBezTo>
                    <a:pt x="1006" y="1581"/>
                    <a:pt x="1299" y="852"/>
                    <a:pt x="1218" y="441"/>
                  </a:cubicBezTo>
                  <a:cubicBezTo>
                    <a:pt x="1171" y="197"/>
                    <a:pt x="1009" y="1"/>
                    <a:pt x="771" y="0"/>
                  </a:cubicBezTo>
                  <a:cubicBezTo>
                    <a:pt x="770" y="0"/>
                    <a:pt x="769" y="0"/>
                    <a:pt x="768" y="0"/>
                  </a:cubicBezTo>
                  <a:close/>
                </a:path>
              </a:pathLst>
            </a:custGeom>
            <a:solidFill>
              <a:srgbClr val="ED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657;p35">
              <a:extLst>
                <a:ext uri="{FF2B5EF4-FFF2-40B4-BE49-F238E27FC236}">
                  <a16:creationId xmlns:a16="http://schemas.microsoft.com/office/drawing/2014/main" id="{5D08A3CC-0216-E374-76BD-EBDC89182471}"/>
                </a:ext>
              </a:extLst>
            </p:cNvPr>
            <p:cNvSpPr/>
            <p:nvPr/>
          </p:nvSpPr>
          <p:spPr>
            <a:xfrm>
              <a:off x="5296296" y="2891078"/>
              <a:ext cx="140305" cy="171678"/>
            </a:xfrm>
            <a:custGeom>
              <a:avLst/>
              <a:gdLst/>
              <a:ahLst/>
              <a:cxnLst/>
              <a:rect l="l" t="t" r="r" b="b"/>
              <a:pathLst>
                <a:path w="635" h="777" extrusionOk="0">
                  <a:moveTo>
                    <a:pt x="374" y="1"/>
                  </a:moveTo>
                  <a:cubicBezTo>
                    <a:pt x="316" y="1"/>
                    <a:pt x="258" y="22"/>
                    <a:pt x="210" y="60"/>
                  </a:cubicBezTo>
                  <a:cubicBezTo>
                    <a:pt x="116" y="134"/>
                    <a:pt x="84" y="265"/>
                    <a:pt x="51" y="374"/>
                  </a:cubicBezTo>
                  <a:cubicBezTo>
                    <a:pt x="32" y="438"/>
                    <a:pt x="18" y="502"/>
                    <a:pt x="8" y="569"/>
                  </a:cubicBezTo>
                  <a:cubicBezTo>
                    <a:pt x="3" y="605"/>
                    <a:pt x="1" y="641"/>
                    <a:pt x="2" y="676"/>
                  </a:cubicBezTo>
                  <a:cubicBezTo>
                    <a:pt x="2" y="707"/>
                    <a:pt x="2" y="741"/>
                    <a:pt x="15" y="767"/>
                  </a:cubicBezTo>
                  <a:cubicBezTo>
                    <a:pt x="18" y="774"/>
                    <a:pt x="24" y="777"/>
                    <a:pt x="29" y="777"/>
                  </a:cubicBezTo>
                  <a:cubicBezTo>
                    <a:pt x="40" y="777"/>
                    <a:pt x="53" y="765"/>
                    <a:pt x="54" y="755"/>
                  </a:cubicBezTo>
                  <a:cubicBezTo>
                    <a:pt x="58" y="728"/>
                    <a:pt x="51" y="700"/>
                    <a:pt x="50" y="673"/>
                  </a:cubicBezTo>
                  <a:cubicBezTo>
                    <a:pt x="50" y="645"/>
                    <a:pt x="51" y="619"/>
                    <a:pt x="53" y="592"/>
                  </a:cubicBezTo>
                  <a:cubicBezTo>
                    <a:pt x="59" y="539"/>
                    <a:pt x="68" y="487"/>
                    <a:pt x="82" y="436"/>
                  </a:cubicBezTo>
                  <a:cubicBezTo>
                    <a:pt x="106" y="340"/>
                    <a:pt x="129" y="233"/>
                    <a:pt x="182" y="148"/>
                  </a:cubicBezTo>
                  <a:cubicBezTo>
                    <a:pt x="222" y="81"/>
                    <a:pt x="292" y="36"/>
                    <a:pt x="369" y="36"/>
                  </a:cubicBezTo>
                  <a:cubicBezTo>
                    <a:pt x="387" y="36"/>
                    <a:pt x="405" y="38"/>
                    <a:pt x="423" y="44"/>
                  </a:cubicBezTo>
                  <a:cubicBezTo>
                    <a:pt x="465" y="55"/>
                    <a:pt x="502" y="80"/>
                    <a:pt x="530" y="113"/>
                  </a:cubicBezTo>
                  <a:cubicBezTo>
                    <a:pt x="552" y="137"/>
                    <a:pt x="569" y="164"/>
                    <a:pt x="580" y="194"/>
                  </a:cubicBezTo>
                  <a:cubicBezTo>
                    <a:pt x="583" y="200"/>
                    <a:pt x="584" y="204"/>
                    <a:pt x="586" y="209"/>
                  </a:cubicBezTo>
                  <a:cubicBezTo>
                    <a:pt x="586" y="216"/>
                    <a:pt x="587" y="221"/>
                    <a:pt x="588" y="225"/>
                  </a:cubicBezTo>
                  <a:lnTo>
                    <a:pt x="588" y="225"/>
                  </a:lnTo>
                  <a:lnTo>
                    <a:pt x="587" y="225"/>
                  </a:lnTo>
                  <a:cubicBezTo>
                    <a:pt x="587" y="225"/>
                    <a:pt x="586" y="226"/>
                    <a:pt x="586" y="226"/>
                  </a:cubicBezTo>
                  <a:cubicBezTo>
                    <a:pt x="585" y="233"/>
                    <a:pt x="587" y="238"/>
                    <a:pt x="591" y="242"/>
                  </a:cubicBezTo>
                  <a:cubicBezTo>
                    <a:pt x="592" y="244"/>
                    <a:pt x="593" y="244"/>
                    <a:pt x="595" y="244"/>
                  </a:cubicBezTo>
                  <a:cubicBezTo>
                    <a:pt x="596" y="244"/>
                    <a:pt x="598" y="244"/>
                    <a:pt x="600" y="242"/>
                  </a:cubicBezTo>
                  <a:cubicBezTo>
                    <a:pt x="635" y="223"/>
                    <a:pt x="600" y="158"/>
                    <a:pt x="587" y="134"/>
                  </a:cubicBezTo>
                  <a:cubicBezTo>
                    <a:pt x="564" y="92"/>
                    <a:pt x="531" y="56"/>
                    <a:pt x="489" y="32"/>
                  </a:cubicBezTo>
                  <a:cubicBezTo>
                    <a:pt x="454" y="11"/>
                    <a:pt x="414" y="1"/>
                    <a:pt x="374" y="1"/>
                  </a:cubicBezTo>
                  <a:close/>
                </a:path>
              </a:pathLst>
            </a:custGeom>
            <a:solidFill>
              <a:srgbClr val="8F4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658;p35">
              <a:extLst>
                <a:ext uri="{FF2B5EF4-FFF2-40B4-BE49-F238E27FC236}">
                  <a16:creationId xmlns:a16="http://schemas.microsoft.com/office/drawing/2014/main" id="{B8AEE8DB-0702-4F68-E8E7-8F6064FF4F3A}"/>
                </a:ext>
              </a:extLst>
            </p:cNvPr>
            <p:cNvSpPr/>
            <p:nvPr/>
          </p:nvSpPr>
          <p:spPr>
            <a:xfrm>
              <a:off x="5306018" y="2941897"/>
              <a:ext cx="94126" cy="45516"/>
            </a:xfrm>
            <a:custGeom>
              <a:avLst/>
              <a:gdLst/>
              <a:ahLst/>
              <a:cxnLst/>
              <a:rect l="l" t="t" r="r" b="b"/>
              <a:pathLst>
                <a:path w="426" h="206" extrusionOk="0">
                  <a:moveTo>
                    <a:pt x="275" y="1"/>
                  </a:moveTo>
                  <a:cubicBezTo>
                    <a:pt x="249" y="1"/>
                    <a:pt x="223" y="5"/>
                    <a:pt x="200" y="12"/>
                  </a:cubicBezTo>
                  <a:cubicBezTo>
                    <a:pt x="116" y="39"/>
                    <a:pt x="51" y="109"/>
                    <a:pt x="8" y="184"/>
                  </a:cubicBezTo>
                  <a:cubicBezTo>
                    <a:pt x="1" y="196"/>
                    <a:pt x="10" y="206"/>
                    <a:pt x="20" y="206"/>
                  </a:cubicBezTo>
                  <a:cubicBezTo>
                    <a:pt x="25" y="206"/>
                    <a:pt x="31" y="203"/>
                    <a:pt x="35" y="196"/>
                  </a:cubicBezTo>
                  <a:cubicBezTo>
                    <a:pt x="72" y="128"/>
                    <a:pt x="127" y="67"/>
                    <a:pt x="201" y="38"/>
                  </a:cubicBezTo>
                  <a:cubicBezTo>
                    <a:pt x="226" y="29"/>
                    <a:pt x="251" y="24"/>
                    <a:pt x="275" y="24"/>
                  </a:cubicBezTo>
                  <a:cubicBezTo>
                    <a:pt x="326" y="24"/>
                    <a:pt x="374" y="43"/>
                    <a:pt x="419" y="72"/>
                  </a:cubicBezTo>
                  <a:cubicBezTo>
                    <a:pt x="419" y="73"/>
                    <a:pt x="420" y="73"/>
                    <a:pt x="421" y="73"/>
                  </a:cubicBezTo>
                  <a:cubicBezTo>
                    <a:pt x="423" y="73"/>
                    <a:pt x="426" y="69"/>
                    <a:pt x="424" y="66"/>
                  </a:cubicBezTo>
                  <a:cubicBezTo>
                    <a:pt x="390" y="20"/>
                    <a:pt x="332" y="1"/>
                    <a:pt x="275" y="1"/>
                  </a:cubicBezTo>
                  <a:close/>
                </a:path>
              </a:pathLst>
            </a:custGeom>
            <a:solidFill>
              <a:srgbClr val="8F4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659;p35">
              <a:extLst>
                <a:ext uri="{FF2B5EF4-FFF2-40B4-BE49-F238E27FC236}">
                  <a16:creationId xmlns:a16="http://schemas.microsoft.com/office/drawing/2014/main" id="{97853B35-E0E8-380C-47ED-A19D4E2D496D}"/>
                </a:ext>
              </a:extLst>
            </p:cNvPr>
            <p:cNvSpPr/>
            <p:nvPr/>
          </p:nvSpPr>
          <p:spPr>
            <a:xfrm>
              <a:off x="5317507" y="3053258"/>
              <a:ext cx="76891" cy="40213"/>
            </a:xfrm>
            <a:custGeom>
              <a:avLst/>
              <a:gdLst/>
              <a:ahLst/>
              <a:cxnLst/>
              <a:rect l="l" t="t" r="r" b="b"/>
              <a:pathLst>
                <a:path w="348" h="182" extrusionOk="0">
                  <a:moveTo>
                    <a:pt x="264" y="1"/>
                  </a:moveTo>
                  <a:cubicBezTo>
                    <a:pt x="260" y="1"/>
                    <a:pt x="256" y="1"/>
                    <a:pt x="251" y="1"/>
                  </a:cubicBezTo>
                  <a:cubicBezTo>
                    <a:pt x="217" y="2"/>
                    <a:pt x="183" y="10"/>
                    <a:pt x="152" y="23"/>
                  </a:cubicBezTo>
                  <a:cubicBezTo>
                    <a:pt x="102" y="43"/>
                    <a:pt x="59" y="76"/>
                    <a:pt x="27" y="119"/>
                  </a:cubicBezTo>
                  <a:cubicBezTo>
                    <a:pt x="16" y="133"/>
                    <a:pt x="1" y="150"/>
                    <a:pt x="1" y="168"/>
                  </a:cubicBezTo>
                  <a:cubicBezTo>
                    <a:pt x="0" y="176"/>
                    <a:pt x="7" y="182"/>
                    <a:pt x="13" y="182"/>
                  </a:cubicBezTo>
                  <a:cubicBezTo>
                    <a:pt x="16" y="182"/>
                    <a:pt x="19" y="181"/>
                    <a:pt x="21" y="179"/>
                  </a:cubicBezTo>
                  <a:cubicBezTo>
                    <a:pt x="33" y="167"/>
                    <a:pt x="44" y="154"/>
                    <a:pt x="51" y="139"/>
                  </a:cubicBezTo>
                  <a:cubicBezTo>
                    <a:pt x="60" y="126"/>
                    <a:pt x="70" y="115"/>
                    <a:pt x="80" y="104"/>
                  </a:cubicBezTo>
                  <a:cubicBezTo>
                    <a:pt x="103" y="81"/>
                    <a:pt x="128" y="62"/>
                    <a:pt x="157" y="48"/>
                  </a:cubicBezTo>
                  <a:cubicBezTo>
                    <a:pt x="186" y="34"/>
                    <a:pt x="216" y="26"/>
                    <a:pt x="247" y="24"/>
                  </a:cubicBezTo>
                  <a:cubicBezTo>
                    <a:pt x="255" y="23"/>
                    <a:pt x="263" y="23"/>
                    <a:pt x="271" y="23"/>
                  </a:cubicBezTo>
                  <a:cubicBezTo>
                    <a:pt x="279" y="23"/>
                    <a:pt x="287" y="23"/>
                    <a:pt x="295" y="24"/>
                  </a:cubicBezTo>
                  <a:cubicBezTo>
                    <a:pt x="309" y="27"/>
                    <a:pt x="324" y="28"/>
                    <a:pt x="339" y="29"/>
                  </a:cubicBezTo>
                  <a:cubicBezTo>
                    <a:pt x="343" y="29"/>
                    <a:pt x="348" y="24"/>
                    <a:pt x="344" y="21"/>
                  </a:cubicBezTo>
                  <a:cubicBezTo>
                    <a:pt x="331" y="12"/>
                    <a:pt x="317" y="7"/>
                    <a:pt x="300" y="5"/>
                  </a:cubicBezTo>
                  <a:cubicBezTo>
                    <a:pt x="288" y="2"/>
                    <a:pt x="276" y="1"/>
                    <a:pt x="264" y="1"/>
                  </a:cubicBezTo>
                  <a:close/>
                </a:path>
              </a:pathLst>
            </a:custGeom>
            <a:solidFill>
              <a:srgbClr val="8F4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60;p35">
              <a:extLst>
                <a:ext uri="{FF2B5EF4-FFF2-40B4-BE49-F238E27FC236}">
                  <a16:creationId xmlns:a16="http://schemas.microsoft.com/office/drawing/2014/main" id="{C5D3FF87-DF87-37A5-119A-DD341DC53814}"/>
                </a:ext>
              </a:extLst>
            </p:cNvPr>
            <p:cNvSpPr/>
            <p:nvPr/>
          </p:nvSpPr>
          <p:spPr>
            <a:xfrm>
              <a:off x="4521862" y="3299842"/>
              <a:ext cx="261608" cy="88601"/>
            </a:xfrm>
            <a:custGeom>
              <a:avLst/>
              <a:gdLst/>
              <a:ahLst/>
              <a:cxnLst/>
              <a:rect l="l" t="t" r="r" b="b"/>
              <a:pathLst>
                <a:path w="1184" h="401" extrusionOk="0">
                  <a:moveTo>
                    <a:pt x="1133" y="1"/>
                  </a:moveTo>
                  <a:cubicBezTo>
                    <a:pt x="1123" y="1"/>
                    <a:pt x="1114" y="5"/>
                    <a:pt x="1107" y="13"/>
                  </a:cubicBezTo>
                  <a:cubicBezTo>
                    <a:pt x="1048" y="83"/>
                    <a:pt x="988" y="148"/>
                    <a:pt x="908" y="194"/>
                  </a:cubicBezTo>
                  <a:cubicBezTo>
                    <a:pt x="824" y="243"/>
                    <a:pt x="730" y="273"/>
                    <a:pt x="633" y="280"/>
                  </a:cubicBezTo>
                  <a:cubicBezTo>
                    <a:pt x="613" y="282"/>
                    <a:pt x="593" y="282"/>
                    <a:pt x="573" y="282"/>
                  </a:cubicBezTo>
                  <a:cubicBezTo>
                    <a:pt x="486" y="282"/>
                    <a:pt x="398" y="269"/>
                    <a:pt x="315" y="243"/>
                  </a:cubicBezTo>
                  <a:cubicBezTo>
                    <a:pt x="263" y="228"/>
                    <a:pt x="212" y="208"/>
                    <a:pt x="164" y="184"/>
                  </a:cubicBezTo>
                  <a:cubicBezTo>
                    <a:pt x="120" y="163"/>
                    <a:pt x="75" y="129"/>
                    <a:pt x="27" y="121"/>
                  </a:cubicBezTo>
                  <a:cubicBezTo>
                    <a:pt x="26" y="121"/>
                    <a:pt x="25" y="121"/>
                    <a:pt x="24" y="121"/>
                  </a:cubicBezTo>
                  <a:cubicBezTo>
                    <a:pt x="13" y="121"/>
                    <a:pt x="1" y="130"/>
                    <a:pt x="6" y="143"/>
                  </a:cubicBezTo>
                  <a:cubicBezTo>
                    <a:pt x="24" y="190"/>
                    <a:pt x="68" y="217"/>
                    <a:pt x="108" y="244"/>
                  </a:cubicBezTo>
                  <a:cubicBezTo>
                    <a:pt x="160" y="277"/>
                    <a:pt x="214" y="306"/>
                    <a:pt x="271" y="330"/>
                  </a:cubicBezTo>
                  <a:cubicBezTo>
                    <a:pt x="378" y="376"/>
                    <a:pt x="493" y="400"/>
                    <a:pt x="610" y="400"/>
                  </a:cubicBezTo>
                  <a:cubicBezTo>
                    <a:pt x="624" y="400"/>
                    <a:pt x="638" y="400"/>
                    <a:pt x="652" y="399"/>
                  </a:cubicBezTo>
                  <a:cubicBezTo>
                    <a:pt x="864" y="384"/>
                    <a:pt x="1102" y="265"/>
                    <a:pt x="1174" y="53"/>
                  </a:cubicBezTo>
                  <a:cubicBezTo>
                    <a:pt x="1184" y="26"/>
                    <a:pt x="1158" y="1"/>
                    <a:pt x="1133" y="1"/>
                  </a:cubicBezTo>
                  <a:close/>
                </a:path>
              </a:pathLst>
            </a:custGeom>
            <a:solidFill>
              <a:srgbClr val="BE5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661;p35">
              <a:extLst>
                <a:ext uri="{FF2B5EF4-FFF2-40B4-BE49-F238E27FC236}">
                  <a16:creationId xmlns:a16="http://schemas.microsoft.com/office/drawing/2014/main" id="{84A9EF11-756A-155C-CD20-4304766EB7D2}"/>
                </a:ext>
              </a:extLst>
            </p:cNvPr>
            <p:cNvSpPr/>
            <p:nvPr/>
          </p:nvSpPr>
          <p:spPr>
            <a:xfrm>
              <a:off x="3998650" y="2423098"/>
              <a:ext cx="1239764" cy="1249914"/>
            </a:xfrm>
            <a:custGeom>
              <a:avLst/>
              <a:gdLst/>
              <a:ahLst/>
              <a:cxnLst/>
              <a:rect l="l" t="t" r="r" b="b"/>
              <a:pathLst>
                <a:path w="5611" h="5657" extrusionOk="0">
                  <a:moveTo>
                    <a:pt x="4188" y="1188"/>
                  </a:moveTo>
                  <a:cubicBezTo>
                    <a:pt x="4464" y="1188"/>
                    <a:pt x="4744" y="1280"/>
                    <a:pt x="4961" y="1500"/>
                  </a:cubicBezTo>
                  <a:cubicBezTo>
                    <a:pt x="5055" y="1595"/>
                    <a:pt x="5144" y="1731"/>
                    <a:pt x="5175" y="1890"/>
                  </a:cubicBezTo>
                  <a:cubicBezTo>
                    <a:pt x="5235" y="2202"/>
                    <a:pt x="5080" y="2474"/>
                    <a:pt x="4886" y="2658"/>
                  </a:cubicBezTo>
                  <a:lnTo>
                    <a:pt x="4887" y="2658"/>
                  </a:lnTo>
                  <a:cubicBezTo>
                    <a:pt x="4780" y="2760"/>
                    <a:pt x="4661" y="2835"/>
                    <a:pt x="4561" y="2876"/>
                  </a:cubicBezTo>
                  <a:cubicBezTo>
                    <a:pt x="4441" y="2923"/>
                    <a:pt x="4315" y="2947"/>
                    <a:pt x="4190" y="2947"/>
                  </a:cubicBezTo>
                  <a:cubicBezTo>
                    <a:pt x="3952" y="2947"/>
                    <a:pt x="3718" y="2863"/>
                    <a:pt x="3532" y="2704"/>
                  </a:cubicBezTo>
                  <a:cubicBezTo>
                    <a:pt x="3183" y="2409"/>
                    <a:pt x="3103" y="1667"/>
                    <a:pt x="3527" y="1414"/>
                  </a:cubicBezTo>
                  <a:cubicBezTo>
                    <a:pt x="3675" y="1326"/>
                    <a:pt x="3833" y="1255"/>
                    <a:pt x="3998" y="1203"/>
                  </a:cubicBezTo>
                  <a:cubicBezTo>
                    <a:pt x="4061" y="1193"/>
                    <a:pt x="4124" y="1188"/>
                    <a:pt x="4188" y="1188"/>
                  </a:cubicBezTo>
                  <a:close/>
                  <a:moveTo>
                    <a:pt x="1467" y="1171"/>
                  </a:moveTo>
                  <a:cubicBezTo>
                    <a:pt x="1554" y="1183"/>
                    <a:pt x="1642" y="1196"/>
                    <a:pt x="1727" y="1214"/>
                  </a:cubicBezTo>
                  <a:cubicBezTo>
                    <a:pt x="1901" y="1251"/>
                    <a:pt x="2093" y="1307"/>
                    <a:pt x="2227" y="1480"/>
                  </a:cubicBezTo>
                  <a:cubicBezTo>
                    <a:pt x="2336" y="1616"/>
                    <a:pt x="2403" y="1795"/>
                    <a:pt x="2438" y="1991"/>
                  </a:cubicBezTo>
                  <a:cubicBezTo>
                    <a:pt x="2441" y="2008"/>
                    <a:pt x="2443" y="2025"/>
                    <a:pt x="2445" y="2042"/>
                  </a:cubicBezTo>
                  <a:cubicBezTo>
                    <a:pt x="2550" y="2774"/>
                    <a:pt x="1807" y="3051"/>
                    <a:pt x="1443" y="3077"/>
                  </a:cubicBezTo>
                  <a:cubicBezTo>
                    <a:pt x="1411" y="3079"/>
                    <a:pt x="1378" y="3080"/>
                    <a:pt x="1343" y="3080"/>
                  </a:cubicBezTo>
                  <a:cubicBezTo>
                    <a:pt x="1211" y="3080"/>
                    <a:pt x="1058" y="3062"/>
                    <a:pt x="919" y="3006"/>
                  </a:cubicBezTo>
                  <a:cubicBezTo>
                    <a:pt x="711" y="2880"/>
                    <a:pt x="549" y="2627"/>
                    <a:pt x="520" y="2331"/>
                  </a:cubicBezTo>
                  <a:cubicBezTo>
                    <a:pt x="520" y="2250"/>
                    <a:pt x="522" y="2169"/>
                    <a:pt x="528" y="2089"/>
                  </a:cubicBezTo>
                  <a:cubicBezTo>
                    <a:pt x="537" y="2028"/>
                    <a:pt x="552" y="1967"/>
                    <a:pt x="574" y="1908"/>
                  </a:cubicBezTo>
                  <a:cubicBezTo>
                    <a:pt x="657" y="1670"/>
                    <a:pt x="820" y="1468"/>
                    <a:pt x="1035" y="1335"/>
                  </a:cubicBezTo>
                  <a:cubicBezTo>
                    <a:pt x="1138" y="1274"/>
                    <a:pt x="1248" y="1227"/>
                    <a:pt x="1363" y="1195"/>
                  </a:cubicBezTo>
                  <a:cubicBezTo>
                    <a:pt x="1397" y="1186"/>
                    <a:pt x="1432" y="1179"/>
                    <a:pt x="1467" y="1171"/>
                  </a:cubicBezTo>
                  <a:close/>
                  <a:moveTo>
                    <a:pt x="3142" y="3610"/>
                  </a:moveTo>
                  <a:cubicBezTo>
                    <a:pt x="3264" y="3610"/>
                    <a:pt x="3386" y="3628"/>
                    <a:pt x="3500" y="3676"/>
                  </a:cubicBezTo>
                  <a:cubicBezTo>
                    <a:pt x="3622" y="3728"/>
                    <a:pt x="3812" y="3858"/>
                    <a:pt x="3789" y="4014"/>
                  </a:cubicBezTo>
                  <a:cubicBezTo>
                    <a:pt x="3767" y="4164"/>
                    <a:pt x="3575" y="4294"/>
                    <a:pt x="3458" y="4368"/>
                  </a:cubicBezTo>
                  <a:lnTo>
                    <a:pt x="3459" y="4368"/>
                  </a:lnTo>
                  <a:cubicBezTo>
                    <a:pt x="3314" y="4459"/>
                    <a:pt x="3153" y="4530"/>
                    <a:pt x="2981" y="4545"/>
                  </a:cubicBezTo>
                  <a:cubicBezTo>
                    <a:pt x="2956" y="4547"/>
                    <a:pt x="2931" y="4548"/>
                    <a:pt x="2907" y="4548"/>
                  </a:cubicBezTo>
                  <a:cubicBezTo>
                    <a:pt x="2757" y="4548"/>
                    <a:pt x="2610" y="4507"/>
                    <a:pt x="2482" y="4428"/>
                  </a:cubicBezTo>
                  <a:cubicBezTo>
                    <a:pt x="2409" y="4384"/>
                    <a:pt x="2344" y="4329"/>
                    <a:pt x="2289" y="4262"/>
                  </a:cubicBezTo>
                  <a:cubicBezTo>
                    <a:pt x="2252" y="4217"/>
                    <a:pt x="2218" y="4168"/>
                    <a:pt x="2180" y="4122"/>
                  </a:cubicBezTo>
                  <a:cubicBezTo>
                    <a:pt x="2097" y="3773"/>
                    <a:pt x="2693" y="3659"/>
                    <a:pt x="2931" y="3626"/>
                  </a:cubicBezTo>
                  <a:cubicBezTo>
                    <a:pt x="3001" y="3616"/>
                    <a:pt x="3072" y="3610"/>
                    <a:pt x="3142" y="3610"/>
                  </a:cubicBezTo>
                  <a:close/>
                  <a:moveTo>
                    <a:pt x="2700" y="0"/>
                  </a:moveTo>
                  <a:cubicBezTo>
                    <a:pt x="2450" y="0"/>
                    <a:pt x="2200" y="35"/>
                    <a:pt x="1948" y="98"/>
                  </a:cubicBezTo>
                  <a:cubicBezTo>
                    <a:pt x="1711" y="158"/>
                    <a:pt x="1480" y="245"/>
                    <a:pt x="1253" y="335"/>
                  </a:cubicBezTo>
                  <a:cubicBezTo>
                    <a:pt x="1041" y="418"/>
                    <a:pt x="837" y="512"/>
                    <a:pt x="652" y="647"/>
                  </a:cubicBezTo>
                  <a:cubicBezTo>
                    <a:pt x="444" y="799"/>
                    <a:pt x="238" y="1032"/>
                    <a:pt x="154" y="1289"/>
                  </a:cubicBezTo>
                  <a:cubicBezTo>
                    <a:pt x="60" y="1458"/>
                    <a:pt x="41" y="1651"/>
                    <a:pt x="24" y="1848"/>
                  </a:cubicBezTo>
                  <a:cubicBezTo>
                    <a:pt x="1" y="2139"/>
                    <a:pt x="8" y="2430"/>
                    <a:pt x="49" y="2719"/>
                  </a:cubicBezTo>
                  <a:cubicBezTo>
                    <a:pt x="121" y="3268"/>
                    <a:pt x="280" y="3814"/>
                    <a:pt x="551" y="4299"/>
                  </a:cubicBezTo>
                  <a:cubicBezTo>
                    <a:pt x="797" y="4737"/>
                    <a:pt x="1152" y="5126"/>
                    <a:pt x="1599" y="5363"/>
                  </a:cubicBezTo>
                  <a:cubicBezTo>
                    <a:pt x="1833" y="5486"/>
                    <a:pt x="2087" y="5568"/>
                    <a:pt x="2350" y="5602"/>
                  </a:cubicBezTo>
                  <a:cubicBezTo>
                    <a:pt x="2567" y="5631"/>
                    <a:pt x="2794" y="5656"/>
                    <a:pt x="3016" y="5656"/>
                  </a:cubicBezTo>
                  <a:cubicBezTo>
                    <a:pt x="3078" y="5656"/>
                    <a:pt x="3140" y="5654"/>
                    <a:pt x="3201" y="5650"/>
                  </a:cubicBezTo>
                  <a:cubicBezTo>
                    <a:pt x="3643" y="5617"/>
                    <a:pt x="4066" y="5352"/>
                    <a:pt x="4426" y="5109"/>
                  </a:cubicBezTo>
                  <a:cubicBezTo>
                    <a:pt x="5019" y="4708"/>
                    <a:pt x="5226" y="4071"/>
                    <a:pt x="5376" y="3406"/>
                  </a:cubicBezTo>
                  <a:cubicBezTo>
                    <a:pt x="5458" y="3041"/>
                    <a:pt x="5506" y="2676"/>
                    <a:pt x="5569" y="2308"/>
                  </a:cubicBezTo>
                  <a:cubicBezTo>
                    <a:pt x="5575" y="2277"/>
                    <a:pt x="5579" y="2246"/>
                    <a:pt x="5583" y="2215"/>
                  </a:cubicBezTo>
                  <a:cubicBezTo>
                    <a:pt x="5605" y="2035"/>
                    <a:pt x="5611" y="1855"/>
                    <a:pt x="5602" y="1674"/>
                  </a:cubicBezTo>
                  <a:cubicBezTo>
                    <a:pt x="5600" y="1608"/>
                    <a:pt x="5596" y="1542"/>
                    <a:pt x="5590" y="1475"/>
                  </a:cubicBezTo>
                  <a:cubicBezTo>
                    <a:pt x="5586" y="1435"/>
                    <a:pt x="5583" y="1394"/>
                    <a:pt x="5578" y="1353"/>
                  </a:cubicBezTo>
                  <a:cubicBezTo>
                    <a:pt x="5506" y="696"/>
                    <a:pt x="4896" y="542"/>
                    <a:pt x="4390" y="312"/>
                  </a:cubicBezTo>
                  <a:cubicBezTo>
                    <a:pt x="4341" y="290"/>
                    <a:pt x="4292" y="269"/>
                    <a:pt x="4241" y="252"/>
                  </a:cubicBezTo>
                  <a:cubicBezTo>
                    <a:pt x="4218" y="230"/>
                    <a:pt x="4190" y="213"/>
                    <a:pt x="4160" y="201"/>
                  </a:cubicBezTo>
                  <a:cubicBezTo>
                    <a:pt x="3841" y="77"/>
                    <a:pt x="3508" y="23"/>
                    <a:pt x="3169" y="23"/>
                  </a:cubicBezTo>
                  <a:cubicBezTo>
                    <a:pt x="3133" y="23"/>
                    <a:pt x="3097" y="23"/>
                    <a:pt x="3060" y="25"/>
                  </a:cubicBezTo>
                  <a:cubicBezTo>
                    <a:pt x="2940" y="8"/>
                    <a:pt x="2820" y="0"/>
                    <a:pt x="2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62;p35">
              <a:extLst>
                <a:ext uri="{FF2B5EF4-FFF2-40B4-BE49-F238E27FC236}">
                  <a16:creationId xmlns:a16="http://schemas.microsoft.com/office/drawing/2014/main" id="{499BB906-434C-6DC5-D9BA-55B8944ADDE7}"/>
                </a:ext>
              </a:extLst>
            </p:cNvPr>
            <p:cNvSpPr/>
            <p:nvPr/>
          </p:nvSpPr>
          <p:spPr>
            <a:xfrm>
              <a:off x="4637199" y="2944328"/>
              <a:ext cx="94789" cy="258291"/>
            </a:xfrm>
            <a:custGeom>
              <a:avLst/>
              <a:gdLst/>
              <a:ahLst/>
              <a:cxnLst/>
              <a:rect l="l" t="t" r="r" b="b"/>
              <a:pathLst>
                <a:path w="429" h="1169" extrusionOk="0">
                  <a:moveTo>
                    <a:pt x="48" y="1"/>
                  </a:moveTo>
                  <a:cubicBezTo>
                    <a:pt x="46" y="1"/>
                    <a:pt x="44" y="3"/>
                    <a:pt x="45" y="6"/>
                  </a:cubicBezTo>
                  <a:cubicBezTo>
                    <a:pt x="66" y="122"/>
                    <a:pt x="117" y="235"/>
                    <a:pt x="157" y="346"/>
                  </a:cubicBezTo>
                  <a:cubicBezTo>
                    <a:pt x="200" y="461"/>
                    <a:pt x="251" y="574"/>
                    <a:pt x="298" y="689"/>
                  </a:cubicBezTo>
                  <a:cubicBezTo>
                    <a:pt x="321" y="742"/>
                    <a:pt x="348" y="802"/>
                    <a:pt x="349" y="860"/>
                  </a:cubicBezTo>
                  <a:cubicBezTo>
                    <a:pt x="350" y="919"/>
                    <a:pt x="313" y="963"/>
                    <a:pt x="265" y="991"/>
                  </a:cubicBezTo>
                  <a:cubicBezTo>
                    <a:pt x="220" y="1016"/>
                    <a:pt x="174" y="1037"/>
                    <a:pt x="126" y="1054"/>
                  </a:cubicBezTo>
                  <a:cubicBezTo>
                    <a:pt x="83" y="1073"/>
                    <a:pt x="29" y="1088"/>
                    <a:pt x="7" y="1134"/>
                  </a:cubicBezTo>
                  <a:cubicBezTo>
                    <a:pt x="0" y="1145"/>
                    <a:pt x="6" y="1160"/>
                    <a:pt x="18" y="1164"/>
                  </a:cubicBezTo>
                  <a:cubicBezTo>
                    <a:pt x="29" y="1167"/>
                    <a:pt x="40" y="1169"/>
                    <a:pt x="50" y="1169"/>
                  </a:cubicBezTo>
                  <a:cubicBezTo>
                    <a:pt x="95" y="1169"/>
                    <a:pt x="140" y="1142"/>
                    <a:pt x="181" y="1126"/>
                  </a:cubicBezTo>
                  <a:cubicBezTo>
                    <a:pt x="230" y="1105"/>
                    <a:pt x="282" y="1083"/>
                    <a:pt x="327" y="1050"/>
                  </a:cubicBezTo>
                  <a:cubicBezTo>
                    <a:pt x="421" y="980"/>
                    <a:pt x="429" y="879"/>
                    <a:pt x="388" y="774"/>
                  </a:cubicBezTo>
                  <a:cubicBezTo>
                    <a:pt x="338" y="646"/>
                    <a:pt x="288" y="517"/>
                    <a:pt x="235" y="390"/>
                  </a:cubicBezTo>
                  <a:cubicBezTo>
                    <a:pt x="182" y="262"/>
                    <a:pt x="128" y="119"/>
                    <a:pt x="52" y="3"/>
                  </a:cubicBezTo>
                  <a:cubicBezTo>
                    <a:pt x="51" y="1"/>
                    <a:pt x="50" y="1"/>
                    <a:pt x="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63;p35">
              <a:extLst>
                <a:ext uri="{FF2B5EF4-FFF2-40B4-BE49-F238E27FC236}">
                  <a16:creationId xmlns:a16="http://schemas.microsoft.com/office/drawing/2014/main" id="{EF610312-1B47-FA3B-AE56-F3E08E793737}"/>
                </a:ext>
              </a:extLst>
            </p:cNvPr>
            <p:cNvSpPr/>
            <p:nvPr/>
          </p:nvSpPr>
          <p:spPr>
            <a:xfrm>
              <a:off x="3561608" y="1719803"/>
              <a:ext cx="593478" cy="603856"/>
            </a:xfrm>
            <a:custGeom>
              <a:avLst/>
              <a:gdLst/>
              <a:ahLst/>
              <a:cxnLst/>
              <a:rect l="l" t="t" r="r" b="b"/>
              <a:pathLst>
                <a:path w="2686" h="2733" extrusionOk="0">
                  <a:moveTo>
                    <a:pt x="1484" y="1"/>
                  </a:moveTo>
                  <a:cubicBezTo>
                    <a:pt x="1326" y="1"/>
                    <a:pt x="1165" y="42"/>
                    <a:pt x="1013" y="133"/>
                  </a:cubicBezTo>
                  <a:cubicBezTo>
                    <a:pt x="482" y="453"/>
                    <a:pt x="1" y="1059"/>
                    <a:pt x="46" y="1708"/>
                  </a:cubicBezTo>
                  <a:cubicBezTo>
                    <a:pt x="66" y="1987"/>
                    <a:pt x="181" y="2270"/>
                    <a:pt x="385" y="2466"/>
                  </a:cubicBezTo>
                  <a:cubicBezTo>
                    <a:pt x="575" y="2649"/>
                    <a:pt x="816" y="2733"/>
                    <a:pt x="1072" y="2733"/>
                  </a:cubicBezTo>
                  <a:cubicBezTo>
                    <a:pt x="1113" y="2733"/>
                    <a:pt x="1153" y="2731"/>
                    <a:pt x="1194" y="2726"/>
                  </a:cubicBezTo>
                  <a:cubicBezTo>
                    <a:pt x="1400" y="2706"/>
                    <a:pt x="1601" y="2626"/>
                    <a:pt x="1774" y="2507"/>
                  </a:cubicBezTo>
                  <a:cubicBezTo>
                    <a:pt x="1801" y="2532"/>
                    <a:pt x="1836" y="2548"/>
                    <a:pt x="1871" y="2548"/>
                  </a:cubicBezTo>
                  <a:cubicBezTo>
                    <a:pt x="1898" y="2548"/>
                    <a:pt x="1926" y="2538"/>
                    <a:pt x="1950" y="2516"/>
                  </a:cubicBezTo>
                  <a:cubicBezTo>
                    <a:pt x="2425" y="2066"/>
                    <a:pt x="2685" y="1360"/>
                    <a:pt x="2463" y="724"/>
                  </a:cubicBezTo>
                  <a:cubicBezTo>
                    <a:pt x="2315" y="298"/>
                    <a:pt x="1909" y="1"/>
                    <a:pt x="14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64;p35">
              <a:extLst>
                <a:ext uri="{FF2B5EF4-FFF2-40B4-BE49-F238E27FC236}">
                  <a16:creationId xmlns:a16="http://schemas.microsoft.com/office/drawing/2014/main" id="{15DC20D5-753E-FE7D-4836-D05B1F64D53D}"/>
                </a:ext>
              </a:extLst>
            </p:cNvPr>
            <p:cNvSpPr/>
            <p:nvPr/>
          </p:nvSpPr>
          <p:spPr>
            <a:xfrm>
              <a:off x="3488252" y="1703452"/>
              <a:ext cx="629494" cy="587948"/>
            </a:xfrm>
            <a:custGeom>
              <a:avLst/>
              <a:gdLst/>
              <a:ahLst/>
              <a:cxnLst/>
              <a:rect l="l" t="t" r="r" b="b"/>
              <a:pathLst>
                <a:path w="2849" h="2661" extrusionOk="0">
                  <a:moveTo>
                    <a:pt x="1763" y="0"/>
                  </a:moveTo>
                  <a:cubicBezTo>
                    <a:pt x="1709" y="0"/>
                    <a:pt x="1653" y="4"/>
                    <a:pt x="1597" y="11"/>
                  </a:cubicBezTo>
                  <a:cubicBezTo>
                    <a:pt x="905" y="104"/>
                    <a:pt x="310" y="628"/>
                    <a:pt x="86" y="1282"/>
                  </a:cubicBezTo>
                  <a:cubicBezTo>
                    <a:pt x="30" y="1443"/>
                    <a:pt x="1" y="1612"/>
                    <a:pt x="0" y="1781"/>
                  </a:cubicBezTo>
                  <a:cubicBezTo>
                    <a:pt x="0" y="1787"/>
                    <a:pt x="6" y="1791"/>
                    <a:pt x="11" y="1791"/>
                  </a:cubicBezTo>
                  <a:cubicBezTo>
                    <a:pt x="15" y="1791"/>
                    <a:pt x="19" y="1789"/>
                    <a:pt x="20" y="1784"/>
                  </a:cubicBezTo>
                  <a:lnTo>
                    <a:pt x="20" y="1783"/>
                  </a:lnTo>
                  <a:cubicBezTo>
                    <a:pt x="86" y="1288"/>
                    <a:pt x="312" y="836"/>
                    <a:pt x="691" y="506"/>
                  </a:cubicBezTo>
                  <a:cubicBezTo>
                    <a:pt x="969" y="265"/>
                    <a:pt x="1384" y="58"/>
                    <a:pt x="1777" y="58"/>
                  </a:cubicBezTo>
                  <a:cubicBezTo>
                    <a:pt x="1939" y="58"/>
                    <a:pt x="2097" y="93"/>
                    <a:pt x="2240" y="175"/>
                  </a:cubicBezTo>
                  <a:cubicBezTo>
                    <a:pt x="2774" y="480"/>
                    <a:pt x="2848" y="1170"/>
                    <a:pt x="2574" y="1676"/>
                  </a:cubicBezTo>
                  <a:cubicBezTo>
                    <a:pt x="2432" y="1935"/>
                    <a:pt x="2215" y="2142"/>
                    <a:pt x="1965" y="2296"/>
                  </a:cubicBezTo>
                  <a:cubicBezTo>
                    <a:pt x="1731" y="2440"/>
                    <a:pt x="1418" y="2595"/>
                    <a:pt x="1137" y="2599"/>
                  </a:cubicBezTo>
                  <a:cubicBezTo>
                    <a:pt x="1134" y="2600"/>
                    <a:pt x="1131" y="2600"/>
                    <a:pt x="1128" y="2600"/>
                  </a:cubicBezTo>
                  <a:cubicBezTo>
                    <a:pt x="838" y="2600"/>
                    <a:pt x="622" y="2343"/>
                    <a:pt x="565" y="2076"/>
                  </a:cubicBezTo>
                  <a:cubicBezTo>
                    <a:pt x="496" y="1758"/>
                    <a:pt x="647" y="1430"/>
                    <a:pt x="811" y="1166"/>
                  </a:cubicBezTo>
                  <a:cubicBezTo>
                    <a:pt x="959" y="924"/>
                    <a:pt x="1151" y="688"/>
                    <a:pt x="1409" y="559"/>
                  </a:cubicBezTo>
                  <a:cubicBezTo>
                    <a:pt x="1535" y="497"/>
                    <a:pt x="1670" y="462"/>
                    <a:pt x="1803" y="462"/>
                  </a:cubicBezTo>
                  <a:cubicBezTo>
                    <a:pt x="1957" y="462"/>
                    <a:pt x="2108" y="509"/>
                    <a:pt x="2238" y="614"/>
                  </a:cubicBezTo>
                  <a:cubicBezTo>
                    <a:pt x="2681" y="976"/>
                    <a:pt x="2606" y="1631"/>
                    <a:pt x="2143" y="1935"/>
                  </a:cubicBezTo>
                  <a:cubicBezTo>
                    <a:pt x="1994" y="2031"/>
                    <a:pt x="1803" y="2097"/>
                    <a:pt x="1617" y="2097"/>
                  </a:cubicBezTo>
                  <a:cubicBezTo>
                    <a:pt x="1505" y="2097"/>
                    <a:pt x="1396" y="2073"/>
                    <a:pt x="1298" y="2019"/>
                  </a:cubicBezTo>
                  <a:cubicBezTo>
                    <a:pt x="1008" y="1856"/>
                    <a:pt x="1003" y="1476"/>
                    <a:pt x="1152" y="1215"/>
                  </a:cubicBezTo>
                  <a:cubicBezTo>
                    <a:pt x="1273" y="1003"/>
                    <a:pt x="1524" y="750"/>
                    <a:pt x="1781" y="750"/>
                  </a:cubicBezTo>
                  <a:cubicBezTo>
                    <a:pt x="1856" y="750"/>
                    <a:pt x="1932" y="772"/>
                    <a:pt x="2006" y="824"/>
                  </a:cubicBezTo>
                  <a:cubicBezTo>
                    <a:pt x="2283" y="1019"/>
                    <a:pt x="2336" y="1458"/>
                    <a:pt x="2096" y="1703"/>
                  </a:cubicBezTo>
                  <a:cubicBezTo>
                    <a:pt x="2021" y="1778"/>
                    <a:pt x="1914" y="1823"/>
                    <a:pt x="1809" y="1823"/>
                  </a:cubicBezTo>
                  <a:cubicBezTo>
                    <a:pt x="1722" y="1823"/>
                    <a:pt x="1636" y="1792"/>
                    <a:pt x="1572" y="1724"/>
                  </a:cubicBezTo>
                  <a:cubicBezTo>
                    <a:pt x="1466" y="1612"/>
                    <a:pt x="1449" y="1435"/>
                    <a:pt x="1485" y="1291"/>
                  </a:cubicBezTo>
                  <a:cubicBezTo>
                    <a:pt x="1524" y="1138"/>
                    <a:pt x="1636" y="985"/>
                    <a:pt x="1791" y="985"/>
                  </a:cubicBezTo>
                  <a:cubicBezTo>
                    <a:pt x="1821" y="985"/>
                    <a:pt x="1853" y="991"/>
                    <a:pt x="1886" y="1003"/>
                  </a:cubicBezTo>
                  <a:cubicBezTo>
                    <a:pt x="1960" y="1030"/>
                    <a:pt x="2020" y="1086"/>
                    <a:pt x="2051" y="1157"/>
                  </a:cubicBezTo>
                  <a:cubicBezTo>
                    <a:pt x="2066" y="1194"/>
                    <a:pt x="2071" y="1233"/>
                    <a:pt x="2066" y="1272"/>
                  </a:cubicBezTo>
                  <a:cubicBezTo>
                    <a:pt x="2064" y="1317"/>
                    <a:pt x="2045" y="1358"/>
                    <a:pt x="2014" y="1390"/>
                  </a:cubicBezTo>
                  <a:cubicBezTo>
                    <a:pt x="1972" y="1423"/>
                    <a:pt x="1940" y="1440"/>
                    <a:pt x="1917" y="1440"/>
                  </a:cubicBezTo>
                  <a:cubicBezTo>
                    <a:pt x="1873" y="1440"/>
                    <a:pt x="1869" y="1376"/>
                    <a:pt x="1904" y="1248"/>
                  </a:cubicBezTo>
                  <a:lnTo>
                    <a:pt x="1904" y="1248"/>
                  </a:lnTo>
                  <a:cubicBezTo>
                    <a:pt x="1907" y="1249"/>
                    <a:pt x="1910" y="1249"/>
                    <a:pt x="1912" y="1249"/>
                  </a:cubicBezTo>
                  <a:cubicBezTo>
                    <a:pt x="1942" y="1249"/>
                    <a:pt x="1952" y="1202"/>
                    <a:pt x="1919" y="1194"/>
                  </a:cubicBezTo>
                  <a:cubicBezTo>
                    <a:pt x="1903" y="1190"/>
                    <a:pt x="1888" y="1188"/>
                    <a:pt x="1874" y="1188"/>
                  </a:cubicBezTo>
                  <a:cubicBezTo>
                    <a:pt x="1694" y="1188"/>
                    <a:pt x="1698" y="1488"/>
                    <a:pt x="1901" y="1488"/>
                  </a:cubicBezTo>
                  <a:cubicBezTo>
                    <a:pt x="1914" y="1488"/>
                    <a:pt x="1927" y="1487"/>
                    <a:pt x="1942" y="1484"/>
                  </a:cubicBezTo>
                  <a:cubicBezTo>
                    <a:pt x="2220" y="1434"/>
                    <a:pt x="2129" y="1063"/>
                    <a:pt x="1941" y="966"/>
                  </a:cubicBezTo>
                  <a:cubicBezTo>
                    <a:pt x="1882" y="935"/>
                    <a:pt x="1827" y="922"/>
                    <a:pt x="1777" y="922"/>
                  </a:cubicBezTo>
                  <a:cubicBezTo>
                    <a:pt x="1359" y="922"/>
                    <a:pt x="1253" y="1868"/>
                    <a:pt x="1783" y="1868"/>
                  </a:cubicBezTo>
                  <a:cubicBezTo>
                    <a:pt x="1816" y="1868"/>
                    <a:pt x="1851" y="1864"/>
                    <a:pt x="1889" y="1856"/>
                  </a:cubicBezTo>
                  <a:cubicBezTo>
                    <a:pt x="2513" y="1728"/>
                    <a:pt x="2336" y="694"/>
                    <a:pt x="1787" y="694"/>
                  </a:cubicBezTo>
                  <a:cubicBezTo>
                    <a:pt x="1740" y="694"/>
                    <a:pt x="1692" y="701"/>
                    <a:pt x="1640" y="717"/>
                  </a:cubicBezTo>
                  <a:cubicBezTo>
                    <a:pt x="1330" y="813"/>
                    <a:pt x="1043" y="1176"/>
                    <a:pt x="1013" y="1496"/>
                  </a:cubicBezTo>
                  <a:cubicBezTo>
                    <a:pt x="982" y="1827"/>
                    <a:pt x="1191" y="2097"/>
                    <a:pt x="1523" y="2134"/>
                  </a:cubicBezTo>
                  <a:cubicBezTo>
                    <a:pt x="1557" y="2138"/>
                    <a:pt x="1592" y="2140"/>
                    <a:pt x="1626" y="2140"/>
                  </a:cubicBezTo>
                  <a:cubicBezTo>
                    <a:pt x="2242" y="2140"/>
                    <a:pt x="2781" y="1513"/>
                    <a:pt x="2528" y="905"/>
                  </a:cubicBezTo>
                  <a:cubicBezTo>
                    <a:pt x="2413" y="629"/>
                    <a:pt x="2161" y="411"/>
                    <a:pt x="1856" y="385"/>
                  </a:cubicBezTo>
                  <a:cubicBezTo>
                    <a:pt x="1834" y="384"/>
                    <a:pt x="1811" y="383"/>
                    <a:pt x="1789" y="383"/>
                  </a:cubicBezTo>
                  <a:cubicBezTo>
                    <a:pt x="1439" y="383"/>
                    <a:pt x="1131" y="607"/>
                    <a:pt x="923" y="875"/>
                  </a:cubicBezTo>
                  <a:cubicBezTo>
                    <a:pt x="676" y="1192"/>
                    <a:pt x="449" y="1613"/>
                    <a:pt x="501" y="2028"/>
                  </a:cubicBezTo>
                  <a:cubicBezTo>
                    <a:pt x="537" y="2314"/>
                    <a:pt x="745" y="2611"/>
                    <a:pt x="1048" y="2655"/>
                  </a:cubicBezTo>
                  <a:cubicBezTo>
                    <a:pt x="1075" y="2659"/>
                    <a:pt x="1101" y="2661"/>
                    <a:pt x="1128" y="2661"/>
                  </a:cubicBezTo>
                  <a:cubicBezTo>
                    <a:pt x="1292" y="2661"/>
                    <a:pt x="1459" y="2596"/>
                    <a:pt x="1607" y="2536"/>
                  </a:cubicBezTo>
                  <a:cubicBezTo>
                    <a:pt x="1789" y="2465"/>
                    <a:pt x="1962" y="2371"/>
                    <a:pt x="2121" y="2255"/>
                  </a:cubicBezTo>
                  <a:cubicBezTo>
                    <a:pt x="2426" y="2031"/>
                    <a:pt x="2664" y="1714"/>
                    <a:pt x="2749" y="1341"/>
                  </a:cubicBezTo>
                  <a:cubicBezTo>
                    <a:pt x="2826" y="1003"/>
                    <a:pt x="2765" y="644"/>
                    <a:pt x="2549" y="368"/>
                  </a:cubicBezTo>
                  <a:cubicBezTo>
                    <a:pt x="2351" y="118"/>
                    <a:pt x="2069" y="0"/>
                    <a:pt x="17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65;p35">
              <a:extLst>
                <a:ext uri="{FF2B5EF4-FFF2-40B4-BE49-F238E27FC236}">
                  <a16:creationId xmlns:a16="http://schemas.microsoft.com/office/drawing/2014/main" id="{1296CBA4-F6E0-4874-F8D2-7F5FA0268C33}"/>
                </a:ext>
              </a:extLst>
            </p:cNvPr>
            <p:cNvSpPr/>
            <p:nvPr/>
          </p:nvSpPr>
          <p:spPr>
            <a:xfrm>
              <a:off x="5078217" y="1645341"/>
              <a:ext cx="593257" cy="603856"/>
            </a:xfrm>
            <a:custGeom>
              <a:avLst/>
              <a:gdLst/>
              <a:ahLst/>
              <a:cxnLst/>
              <a:rect l="l" t="t" r="r" b="b"/>
              <a:pathLst>
                <a:path w="2685" h="2733" extrusionOk="0">
                  <a:moveTo>
                    <a:pt x="1201" y="0"/>
                  </a:moveTo>
                  <a:cubicBezTo>
                    <a:pt x="777" y="0"/>
                    <a:pt x="371" y="298"/>
                    <a:pt x="222" y="724"/>
                  </a:cubicBezTo>
                  <a:cubicBezTo>
                    <a:pt x="0" y="1360"/>
                    <a:pt x="261" y="2066"/>
                    <a:pt x="736" y="2516"/>
                  </a:cubicBezTo>
                  <a:cubicBezTo>
                    <a:pt x="759" y="2539"/>
                    <a:pt x="787" y="2548"/>
                    <a:pt x="815" y="2548"/>
                  </a:cubicBezTo>
                  <a:cubicBezTo>
                    <a:pt x="850" y="2548"/>
                    <a:pt x="885" y="2532"/>
                    <a:pt x="911" y="2508"/>
                  </a:cubicBezTo>
                  <a:cubicBezTo>
                    <a:pt x="1083" y="2627"/>
                    <a:pt x="1283" y="2703"/>
                    <a:pt x="1493" y="2727"/>
                  </a:cubicBezTo>
                  <a:cubicBezTo>
                    <a:pt x="1533" y="2731"/>
                    <a:pt x="1573" y="2733"/>
                    <a:pt x="1613" y="2733"/>
                  </a:cubicBezTo>
                  <a:cubicBezTo>
                    <a:pt x="1869" y="2733"/>
                    <a:pt x="2110" y="2648"/>
                    <a:pt x="2301" y="2466"/>
                  </a:cubicBezTo>
                  <a:cubicBezTo>
                    <a:pt x="2504" y="2270"/>
                    <a:pt x="2620" y="1987"/>
                    <a:pt x="2640" y="1708"/>
                  </a:cubicBezTo>
                  <a:cubicBezTo>
                    <a:pt x="2685" y="1059"/>
                    <a:pt x="2205" y="452"/>
                    <a:pt x="1672" y="133"/>
                  </a:cubicBezTo>
                  <a:cubicBezTo>
                    <a:pt x="1521" y="42"/>
                    <a:pt x="1360" y="0"/>
                    <a:pt x="1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666;p35">
              <a:extLst>
                <a:ext uri="{FF2B5EF4-FFF2-40B4-BE49-F238E27FC236}">
                  <a16:creationId xmlns:a16="http://schemas.microsoft.com/office/drawing/2014/main" id="{88164258-2CBC-274F-9BE4-70CCF9A1A9A6}"/>
                </a:ext>
              </a:extLst>
            </p:cNvPr>
            <p:cNvSpPr/>
            <p:nvPr/>
          </p:nvSpPr>
          <p:spPr>
            <a:xfrm>
              <a:off x="5144061" y="1608000"/>
              <a:ext cx="573372" cy="574028"/>
            </a:xfrm>
            <a:custGeom>
              <a:avLst/>
              <a:gdLst/>
              <a:ahLst/>
              <a:cxnLst/>
              <a:rect l="l" t="t" r="r" b="b"/>
              <a:pathLst>
                <a:path w="2595" h="2598" extrusionOk="0">
                  <a:moveTo>
                    <a:pt x="1078" y="1"/>
                  </a:moveTo>
                  <a:cubicBezTo>
                    <a:pt x="1069" y="1"/>
                    <a:pt x="1067" y="17"/>
                    <a:pt x="1077" y="19"/>
                  </a:cubicBezTo>
                  <a:lnTo>
                    <a:pt x="1078" y="20"/>
                  </a:lnTo>
                  <a:cubicBezTo>
                    <a:pt x="1536" y="122"/>
                    <a:pt x="1955" y="361"/>
                    <a:pt x="2218" y="759"/>
                  </a:cubicBezTo>
                  <a:cubicBezTo>
                    <a:pt x="2484" y="1163"/>
                    <a:pt x="2595" y="1784"/>
                    <a:pt x="2256" y="2179"/>
                  </a:cubicBezTo>
                  <a:cubicBezTo>
                    <a:pt x="2042" y="2430"/>
                    <a:pt x="1732" y="2552"/>
                    <a:pt x="1418" y="2552"/>
                  </a:cubicBezTo>
                  <a:cubicBezTo>
                    <a:pt x="1205" y="2552"/>
                    <a:pt x="991" y="2496"/>
                    <a:pt x="803" y="2386"/>
                  </a:cubicBezTo>
                  <a:cubicBezTo>
                    <a:pt x="560" y="2241"/>
                    <a:pt x="375" y="2020"/>
                    <a:pt x="257" y="1765"/>
                  </a:cubicBezTo>
                  <a:cubicBezTo>
                    <a:pt x="147" y="1528"/>
                    <a:pt x="28" y="1172"/>
                    <a:pt x="107" y="914"/>
                  </a:cubicBezTo>
                  <a:cubicBezTo>
                    <a:pt x="185" y="655"/>
                    <a:pt x="480" y="504"/>
                    <a:pt x="736" y="488"/>
                  </a:cubicBezTo>
                  <a:cubicBezTo>
                    <a:pt x="753" y="487"/>
                    <a:pt x="770" y="487"/>
                    <a:pt x="786" y="487"/>
                  </a:cubicBezTo>
                  <a:cubicBezTo>
                    <a:pt x="1059" y="487"/>
                    <a:pt x="1316" y="622"/>
                    <a:pt x="1529" y="780"/>
                  </a:cubicBezTo>
                  <a:cubicBezTo>
                    <a:pt x="1764" y="952"/>
                    <a:pt x="1992" y="1178"/>
                    <a:pt x="2055" y="1473"/>
                  </a:cubicBezTo>
                  <a:cubicBezTo>
                    <a:pt x="2113" y="1751"/>
                    <a:pt x="2006" y="2009"/>
                    <a:pt x="1781" y="2176"/>
                  </a:cubicBezTo>
                  <a:cubicBezTo>
                    <a:pt x="1623" y="2294"/>
                    <a:pt x="1434" y="2354"/>
                    <a:pt x="1250" y="2354"/>
                  </a:cubicBezTo>
                  <a:cubicBezTo>
                    <a:pt x="962" y="2354"/>
                    <a:pt x="686" y="2207"/>
                    <a:pt x="556" y="1907"/>
                  </a:cubicBezTo>
                  <a:cubicBezTo>
                    <a:pt x="453" y="1667"/>
                    <a:pt x="462" y="1346"/>
                    <a:pt x="647" y="1146"/>
                  </a:cubicBezTo>
                  <a:cubicBezTo>
                    <a:pt x="755" y="1029"/>
                    <a:pt x="902" y="976"/>
                    <a:pt x="1051" y="976"/>
                  </a:cubicBezTo>
                  <a:cubicBezTo>
                    <a:pt x="1188" y="976"/>
                    <a:pt x="1326" y="1020"/>
                    <a:pt x="1439" y="1098"/>
                  </a:cubicBezTo>
                  <a:cubicBezTo>
                    <a:pt x="1686" y="1270"/>
                    <a:pt x="1933" y="1637"/>
                    <a:pt x="1675" y="1901"/>
                  </a:cubicBezTo>
                  <a:cubicBezTo>
                    <a:pt x="1558" y="2021"/>
                    <a:pt x="1380" y="2090"/>
                    <a:pt x="1207" y="2090"/>
                  </a:cubicBezTo>
                  <a:cubicBezTo>
                    <a:pt x="1077" y="2090"/>
                    <a:pt x="949" y="2051"/>
                    <a:pt x="850" y="1964"/>
                  </a:cubicBezTo>
                  <a:cubicBezTo>
                    <a:pt x="698" y="1829"/>
                    <a:pt x="685" y="1594"/>
                    <a:pt x="845" y="1459"/>
                  </a:cubicBezTo>
                  <a:cubicBezTo>
                    <a:pt x="923" y="1393"/>
                    <a:pt x="1026" y="1365"/>
                    <a:pt x="1128" y="1365"/>
                  </a:cubicBezTo>
                  <a:cubicBezTo>
                    <a:pt x="1179" y="1365"/>
                    <a:pt x="1230" y="1372"/>
                    <a:pt x="1278" y="1385"/>
                  </a:cubicBezTo>
                  <a:cubicBezTo>
                    <a:pt x="1444" y="1431"/>
                    <a:pt x="1632" y="1579"/>
                    <a:pt x="1528" y="1767"/>
                  </a:cubicBezTo>
                  <a:cubicBezTo>
                    <a:pt x="1489" y="1838"/>
                    <a:pt x="1423" y="1893"/>
                    <a:pt x="1345" y="1919"/>
                  </a:cubicBezTo>
                  <a:cubicBezTo>
                    <a:pt x="1323" y="1926"/>
                    <a:pt x="1299" y="1930"/>
                    <a:pt x="1275" y="1930"/>
                  </a:cubicBezTo>
                  <a:cubicBezTo>
                    <a:pt x="1248" y="1930"/>
                    <a:pt x="1220" y="1925"/>
                    <a:pt x="1195" y="1914"/>
                  </a:cubicBezTo>
                  <a:cubicBezTo>
                    <a:pt x="1146" y="1903"/>
                    <a:pt x="1112" y="1870"/>
                    <a:pt x="1092" y="1818"/>
                  </a:cubicBezTo>
                  <a:cubicBezTo>
                    <a:pt x="1092" y="1735"/>
                    <a:pt x="1111" y="1693"/>
                    <a:pt x="1149" y="1693"/>
                  </a:cubicBezTo>
                  <a:cubicBezTo>
                    <a:pt x="1180" y="1693"/>
                    <a:pt x="1224" y="1720"/>
                    <a:pt x="1279" y="1775"/>
                  </a:cubicBezTo>
                  <a:cubicBezTo>
                    <a:pt x="1269" y="1797"/>
                    <a:pt x="1288" y="1816"/>
                    <a:pt x="1305" y="1816"/>
                  </a:cubicBezTo>
                  <a:cubicBezTo>
                    <a:pt x="1313" y="1816"/>
                    <a:pt x="1321" y="1812"/>
                    <a:pt x="1325" y="1802"/>
                  </a:cubicBezTo>
                  <a:cubicBezTo>
                    <a:pt x="1375" y="1690"/>
                    <a:pt x="1293" y="1624"/>
                    <a:pt x="1205" y="1624"/>
                  </a:cubicBezTo>
                  <a:cubicBezTo>
                    <a:pt x="1129" y="1624"/>
                    <a:pt x="1049" y="1672"/>
                    <a:pt x="1043" y="1781"/>
                  </a:cubicBezTo>
                  <a:cubicBezTo>
                    <a:pt x="1036" y="1896"/>
                    <a:pt x="1149" y="1970"/>
                    <a:pt x="1253" y="1978"/>
                  </a:cubicBezTo>
                  <a:cubicBezTo>
                    <a:pt x="1261" y="1979"/>
                    <a:pt x="1268" y="1979"/>
                    <a:pt x="1275" y="1979"/>
                  </a:cubicBezTo>
                  <a:cubicBezTo>
                    <a:pt x="1388" y="1979"/>
                    <a:pt x="1494" y="1911"/>
                    <a:pt x="1556" y="1820"/>
                  </a:cubicBezTo>
                  <a:cubicBezTo>
                    <a:pt x="1742" y="1552"/>
                    <a:pt x="1432" y="1335"/>
                    <a:pt x="1182" y="1317"/>
                  </a:cubicBezTo>
                  <a:cubicBezTo>
                    <a:pt x="1169" y="1316"/>
                    <a:pt x="1155" y="1315"/>
                    <a:pt x="1142" y="1315"/>
                  </a:cubicBezTo>
                  <a:cubicBezTo>
                    <a:pt x="885" y="1315"/>
                    <a:pt x="634" y="1502"/>
                    <a:pt x="698" y="1787"/>
                  </a:cubicBezTo>
                  <a:cubicBezTo>
                    <a:pt x="753" y="2025"/>
                    <a:pt x="972" y="2130"/>
                    <a:pt x="1204" y="2130"/>
                  </a:cubicBezTo>
                  <a:cubicBezTo>
                    <a:pt x="1532" y="2130"/>
                    <a:pt x="1885" y="1921"/>
                    <a:pt x="1834" y="1581"/>
                  </a:cubicBezTo>
                  <a:cubicBezTo>
                    <a:pt x="1787" y="1271"/>
                    <a:pt x="1454" y="980"/>
                    <a:pt x="1151" y="940"/>
                  </a:cubicBezTo>
                  <a:cubicBezTo>
                    <a:pt x="1121" y="937"/>
                    <a:pt x="1091" y="935"/>
                    <a:pt x="1062" y="935"/>
                  </a:cubicBezTo>
                  <a:cubicBezTo>
                    <a:pt x="778" y="935"/>
                    <a:pt x="540" y="1111"/>
                    <a:pt x="470" y="1398"/>
                  </a:cubicBezTo>
                  <a:cubicBezTo>
                    <a:pt x="399" y="1683"/>
                    <a:pt x="492" y="1992"/>
                    <a:pt x="705" y="2195"/>
                  </a:cubicBezTo>
                  <a:cubicBezTo>
                    <a:pt x="858" y="2341"/>
                    <a:pt x="1055" y="2412"/>
                    <a:pt x="1258" y="2412"/>
                  </a:cubicBezTo>
                  <a:cubicBezTo>
                    <a:pt x="1340" y="2412"/>
                    <a:pt x="1424" y="2400"/>
                    <a:pt x="1506" y="2377"/>
                  </a:cubicBezTo>
                  <a:cubicBezTo>
                    <a:pt x="1775" y="2301"/>
                    <a:pt x="2029" y="2108"/>
                    <a:pt x="2114" y="1833"/>
                  </a:cubicBezTo>
                  <a:cubicBezTo>
                    <a:pt x="2226" y="1466"/>
                    <a:pt x="2024" y="1113"/>
                    <a:pt x="1756" y="875"/>
                  </a:cubicBezTo>
                  <a:cubicBezTo>
                    <a:pt x="1490" y="639"/>
                    <a:pt x="1149" y="435"/>
                    <a:pt x="785" y="435"/>
                  </a:cubicBezTo>
                  <a:cubicBezTo>
                    <a:pt x="774" y="435"/>
                    <a:pt x="764" y="435"/>
                    <a:pt x="754" y="436"/>
                  </a:cubicBezTo>
                  <a:cubicBezTo>
                    <a:pt x="475" y="443"/>
                    <a:pt x="149" y="600"/>
                    <a:pt x="56" y="882"/>
                  </a:cubicBezTo>
                  <a:cubicBezTo>
                    <a:pt x="0" y="1049"/>
                    <a:pt x="42" y="1242"/>
                    <a:pt x="82" y="1410"/>
                  </a:cubicBezTo>
                  <a:cubicBezTo>
                    <a:pt x="124" y="1595"/>
                    <a:pt x="195" y="1772"/>
                    <a:pt x="291" y="1936"/>
                  </a:cubicBezTo>
                  <a:cubicBezTo>
                    <a:pt x="473" y="2236"/>
                    <a:pt x="760" y="2466"/>
                    <a:pt x="1103" y="2556"/>
                  </a:cubicBezTo>
                  <a:cubicBezTo>
                    <a:pt x="1208" y="2584"/>
                    <a:pt x="1317" y="2598"/>
                    <a:pt x="1425" y="2598"/>
                  </a:cubicBezTo>
                  <a:cubicBezTo>
                    <a:pt x="1651" y="2598"/>
                    <a:pt x="1874" y="2537"/>
                    <a:pt x="2068" y="2414"/>
                  </a:cubicBezTo>
                  <a:cubicBezTo>
                    <a:pt x="2362" y="2226"/>
                    <a:pt x="2520" y="1926"/>
                    <a:pt x="2529" y="1580"/>
                  </a:cubicBezTo>
                  <a:cubicBezTo>
                    <a:pt x="2545" y="940"/>
                    <a:pt x="2116" y="362"/>
                    <a:pt x="1539" y="116"/>
                  </a:cubicBezTo>
                  <a:cubicBezTo>
                    <a:pt x="1393" y="53"/>
                    <a:pt x="1238" y="15"/>
                    <a:pt x="1079" y="1"/>
                  </a:cubicBezTo>
                  <a:cubicBezTo>
                    <a:pt x="1079" y="1"/>
                    <a:pt x="1079" y="1"/>
                    <a:pt x="10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67;p35">
              <a:extLst>
                <a:ext uri="{FF2B5EF4-FFF2-40B4-BE49-F238E27FC236}">
                  <a16:creationId xmlns:a16="http://schemas.microsoft.com/office/drawing/2014/main" id="{7D650C3C-4D86-A53D-2AF7-A2ECCC8A1AF8}"/>
                </a:ext>
              </a:extLst>
            </p:cNvPr>
            <p:cNvSpPr/>
            <p:nvPr/>
          </p:nvSpPr>
          <p:spPr>
            <a:xfrm>
              <a:off x="3744556" y="2760715"/>
              <a:ext cx="278842" cy="490951"/>
            </a:xfrm>
            <a:custGeom>
              <a:avLst/>
              <a:gdLst/>
              <a:ahLst/>
              <a:cxnLst/>
              <a:rect l="l" t="t" r="r" b="b"/>
              <a:pathLst>
                <a:path w="1262" h="2222" extrusionOk="0">
                  <a:moveTo>
                    <a:pt x="931" y="1"/>
                  </a:moveTo>
                  <a:cubicBezTo>
                    <a:pt x="896" y="2"/>
                    <a:pt x="865" y="25"/>
                    <a:pt x="855" y="60"/>
                  </a:cubicBezTo>
                  <a:cubicBezTo>
                    <a:pt x="829" y="160"/>
                    <a:pt x="914" y="253"/>
                    <a:pt x="945" y="346"/>
                  </a:cubicBezTo>
                  <a:cubicBezTo>
                    <a:pt x="978" y="449"/>
                    <a:pt x="998" y="555"/>
                    <a:pt x="1001" y="662"/>
                  </a:cubicBezTo>
                  <a:cubicBezTo>
                    <a:pt x="1007" y="863"/>
                    <a:pt x="1005" y="1086"/>
                    <a:pt x="930" y="1275"/>
                  </a:cubicBezTo>
                  <a:cubicBezTo>
                    <a:pt x="770" y="1677"/>
                    <a:pt x="451" y="1945"/>
                    <a:pt x="60" y="2109"/>
                  </a:cubicBezTo>
                  <a:cubicBezTo>
                    <a:pt x="1" y="2133"/>
                    <a:pt x="15" y="2222"/>
                    <a:pt x="72" y="2222"/>
                  </a:cubicBezTo>
                  <a:cubicBezTo>
                    <a:pt x="77" y="2222"/>
                    <a:pt x="83" y="2221"/>
                    <a:pt x="90" y="2219"/>
                  </a:cubicBezTo>
                  <a:cubicBezTo>
                    <a:pt x="517" y="2089"/>
                    <a:pt x="883" y="1714"/>
                    <a:pt x="1068" y="1317"/>
                  </a:cubicBezTo>
                  <a:cubicBezTo>
                    <a:pt x="1173" y="1091"/>
                    <a:pt x="1262" y="883"/>
                    <a:pt x="1245" y="628"/>
                  </a:cubicBezTo>
                  <a:cubicBezTo>
                    <a:pt x="1237" y="499"/>
                    <a:pt x="1208" y="372"/>
                    <a:pt x="1158" y="253"/>
                  </a:cubicBezTo>
                  <a:cubicBezTo>
                    <a:pt x="1115" y="149"/>
                    <a:pt x="1059" y="7"/>
                    <a:pt x="9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68;p35">
              <a:extLst>
                <a:ext uri="{FF2B5EF4-FFF2-40B4-BE49-F238E27FC236}">
                  <a16:creationId xmlns:a16="http://schemas.microsoft.com/office/drawing/2014/main" id="{AEEABBCF-ED0F-7132-EADC-E5BEE07B843F}"/>
                </a:ext>
              </a:extLst>
            </p:cNvPr>
            <p:cNvSpPr/>
            <p:nvPr/>
          </p:nvSpPr>
          <p:spPr>
            <a:xfrm>
              <a:off x="5235755" y="2805790"/>
              <a:ext cx="178309" cy="452727"/>
            </a:xfrm>
            <a:custGeom>
              <a:avLst/>
              <a:gdLst/>
              <a:ahLst/>
              <a:cxnLst/>
              <a:rect l="l" t="t" r="r" b="b"/>
              <a:pathLst>
                <a:path w="807" h="2049" extrusionOk="0">
                  <a:moveTo>
                    <a:pt x="262" y="1"/>
                  </a:moveTo>
                  <a:cubicBezTo>
                    <a:pt x="244" y="1"/>
                    <a:pt x="226" y="6"/>
                    <a:pt x="210" y="19"/>
                  </a:cubicBezTo>
                  <a:cubicBezTo>
                    <a:pt x="41" y="153"/>
                    <a:pt x="28" y="367"/>
                    <a:pt x="16" y="538"/>
                  </a:cubicBezTo>
                  <a:cubicBezTo>
                    <a:pt x="0" y="755"/>
                    <a:pt x="9" y="969"/>
                    <a:pt x="72" y="1177"/>
                  </a:cubicBezTo>
                  <a:cubicBezTo>
                    <a:pt x="126" y="1362"/>
                    <a:pt x="213" y="1535"/>
                    <a:pt x="328" y="1690"/>
                  </a:cubicBezTo>
                  <a:cubicBezTo>
                    <a:pt x="420" y="1812"/>
                    <a:pt x="569" y="2017"/>
                    <a:pt x="758" y="2048"/>
                  </a:cubicBezTo>
                  <a:cubicBezTo>
                    <a:pt x="760" y="2049"/>
                    <a:pt x="763" y="2049"/>
                    <a:pt x="765" y="2049"/>
                  </a:cubicBezTo>
                  <a:cubicBezTo>
                    <a:pt x="789" y="2049"/>
                    <a:pt x="806" y="2029"/>
                    <a:pt x="798" y="2011"/>
                  </a:cubicBezTo>
                  <a:cubicBezTo>
                    <a:pt x="767" y="1942"/>
                    <a:pt x="691" y="1893"/>
                    <a:pt x="637" y="1835"/>
                  </a:cubicBezTo>
                  <a:cubicBezTo>
                    <a:pt x="573" y="1767"/>
                    <a:pt x="518" y="1690"/>
                    <a:pt x="473" y="1609"/>
                  </a:cubicBezTo>
                  <a:cubicBezTo>
                    <a:pt x="389" y="1458"/>
                    <a:pt x="344" y="1294"/>
                    <a:pt x="321" y="1128"/>
                  </a:cubicBezTo>
                  <a:cubicBezTo>
                    <a:pt x="298" y="946"/>
                    <a:pt x="289" y="763"/>
                    <a:pt x="293" y="581"/>
                  </a:cubicBezTo>
                  <a:cubicBezTo>
                    <a:pt x="296" y="408"/>
                    <a:pt x="325" y="238"/>
                    <a:pt x="337" y="66"/>
                  </a:cubicBezTo>
                  <a:cubicBezTo>
                    <a:pt x="340" y="30"/>
                    <a:pt x="303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69;p35">
              <a:extLst>
                <a:ext uri="{FF2B5EF4-FFF2-40B4-BE49-F238E27FC236}">
                  <a16:creationId xmlns:a16="http://schemas.microsoft.com/office/drawing/2014/main" id="{5566560F-E040-39B6-2B82-CA94F3B1A873}"/>
                </a:ext>
              </a:extLst>
            </p:cNvPr>
            <p:cNvSpPr/>
            <p:nvPr/>
          </p:nvSpPr>
          <p:spPr>
            <a:xfrm>
              <a:off x="4416026" y="1974562"/>
              <a:ext cx="537577" cy="665501"/>
            </a:xfrm>
            <a:custGeom>
              <a:avLst/>
              <a:gdLst/>
              <a:ahLst/>
              <a:cxnLst/>
              <a:rect l="l" t="t" r="r" b="b"/>
              <a:pathLst>
                <a:path w="2433" h="3012" extrusionOk="0">
                  <a:moveTo>
                    <a:pt x="173" y="1"/>
                  </a:moveTo>
                  <a:cubicBezTo>
                    <a:pt x="169" y="1"/>
                    <a:pt x="166" y="2"/>
                    <a:pt x="164" y="6"/>
                  </a:cubicBezTo>
                  <a:lnTo>
                    <a:pt x="163" y="6"/>
                  </a:lnTo>
                  <a:cubicBezTo>
                    <a:pt x="1" y="329"/>
                    <a:pt x="138" y="744"/>
                    <a:pt x="264" y="1057"/>
                  </a:cubicBezTo>
                  <a:cubicBezTo>
                    <a:pt x="384" y="1365"/>
                    <a:pt x="552" y="1652"/>
                    <a:pt x="762" y="1907"/>
                  </a:cubicBezTo>
                  <a:cubicBezTo>
                    <a:pt x="970" y="2163"/>
                    <a:pt x="1212" y="2391"/>
                    <a:pt x="1478" y="2586"/>
                  </a:cubicBezTo>
                  <a:cubicBezTo>
                    <a:pt x="1614" y="2685"/>
                    <a:pt x="1757" y="2775"/>
                    <a:pt x="1908" y="2852"/>
                  </a:cubicBezTo>
                  <a:cubicBezTo>
                    <a:pt x="2019" y="2908"/>
                    <a:pt x="2197" y="3012"/>
                    <a:pt x="2330" y="3012"/>
                  </a:cubicBezTo>
                  <a:cubicBezTo>
                    <a:pt x="2339" y="3012"/>
                    <a:pt x="2349" y="3011"/>
                    <a:pt x="2358" y="3010"/>
                  </a:cubicBezTo>
                  <a:cubicBezTo>
                    <a:pt x="2404" y="3004"/>
                    <a:pt x="2433" y="2954"/>
                    <a:pt x="2397" y="2915"/>
                  </a:cubicBezTo>
                  <a:cubicBezTo>
                    <a:pt x="2308" y="2820"/>
                    <a:pt x="2127" y="2778"/>
                    <a:pt x="2009" y="2718"/>
                  </a:cubicBezTo>
                  <a:cubicBezTo>
                    <a:pt x="1877" y="2651"/>
                    <a:pt x="1748" y="2577"/>
                    <a:pt x="1624" y="2496"/>
                  </a:cubicBezTo>
                  <a:cubicBezTo>
                    <a:pt x="1366" y="2325"/>
                    <a:pt x="1133" y="2117"/>
                    <a:pt x="934" y="1877"/>
                  </a:cubicBezTo>
                  <a:cubicBezTo>
                    <a:pt x="741" y="1643"/>
                    <a:pt x="578" y="1385"/>
                    <a:pt x="447" y="1112"/>
                  </a:cubicBezTo>
                  <a:cubicBezTo>
                    <a:pt x="277" y="756"/>
                    <a:pt x="207" y="403"/>
                    <a:pt x="185" y="13"/>
                  </a:cubicBezTo>
                  <a:cubicBezTo>
                    <a:pt x="185" y="6"/>
                    <a:pt x="179" y="1"/>
                    <a:pt x="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70;p35">
              <a:extLst>
                <a:ext uri="{FF2B5EF4-FFF2-40B4-BE49-F238E27FC236}">
                  <a16:creationId xmlns:a16="http://schemas.microsoft.com/office/drawing/2014/main" id="{1A5F107F-62EF-3CDF-751B-E13C806D6E5E}"/>
                </a:ext>
              </a:extLst>
            </p:cNvPr>
            <p:cNvSpPr/>
            <p:nvPr/>
          </p:nvSpPr>
          <p:spPr>
            <a:xfrm>
              <a:off x="3865195" y="1905183"/>
              <a:ext cx="1517723" cy="854193"/>
            </a:xfrm>
            <a:custGeom>
              <a:avLst/>
              <a:gdLst/>
              <a:ahLst/>
              <a:cxnLst/>
              <a:rect l="l" t="t" r="r" b="b"/>
              <a:pathLst>
                <a:path w="6869" h="3866" extrusionOk="0">
                  <a:moveTo>
                    <a:pt x="3049" y="0"/>
                  </a:moveTo>
                  <a:cubicBezTo>
                    <a:pt x="3015" y="0"/>
                    <a:pt x="2981" y="1"/>
                    <a:pt x="2947" y="3"/>
                  </a:cubicBezTo>
                  <a:cubicBezTo>
                    <a:pt x="2747" y="13"/>
                    <a:pt x="2546" y="142"/>
                    <a:pt x="2582" y="356"/>
                  </a:cubicBezTo>
                  <a:cubicBezTo>
                    <a:pt x="2566" y="353"/>
                    <a:pt x="2549" y="352"/>
                    <a:pt x="2532" y="352"/>
                  </a:cubicBezTo>
                  <a:cubicBezTo>
                    <a:pt x="2393" y="352"/>
                    <a:pt x="2231" y="416"/>
                    <a:pt x="2126" y="459"/>
                  </a:cubicBezTo>
                  <a:cubicBezTo>
                    <a:pt x="1950" y="531"/>
                    <a:pt x="1783" y="619"/>
                    <a:pt x="1623" y="721"/>
                  </a:cubicBezTo>
                  <a:cubicBezTo>
                    <a:pt x="1309" y="920"/>
                    <a:pt x="1031" y="1170"/>
                    <a:pt x="799" y="1461"/>
                  </a:cubicBezTo>
                  <a:cubicBezTo>
                    <a:pt x="555" y="1766"/>
                    <a:pt x="370" y="2113"/>
                    <a:pt x="252" y="2485"/>
                  </a:cubicBezTo>
                  <a:cubicBezTo>
                    <a:pt x="191" y="2680"/>
                    <a:pt x="149" y="2881"/>
                    <a:pt x="128" y="3084"/>
                  </a:cubicBezTo>
                  <a:cubicBezTo>
                    <a:pt x="112" y="3229"/>
                    <a:pt x="95" y="3416"/>
                    <a:pt x="143" y="3565"/>
                  </a:cubicBezTo>
                  <a:cubicBezTo>
                    <a:pt x="134" y="3571"/>
                    <a:pt x="126" y="3578"/>
                    <a:pt x="116" y="3584"/>
                  </a:cubicBezTo>
                  <a:cubicBezTo>
                    <a:pt x="0" y="3670"/>
                    <a:pt x="72" y="3846"/>
                    <a:pt x="181" y="3846"/>
                  </a:cubicBezTo>
                  <a:cubicBezTo>
                    <a:pt x="204" y="3846"/>
                    <a:pt x="229" y="3839"/>
                    <a:pt x="254" y="3820"/>
                  </a:cubicBezTo>
                  <a:cubicBezTo>
                    <a:pt x="853" y="3386"/>
                    <a:pt x="1390" y="2883"/>
                    <a:pt x="1844" y="2298"/>
                  </a:cubicBezTo>
                  <a:cubicBezTo>
                    <a:pt x="2065" y="2016"/>
                    <a:pt x="2263" y="1715"/>
                    <a:pt x="2436" y="1401"/>
                  </a:cubicBezTo>
                  <a:cubicBezTo>
                    <a:pt x="2556" y="1179"/>
                    <a:pt x="2703" y="874"/>
                    <a:pt x="2695" y="597"/>
                  </a:cubicBezTo>
                  <a:lnTo>
                    <a:pt x="2695" y="597"/>
                  </a:lnTo>
                  <a:cubicBezTo>
                    <a:pt x="2794" y="922"/>
                    <a:pt x="2989" y="1216"/>
                    <a:pt x="3188" y="1486"/>
                  </a:cubicBezTo>
                  <a:cubicBezTo>
                    <a:pt x="3418" y="1796"/>
                    <a:pt x="3672" y="2088"/>
                    <a:pt x="3944" y="2361"/>
                  </a:cubicBezTo>
                  <a:cubicBezTo>
                    <a:pt x="4512" y="2923"/>
                    <a:pt x="5152" y="3344"/>
                    <a:pt x="5877" y="3674"/>
                  </a:cubicBezTo>
                  <a:cubicBezTo>
                    <a:pt x="6041" y="3749"/>
                    <a:pt x="6220" y="3835"/>
                    <a:pt x="6399" y="3863"/>
                  </a:cubicBezTo>
                  <a:cubicBezTo>
                    <a:pt x="6411" y="3865"/>
                    <a:pt x="6423" y="3866"/>
                    <a:pt x="6434" y="3866"/>
                  </a:cubicBezTo>
                  <a:cubicBezTo>
                    <a:pt x="6591" y="3866"/>
                    <a:pt x="6654" y="3689"/>
                    <a:pt x="6708" y="3556"/>
                  </a:cubicBezTo>
                  <a:cubicBezTo>
                    <a:pt x="6861" y="3185"/>
                    <a:pt x="6868" y="2758"/>
                    <a:pt x="6759" y="2374"/>
                  </a:cubicBezTo>
                  <a:cubicBezTo>
                    <a:pt x="6648" y="1986"/>
                    <a:pt x="6428" y="1641"/>
                    <a:pt x="6158" y="1344"/>
                  </a:cubicBezTo>
                  <a:cubicBezTo>
                    <a:pt x="6006" y="1177"/>
                    <a:pt x="5840" y="1024"/>
                    <a:pt x="5675" y="871"/>
                  </a:cubicBezTo>
                  <a:cubicBezTo>
                    <a:pt x="5521" y="729"/>
                    <a:pt x="5368" y="586"/>
                    <a:pt x="5178" y="494"/>
                  </a:cubicBezTo>
                  <a:cubicBezTo>
                    <a:pt x="4952" y="385"/>
                    <a:pt x="4707" y="325"/>
                    <a:pt x="4466" y="257"/>
                  </a:cubicBezTo>
                  <a:cubicBezTo>
                    <a:pt x="4219" y="188"/>
                    <a:pt x="3971" y="122"/>
                    <a:pt x="3719" y="76"/>
                  </a:cubicBezTo>
                  <a:cubicBezTo>
                    <a:pt x="3500" y="37"/>
                    <a:pt x="3272" y="0"/>
                    <a:pt x="3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71;p35">
              <a:extLst>
                <a:ext uri="{FF2B5EF4-FFF2-40B4-BE49-F238E27FC236}">
                  <a16:creationId xmlns:a16="http://schemas.microsoft.com/office/drawing/2014/main" id="{AADEDAF8-5C83-D245-6BA0-9CAABE83D149}"/>
                </a:ext>
              </a:extLst>
            </p:cNvPr>
            <p:cNvSpPr/>
            <p:nvPr/>
          </p:nvSpPr>
          <p:spPr>
            <a:xfrm>
              <a:off x="4554563" y="2034662"/>
              <a:ext cx="688709" cy="680084"/>
            </a:xfrm>
            <a:custGeom>
              <a:avLst/>
              <a:gdLst/>
              <a:ahLst/>
              <a:cxnLst/>
              <a:rect l="l" t="t" r="r" b="b"/>
              <a:pathLst>
                <a:path w="3117" h="3078" extrusionOk="0">
                  <a:moveTo>
                    <a:pt x="7" y="1"/>
                  </a:moveTo>
                  <a:cubicBezTo>
                    <a:pt x="4" y="1"/>
                    <a:pt x="1" y="3"/>
                    <a:pt x="2" y="7"/>
                  </a:cubicBezTo>
                  <a:cubicBezTo>
                    <a:pt x="217" y="685"/>
                    <a:pt x="670" y="1280"/>
                    <a:pt x="1180" y="1768"/>
                  </a:cubicBezTo>
                  <a:cubicBezTo>
                    <a:pt x="1739" y="2302"/>
                    <a:pt x="2396" y="2723"/>
                    <a:pt x="3083" y="3075"/>
                  </a:cubicBezTo>
                  <a:cubicBezTo>
                    <a:pt x="3086" y="3077"/>
                    <a:pt x="3089" y="3077"/>
                    <a:pt x="3091" y="3077"/>
                  </a:cubicBezTo>
                  <a:cubicBezTo>
                    <a:pt x="3107" y="3077"/>
                    <a:pt x="3117" y="3054"/>
                    <a:pt x="3100" y="3045"/>
                  </a:cubicBezTo>
                  <a:cubicBezTo>
                    <a:pt x="2431" y="2684"/>
                    <a:pt x="1782" y="2275"/>
                    <a:pt x="1228" y="1750"/>
                  </a:cubicBezTo>
                  <a:cubicBezTo>
                    <a:pt x="703" y="1251"/>
                    <a:pt x="305" y="663"/>
                    <a:pt x="11" y="3"/>
                  </a:cubicBezTo>
                  <a:cubicBezTo>
                    <a:pt x="10" y="1"/>
                    <a:pt x="9" y="1"/>
                    <a:pt x="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72;p35">
              <a:extLst>
                <a:ext uri="{FF2B5EF4-FFF2-40B4-BE49-F238E27FC236}">
                  <a16:creationId xmlns:a16="http://schemas.microsoft.com/office/drawing/2014/main" id="{EC821CBB-6EAC-7BAB-D212-52A32FD500EF}"/>
                </a:ext>
              </a:extLst>
            </p:cNvPr>
            <p:cNvSpPr/>
            <p:nvPr/>
          </p:nvSpPr>
          <p:spPr>
            <a:xfrm>
              <a:off x="3908943" y="2053222"/>
              <a:ext cx="488968" cy="600542"/>
            </a:xfrm>
            <a:custGeom>
              <a:avLst/>
              <a:gdLst/>
              <a:ahLst/>
              <a:cxnLst/>
              <a:rect l="l" t="t" r="r" b="b"/>
              <a:pathLst>
                <a:path w="2213" h="2718" extrusionOk="0">
                  <a:moveTo>
                    <a:pt x="2175" y="0"/>
                  </a:moveTo>
                  <a:cubicBezTo>
                    <a:pt x="2165" y="0"/>
                    <a:pt x="2155" y="4"/>
                    <a:pt x="2149" y="14"/>
                  </a:cubicBezTo>
                  <a:cubicBezTo>
                    <a:pt x="1995" y="253"/>
                    <a:pt x="1871" y="511"/>
                    <a:pt x="1716" y="750"/>
                  </a:cubicBezTo>
                  <a:cubicBezTo>
                    <a:pt x="1555" y="999"/>
                    <a:pt x="1382" y="1241"/>
                    <a:pt x="1194" y="1472"/>
                  </a:cubicBezTo>
                  <a:cubicBezTo>
                    <a:pt x="1021" y="1688"/>
                    <a:pt x="836" y="1895"/>
                    <a:pt x="643" y="2094"/>
                  </a:cubicBezTo>
                  <a:cubicBezTo>
                    <a:pt x="439" y="2304"/>
                    <a:pt x="215" y="2493"/>
                    <a:pt x="8" y="2698"/>
                  </a:cubicBezTo>
                  <a:cubicBezTo>
                    <a:pt x="1" y="2705"/>
                    <a:pt x="8" y="2718"/>
                    <a:pt x="16" y="2718"/>
                  </a:cubicBezTo>
                  <a:cubicBezTo>
                    <a:pt x="17" y="2718"/>
                    <a:pt x="19" y="2717"/>
                    <a:pt x="21" y="2716"/>
                  </a:cubicBezTo>
                  <a:lnTo>
                    <a:pt x="22" y="2716"/>
                  </a:lnTo>
                  <a:cubicBezTo>
                    <a:pt x="497" y="2390"/>
                    <a:pt x="909" y="1929"/>
                    <a:pt x="1269" y="1484"/>
                  </a:cubicBezTo>
                  <a:cubicBezTo>
                    <a:pt x="1446" y="1266"/>
                    <a:pt x="1611" y="1039"/>
                    <a:pt x="1765" y="805"/>
                  </a:cubicBezTo>
                  <a:cubicBezTo>
                    <a:pt x="1925" y="562"/>
                    <a:pt x="2095" y="307"/>
                    <a:pt x="2204" y="36"/>
                  </a:cubicBezTo>
                  <a:cubicBezTo>
                    <a:pt x="2212" y="15"/>
                    <a:pt x="2193" y="0"/>
                    <a:pt x="2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673;p35">
              <a:extLst>
                <a:ext uri="{FF2B5EF4-FFF2-40B4-BE49-F238E27FC236}">
                  <a16:creationId xmlns:a16="http://schemas.microsoft.com/office/drawing/2014/main" id="{83E55CB4-DF2C-3F13-5D33-1025E1605D0D}"/>
                </a:ext>
              </a:extLst>
            </p:cNvPr>
            <p:cNvSpPr/>
            <p:nvPr/>
          </p:nvSpPr>
          <p:spPr>
            <a:xfrm>
              <a:off x="3996440" y="1973016"/>
              <a:ext cx="291657" cy="402129"/>
            </a:xfrm>
            <a:custGeom>
              <a:avLst/>
              <a:gdLst/>
              <a:ahLst/>
              <a:cxnLst/>
              <a:rect l="l" t="t" r="r" b="b"/>
              <a:pathLst>
                <a:path w="1320" h="1820" extrusionOk="0">
                  <a:moveTo>
                    <a:pt x="1305" y="0"/>
                  </a:moveTo>
                  <a:cubicBezTo>
                    <a:pt x="1302" y="0"/>
                    <a:pt x="1299" y="1"/>
                    <a:pt x="1297" y="4"/>
                  </a:cubicBezTo>
                  <a:cubicBezTo>
                    <a:pt x="1240" y="62"/>
                    <a:pt x="1206" y="139"/>
                    <a:pt x="1165" y="209"/>
                  </a:cubicBezTo>
                  <a:cubicBezTo>
                    <a:pt x="1119" y="287"/>
                    <a:pt x="1072" y="365"/>
                    <a:pt x="1024" y="442"/>
                  </a:cubicBezTo>
                  <a:cubicBezTo>
                    <a:pt x="926" y="601"/>
                    <a:pt x="822" y="756"/>
                    <a:pt x="713" y="908"/>
                  </a:cubicBezTo>
                  <a:cubicBezTo>
                    <a:pt x="494" y="1215"/>
                    <a:pt x="259" y="1511"/>
                    <a:pt x="9" y="1794"/>
                  </a:cubicBezTo>
                  <a:cubicBezTo>
                    <a:pt x="0" y="1805"/>
                    <a:pt x="10" y="1819"/>
                    <a:pt x="20" y="1819"/>
                  </a:cubicBezTo>
                  <a:cubicBezTo>
                    <a:pt x="23" y="1819"/>
                    <a:pt x="27" y="1818"/>
                    <a:pt x="30" y="1815"/>
                  </a:cubicBezTo>
                  <a:cubicBezTo>
                    <a:pt x="286" y="1547"/>
                    <a:pt x="524" y="1262"/>
                    <a:pt x="741" y="961"/>
                  </a:cubicBezTo>
                  <a:cubicBezTo>
                    <a:pt x="849" y="810"/>
                    <a:pt x="953" y="654"/>
                    <a:pt x="1052" y="495"/>
                  </a:cubicBezTo>
                  <a:cubicBezTo>
                    <a:pt x="1101" y="418"/>
                    <a:pt x="1148" y="341"/>
                    <a:pt x="1193" y="262"/>
                  </a:cubicBezTo>
                  <a:cubicBezTo>
                    <a:pt x="1239" y="184"/>
                    <a:pt x="1296" y="104"/>
                    <a:pt x="1317" y="16"/>
                  </a:cubicBezTo>
                  <a:cubicBezTo>
                    <a:pt x="1319" y="7"/>
                    <a:pt x="1312" y="0"/>
                    <a:pt x="13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74;p35">
              <a:extLst>
                <a:ext uri="{FF2B5EF4-FFF2-40B4-BE49-F238E27FC236}">
                  <a16:creationId xmlns:a16="http://schemas.microsoft.com/office/drawing/2014/main" id="{3805A532-5A36-401E-C033-97F21C8030B4}"/>
                </a:ext>
              </a:extLst>
            </p:cNvPr>
            <p:cNvSpPr/>
            <p:nvPr/>
          </p:nvSpPr>
          <p:spPr>
            <a:xfrm>
              <a:off x="4652223" y="1932360"/>
              <a:ext cx="697768" cy="628824"/>
            </a:xfrm>
            <a:custGeom>
              <a:avLst/>
              <a:gdLst/>
              <a:ahLst/>
              <a:cxnLst/>
              <a:rect l="l" t="t" r="r" b="b"/>
              <a:pathLst>
                <a:path w="3158" h="2846" extrusionOk="0">
                  <a:moveTo>
                    <a:pt x="9" y="1"/>
                  </a:moveTo>
                  <a:cubicBezTo>
                    <a:pt x="5" y="1"/>
                    <a:pt x="0" y="4"/>
                    <a:pt x="2" y="10"/>
                  </a:cubicBezTo>
                  <a:lnTo>
                    <a:pt x="3" y="11"/>
                  </a:lnTo>
                  <a:cubicBezTo>
                    <a:pt x="104" y="349"/>
                    <a:pt x="336" y="631"/>
                    <a:pt x="564" y="893"/>
                  </a:cubicBezTo>
                  <a:cubicBezTo>
                    <a:pt x="801" y="1166"/>
                    <a:pt x="1058" y="1422"/>
                    <a:pt x="1332" y="1660"/>
                  </a:cubicBezTo>
                  <a:cubicBezTo>
                    <a:pt x="1876" y="2133"/>
                    <a:pt x="2477" y="2537"/>
                    <a:pt x="3130" y="2844"/>
                  </a:cubicBezTo>
                  <a:cubicBezTo>
                    <a:pt x="3132" y="2845"/>
                    <a:pt x="3134" y="2846"/>
                    <a:pt x="3136" y="2846"/>
                  </a:cubicBezTo>
                  <a:cubicBezTo>
                    <a:pt x="3149" y="2846"/>
                    <a:pt x="3157" y="2828"/>
                    <a:pt x="3144" y="2820"/>
                  </a:cubicBezTo>
                  <a:cubicBezTo>
                    <a:pt x="2534" y="2481"/>
                    <a:pt x="1954" y="2087"/>
                    <a:pt x="1430" y="1627"/>
                  </a:cubicBezTo>
                  <a:cubicBezTo>
                    <a:pt x="1176" y="1402"/>
                    <a:pt x="934" y="1165"/>
                    <a:pt x="705" y="915"/>
                  </a:cubicBezTo>
                  <a:cubicBezTo>
                    <a:pt x="453" y="641"/>
                    <a:pt x="162" y="353"/>
                    <a:pt x="17" y="6"/>
                  </a:cubicBezTo>
                  <a:cubicBezTo>
                    <a:pt x="15" y="2"/>
                    <a:pt x="12" y="1"/>
                    <a:pt x="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75;p35">
              <a:extLst>
                <a:ext uri="{FF2B5EF4-FFF2-40B4-BE49-F238E27FC236}">
                  <a16:creationId xmlns:a16="http://schemas.microsoft.com/office/drawing/2014/main" id="{26429839-26F2-7ADE-2293-CDE7DD4F4B28}"/>
                </a:ext>
              </a:extLst>
            </p:cNvPr>
            <p:cNvSpPr/>
            <p:nvPr/>
          </p:nvSpPr>
          <p:spPr>
            <a:xfrm>
              <a:off x="4888199" y="2013450"/>
              <a:ext cx="316846" cy="296957"/>
            </a:xfrm>
            <a:custGeom>
              <a:avLst/>
              <a:gdLst/>
              <a:ahLst/>
              <a:cxnLst/>
              <a:rect l="l" t="t" r="r" b="b"/>
              <a:pathLst>
                <a:path w="1434" h="1344" extrusionOk="0">
                  <a:moveTo>
                    <a:pt x="12" y="1"/>
                  </a:moveTo>
                  <a:cubicBezTo>
                    <a:pt x="6" y="1"/>
                    <a:pt x="1" y="12"/>
                    <a:pt x="8" y="17"/>
                  </a:cubicBezTo>
                  <a:cubicBezTo>
                    <a:pt x="534" y="398"/>
                    <a:pt x="992" y="858"/>
                    <a:pt x="1421" y="1342"/>
                  </a:cubicBezTo>
                  <a:cubicBezTo>
                    <a:pt x="1422" y="1343"/>
                    <a:pt x="1424" y="1343"/>
                    <a:pt x="1425" y="1343"/>
                  </a:cubicBezTo>
                  <a:cubicBezTo>
                    <a:pt x="1429" y="1343"/>
                    <a:pt x="1433" y="1339"/>
                    <a:pt x="1430" y="1335"/>
                  </a:cubicBezTo>
                  <a:cubicBezTo>
                    <a:pt x="1050" y="804"/>
                    <a:pt x="554" y="368"/>
                    <a:pt x="17" y="2"/>
                  </a:cubicBezTo>
                  <a:cubicBezTo>
                    <a:pt x="15" y="1"/>
                    <a:pt x="14" y="1"/>
                    <a:pt x="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2676;p35">
              <a:extLst>
                <a:ext uri="{FF2B5EF4-FFF2-40B4-BE49-F238E27FC236}">
                  <a16:creationId xmlns:a16="http://schemas.microsoft.com/office/drawing/2014/main" id="{CFF23928-3B06-4DE8-D0BA-78B2D4DD0013}"/>
                </a:ext>
              </a:extLst>
            </p:cNvPr>
            <p:cNvGrpSpPr/>
            <p:nvPr/>
          </p:nvGrpSpPr>
          <p:grpSpPr>
            <a:xfrm>
              <a:off x="4123551" y="2709065"/>
              <a:ext cx="398668" cy="360433"/>
              <a:chOff x="3307188" y="1681489"/>
              <a:chExt cx="2529618" cy="2287013"/>
            </a:xfrm>
          </p:grpSpPr>
          <p:sp>
            <p:nvSpPr>
              <p:cNvPr id="3641" name="Google Shape;2677;p35">
                <a:extLst>
                  <a:ext uri="{FF2B5EF4-FFF2-40B4-BE49-F238E27FC236}">
                    <a16:creationId xmlns:a16="http://schemas.microsoft.com/office/drawing/2014/main" id="{9076A6AB-197E-414F-BFD9-B002966AC15A}"/>
                  </a:ext>
                </a:extLst>
              </p:cNvPr>
              <p:cNvSpPr/>
              <p:nvPr/>
            </p:nvSpPr>
            <p:spPr>
              <a:xfrm>
                <a:off x="3307188" y="1681489"/>
                <a:ext cx="2529618" cy="2287013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1631" extrusionOk="0">
                    <a:moveTo>
                      <a:pt x="880" y="0"/>
                    </a:moveTo>
                    <a:cubicBezTo>
                      <a:pt x="662" y="0"/>
                      <a:pt x="449" y="87"/>
                      <a:pt x="292" y="251"/>
                    </a:cubicBezTo>
                    <a:cubicBezTo>
                      <a:pt x="64" y="488"/>
                      <a:pt x="1" y="840"/>
                      <a:pt x="133" y="1142"/>
                    </a:cubicBezTo>
                    <a:cubicBezTo>
                      <a:pt x="263" y="1439"/>
                      <a:pt x="557" y="1631"/>
                      <a:pt x="880" y="1631"/>
                    </a:cubicBezTo>
                    <a:cubicBezTo>
                      <a:pt x="885" y="1631"/>
                      <a:pt x="890" y="1631"/>
                      <a:pt x="895" y="1631"/>
                    </a:cubicBezTo>
                    <a:cubicBezTo>
                      <a:pt x="1225" y="1624"/>
                      <a:pt x="1519" y="1420"/>
                      <a:pt x="1638" y="1113"/>
                    </a:cubicBezTo>
                    <a:cubicBezTo>
                      <a:pt x="1803" y="693"/>
                      <a:pt x="1596" y="221"/>
                      <a:pt x="1177" y="56"/>
                    </a:cubicBezTo>
                    <a:cubicBezTo>
                      <a:pt x="1080" y="18"/>
                      <a:pt x="979" y="0"/>
                      <a:pt x="880" y="0"/>
                    </a:cubicBezTo>
                    <a:close/>
                  </a:path>
                </a:pathLst>
              </a:custGeom>
              <a:solidFill>
                <a:srgbClr val="737B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2" name="Google Shape;2678;p35">
                <a:extLst>
                  <a:ext uri="{FF2B5EF4-FFF2-40B4-BE49-F238E27FC236}">
                    <a16:creationId xmlns:a16="http://schemas.microsoft.com/office/drawing/2014/main" id="{61CFD647-C0B8-5F4A-8B51-D21B36BA35B8}"/>
                  </a:ext>
                </a:extLst>
              </p:cNvPr>
              <p:cNvSpPr/>
              <p:nvPr/>
            </p:nvSpPr>
            <p:spPr>
              <a:xfrm>
                <a:off x="3374495" y="1816101"/>
                <a:ext cx="2327698" cy="2048636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461" extrusionOk="0">
                    <a:moveTo>
                      <a:pt x="830" y="0"/>
                    </a:moveTo>
                    <a:cubicBezTo>
                      <a:pt x="688" y="0"/>
                      <a:pt x="545" y="42"/>
                      <a:pt x="419" y="128"/>
                    </a:cubicBezTo>
                    <a:cubicBezTo>
                      <a:pt x="86" y="356"/>
                      <a:pt x="1" y="809"/>
                      <a:pt x="227" y="1142"/>
                    </a:cubicBezTo>
                    <a:cubicBezTo>
                      <a:pt x="369" y="1349"/>
                      <a:pt x="598" y="1460"/>
                      <a:pt x="831" y="1460"/>
                    </a:cubicBezTo>
                    <a:cubicBezTo>
                      <a:pt x="973" y="1460"/>
                      <a:pt x="1116" y="1419"/>
                      <a:pt x="1242" y="1333"/>
                    </a:cubicBezTo>
                    <a:cubicBezTo>
                      <a:pt x="1574" y="1105"/>
                      <a:pt x="1660" y="652"/>
                      <a:pt x="1432" y="318"/>
                    </a:cubicBezTo>
                    <a:cubicBezTo>
                      <a:pt x="1291" y="112"/>
                      <a:pt x="1063" y="0"/>
                      <a:pt x="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3" name="Google Shape;2679;p35">
                <a:extLst>
                  <a:ext uri="{FF2B5EF4-FFF2-40B4-BE49-F238E27FC236}">
                    <a16:creationId xmlns:a16="http://schemas.microsoft.com/office/drawing/2014/main" id="{C8CD91A6-7A8B-2F69-71BD-7DC48C6791C2}"/>
                  </a:ext>
                </a:extLst>
              </p:cNvPr>
              <p:cNvSpPr/>
              <p:nvPr/>
            </p:nvSpPr>
            <p:spPr>
              <a:xfrm>
                <a:off x="4232662" y="1914255"/>
                <a:ext cx="497791" cy="68708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490" extrusionOk="0">
                    <a:moveTo>
                      <a:pt x="192" y="0"/>
                    </a:moveTo>
                    <a:cubicBezTo>
                      <a:pt x="135" y="0"/>
                      <a:pt x="72" y="13"/>
                      <a:pt x="0" y="47"/>
                    </a:cubicBezTo>
                    <a:cubicBezTo>
                      <a:pt x="22" y="90"/>
                      <a:pt x="36" y="178"/>
                      <a:pt x="77" y="257"/>
                    </a:cubicBezTo>
                    <a:cubicBezTo>
                      <a:pt x="104" y="308"/>
                      <a:pt x="194" y="489"/>
                      <a:pt x="231" y="489"/>
                    </a:cubicBezTo>
                    <a:cubicBezTo>
                      <a:pt x="236" y="489"/>
                      <a:pt x="240" y="486"/>
                      <a:pt x="243" y="479"/>
                    </a:cubicBezTo>
                    <a:cubicBezTo>
                      <a:pt x="327" y="278"/>
                      <a:pt x="354" y="37"/>
                      <a:pt x="354" y="37"/>
                    </a:cubicBezTo>
                    <a:cubicBezTo>
                      <a:pt x="305" y="15"/>
                      <a:pt x="252" y="0"/>
                      <a:pt x="192" y="0"/>
                    </a:cubicBezTo>
                    <a:close/>
                  </a:path>
                </a:pathLst>
              </a:custGeom>
              <a:solidFill>
                <a:srgbClr val="737B3D">
                  <a:alpha val="37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4" name="Google Shape;2680;p35">
                <a:extLst>
                  <a:ext uri="{FF2B5EF4-FFF2-40B4-BE49-F238E27FC236}">
                    <a16:creationId xmlns:a16="http://schemas.microsoft.com/office/drawing/2014/main" id="{6B1AF912-2F9D-275C-574F-5D09895C7EE2}"/>
                  </a:ext>
                </a:extLst>
              </p:cNvPr>
              <p:cNvSpPr/>
              <p:nvPr/>
            </p:nvSpPr>
            <p:spPr>
              <a:xfrm>
                <a:off x="3750294" y="2075510"/>
                <a:ext cx="618382" cy="615572"/>
              </a:xfrm>
              <a:custGeom>
                <a:avLst/>
                <a:gdLst/>
                <a:ahLst/>
                <a:cxnLst/>
                <a:rect l="l" t="t" r="r" b="b"/>
                <a:pathLst>
                  <a:path w="441" h="439" extrusionOk="0">
                    <a:moveTo>
                      <a:pt x="227" y="1"/>
                    </a:moveTo>
                    <a:cubicBezTo>
                      <a:pt x="202" y="18"/>
                      <a:pt x="177" y="36"/>
                      <a:pt x="151" y="57"/>
                    </a:cubicBezTo>
                    <a:cubicBezTo>
                      <a:pt x="89" y="109"/>
                      <a:pt x="37" y="172"/>
                      <a:pt x="0" y="243"/>
                    </a:cubicBezTo>
                    <a:cubicBezTo>
                      <a:pt x="81" y="268"/>
                      <a:pt x="159" y="311"/>
                      <a:pt x="233" y="351"/>
                    </a:cubicBezTo>
                    <a:cubicBezTo>
                      <a:pt x="268" y="371"/>
                      <a:pt x="304" y="388"/>
                      <a:pt x="341" y="403"/>
                    </a:cubicBezTo>
                    <a:cubicBezTo>
                      <a:pt x="363" y="412"/>
                      <a:pt x="384" y="427"/>
                      <a:pt x="407" y="434"/>
                    </a:cubicBezTo>
                    <a:cubicBezTo>
                      <a:pt x="416" y="436"/>
                      <a:pt x="423" y="439"/>
                      <a:pt x="429" y="439"/>
                    </a:cubicBezTo>
                    <a:cubicBezTo>
                      <a:pt x="436" y="439"/>
                      <a:pt x="440" y="435"/>
                      <a:pt x="440" y="422"/>
                    </a:cubicBezTo>
                    <a:cubicBezTo>
                      <a:pt x="440" y="397"/>
                      <a:pt x="421" y="371"/>
                      <a:pt x="411" y="349"/>
                    </a:cubicBezTo>
                    <a:cubicBezTo>
                      <a:pt x="393" y="315"/>
                      <a:pt x="377" y="281"/>
                      <a:pt x="360" y="248"/>
                    </a:cubicBezTo>
                    <a:cubicBezTo>
                      <a:pt x="318" y="165"/>
                      <a:pt x="279" y="78"/>
                      <a:pt x="227" y="1"/>
                    </a:cubicBezTo>
                    <a:close/>
                  </a:path>
                </a:pathLst>
              </a:custGeom>
              <a:solidFill>
                <a:srgbClr val="737B3D">
                  <a:alpha val="37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5" name="Google Shape;2681;p35">
                <a:extLst>
                  <a:ext uri="{FF2B5EF4-FFF2-40B4-BE49-F238E27FC236}">
                    <a16:creationId xmlns:a16="http://schemas.microsoft.com/office/drawing/2014/main" id="{BF6076F1-C4E7-1BFA-E7F6-0C86D8C470C3}"/>
                  </a:ext>
                </a:extLst>
              </p:cNvPr>
              <p:cNvSpPr/>
              <p:nvPr/>
            </p:nvSpPr>
            <p:spPr>
              <a:xfrm>
                <a:off x="3638115" y="2594327"/>
                <a:ext cx="705320" cy="509004"/>
              </a:xfrm>
              <a:custGeom>
                <a:avLst/>
                <a:gdLst/>
                <a:ahLst/>
                <a:cxnLst/>
                <a:rect l="l" t="t" r="r" b="b"/>
                <a:pathLst>
                  <a:path w="503" h="363" extrusionOk="0">
                    <a:moveTo>
                      <a:pt x="31" y="1"/>
                    </a:moveTo>
                    <a:lnTo>
                      <a:pt x="31" y="1"/>
                    </a:lnTo>
                    <a:cubicBezTo>
                      <a:pt x="1" y="119"/>
                      <a:pt x="2" y="244"/>
                      <a:pt x="32" y="363"/>
                    </a:cubicBezTo>
                    <a:cubicBezTo>
                      <a:pt x="126" y="328"/>
                      <a:pt x="241" y="309"/>
                      <a:pt x="334" y="271"/>
                    </a:cubicBezTo>
                    <a:cubicBezTo>
                      <a:pt x="385" y="251"/>
                      <a:pt x="502" y="215"/>
                      <a:pt x="501" y="160"/>
                    </a:cubicBezTo>
                    <a:cubicBezTo>
                      <a:pt x="501" y="160"/>
                      <a:pt x="336" y="135"/>
                      <a:pt x="279" y="105"/>
                    </a:cubicBezTo>
                    <a:cubicBezTo>
                      <a:pt x="198" y="61"/>
                      <a:pt x="123" y="23"/>
                      <a:pt x="31" y="1"/>
                    </a:cubicBezTo>
                    <a:close/>
                  </a:path>
                </a:pathLst>
              </a:custGeom>
              <a:solidFill>
                <a:srgbClr val="737B3D">
                  <a:alpha val="37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6" name="Google Shape;2682;p35">
                <a:extLst>
                  <a:ext uri="{FF2B5EF4-FFF2-40B4-BE49-F238E27FC236}">
                    <a16:creationId xmlns:a16="http://schemas.microsoft.com/office/drawing/2014/main" id="{167D8551-5F0E-B9B4-B014-3F976D6390B2}"/>
                  </a:ext>
                </a:extLst>
              </p:cNvPr>
              <p:cNvSpPr/>
              <p:nvPr/>
            </p:nvSpPr>
            <p:spPr>
              <a:xfrm>
                <a:off x="3767121" y="2957500"/>
                <a:ext cx="652036" cy="62538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46" extrusionOk="0">
                    <a:moveTo>
                      <a:pt x="455" y="1"/>
                    </a:moveTo>
                    <a:cubicBezTo>
                      <a:pt x="422" y="1"/>
                      <a:pt x="312" y="103"/>
                      <a:pt x="271" y="119"/>
                    </a:cubicBezTo>
                    <a:cubicBezTo>
                      <a:pt x="182" y="155"/>
                      <a:pt x="92" y="194"/>
                      <a:pt x="1" y="229"/>
                    </a:cubicBezTo>
                    <a:cubicBezTo>
                      <a:pt x="82" y="348"/>
                      <a:pt x="213" y="445"/>
                      <a:pt x="260" y="445"/>
                    </a:cubicBezTo>
                    <a:cubicBezTo>
                      <a:pt x="263" y="445"/>
                      <a:pt x="266" y="445"/>
                      <a:pt x="268" y="444"/>
                    </a:cubicBezTo>
                    <a:cubicBezTo>
                      <a:pt x="311" y="427"/>
                      <a:pt x="465" y="123"/>
                      <a:pt x="465" y="12"/>
                    </a:cubicBezTo>
                    <a:cubicBezTo>
                      <a:pt x="465" y="4"/>
                      <a:pt x="461" y="1"/>
                      <a:pt x="455" y="1"/>
                    </a:cubicBezTo>
                    <a:close/>
                  </a:path>
                </a:pathLst>
              </a:custGeom>
              <a:solidFill>
                <a:srgbClr val="737B3D">
                  <a:alpha val="37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7" name="Google Shape;2683;p35">
                <a:extLst>
                  <a:ext uri="{FF2B5EF4-FFF2-40B4-BE49-F238E27FC236}">
                    <a16:creationId xmlns:a16="http://schemas.microsoft.com/office/drawing/2014/main" id="{FF183A33-58E9-8C26-748D-1B777FA321F9}"/>
                  </a:ext>
                </a:extLst>
              </p:cNvPr>
              <p:cNvSpPr/>
              <p:nvPr/>
            </p:nvSpPr>
            <p:spPr>
              <a:xfrm>
                <a:off x="4350450" y="3022001"/>
                <a:ext cx="497791" cy="7165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11" extrusionOk="0">
                    <a:moveTo>
                      <a:pt x="176" y="1"/>
                    </a:moveTo>
                    <a:cubicBezTo>
                      <a:pt x="172" y="1"/>
                      <a:pt x="166" y="7"/>
                      <a:pt x="159" y="22"/>
                    </a:cubicBezTo>
                    <a:cubicBezTo>
                      <a:pt x="103" y="133"/>
                      <a:pt x="1" y="474"/>
                      <a:pt x="1" y="474"/>
                    </a:cubicBezTo>
                    <a:cubicBezTo>
                      <a:pt x="50" y="495"/>
                      <a:pt x="103" y="510"/>
                      <a:pt x="163" y="510"/>
                    </a:cubicBezTo>
                    <a:cubicBezTo>
                      <a:pt x="220" y="510"/>
                      <a:pt x="283" y="497"/>
                      <a:pt x="355" y="463"/>
                    </a:cubicBezTo>
                    <a:cubicBezTo>
                      <a:pt x="306" y="389"/>
                      <a:pt x="255" y="212"/>
                      <a:pt x="215" y="133"/>
                    </a:cubicBezTo>
                    <a:cubicBezTo>
                      <a:pt x="191" y="87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rgbClr val="737B3D">
                  <a:alpha val="37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2684;p35">
                <a:extLst>
                  <a:ext uri="{FF2B5EF4-FFF2-40B4-BE49-F238E27FC236}">
                    <a16:creationId xmlns:a16="http://schemas.microsoft.com/office/drawing/2014/main" id="{E6928434-4B26-6657-D474-25E134F10F49}"/>
                  </a:ext>
                </a:extLst>
              </p:cNvPr>
              <p:cNvSpPr/>
              <p:nvPr/>
            </p:nvSpPr>
            <p:spPr>
              <a:xfrm>
                <a:off x="4650528" y="2953293"/>
                <a:ext cx="680080" cy="621181"/>
              </a:xfrm>
              <a:custGeom>
                <a:avLst/>
                <a:gdLst/>
                <a:ahLst/>
                <a:cxnLst/>
                <a:rect l="l" t="t" r="r" b="b"/>
                <a:pathLst>
                  <a:path w="485" h="443" extrusionOk="0">
                    <a:moveTo>
                      <a:pt x="64" y="0"/>
                    </a:moveTo>
                    <a:cubicBezTo>
                      <a:pt x="53" y="0"/>
                      <a:pt x="42" y="2"/>
                      <a:pt x="32" y="5"/>
                    </a:cubicBezTo>
                    <a:cubicBezTo>
                      <a:pt x="1" y="15"/>
                      <a:pt x="92" y="134"/>
                      <a:pt x="125" y="197"/>
                    </a:cubicBezTo>
                    <a:cubicBezTo>
                      <a:pt x="167" y="278"/>
                      <a:pt x="206" y="366"/>
                      <a:pt x="258" y="443"/>
                    </a:cubicBezTo>
                    <a:cubicBezTo>
                      <a:pt x="283" y="426"/>
                      <a:pt x="308" y="408"/>
                      <a:pt x="334" y="386"/>
                    </a:cubicBezTo>
                    <a:cubicBezTo>
                      <a:pt x="396" y="335"/>
                      <a:pt x="447" y="272"/>
                      <a:pt x="485" y="201"/>
                    </a:cubicBezTo>
                    <a:cubicBezTo>
                      <a:pt x="404" y="176"/>
                      <a:pt x="327" y="134"/>
                      <a:pt x="252" y="93"/>
                    </a:cubicBezTo>
                    <a:cubicBezTo>
                      <a:pt x="192" y="59"/>
                      <a:pt x="128" y="0"/>
                      <a:pt x="64" y="0"/>
                    </a:cubicBezTo>
                    <a:close/>
                  </a:path>
                </a:pathLst>
              </a:custGeom>
              <a:solidFill>
                <a:srgbClr val="737B3D">
                  <a:alpha val="37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2685;p35">
                <a:extLst>
                  <a:ext uri="{FF2B5EF4-FFF2-40B4-BE49-F238E27FC236}">
                    <a16:creationId xmlns:a16="http://schemas.microsoft.com/office/drawing/2014/main" id="{97661BB4-8A84-26E8-0DA7-04C3FC49C120}"/>
                  </a:ext>
                </a:extLst>
              </p:cNvPr>
              <p:cNvSpPr/>
              <p:nvPr/>
            </p:nvSpPr>
            <p:spPr>
              <a:xfrm>
                <a:off x="4650528" y="2548054"/>
                <a:ext cx="790856" cy="509004"/>
              </a:xfrm>
              <a:custGeom>
                <a:avLst/>
                <a:gdLst/>
                <a:ahLst/>
                <a:cxnLst/>
                <a:rect l="l" t="t" r="r" b="b"/>
                <a:pathLst>
                  <a:path w="564" h="363" extrusionOk="0">
                    <a:moveTo>
                      <a:pt x="533" y="0"/>
                    </a:moveTo>
                    <a:cubicBezTo>
                      <a:pt x="439" y="36"/>
                      <a:pt x="347" y="75"/>
                      <a:pt x="254" y="113"/>
                    </a:cubicBezTo>
                    <a:cubicBezTo>
                      <a:pt x="203" y="134"/>
                      <a:pt x="148" y="151"/>
                      <a:pt x="95" y="169"/>
                    </a:cubicBezTo>
                    <a:cubicBezTo>
                      <a:pt x="1" y="193"/>
                      <a:pt x="165" y="218"/>
                      <a:pt x="223" y="249"/>
                    </a:cubicBezTo>
                    <a:cubicBezTo>
                      <a:pt x="304" y="292"/>
                      <a:pt x="442" y="339"/>
                      <a:pt x="534" y="363"/>
                    </a:cubicBezTo>
                    <a:cubicBezTo>
                      <a:pt x="564" y="243"/>
                      <a:pt x="564" y="119"/>
                      <a:pt x="533" y="0"/>
                    </a:cubicBezTo>
                    <a:close/>
                  </a:path>
                </a:pathLst>
              </a:custGeom>
              <a:solidFill>
                <a:srgbClr val="737B3D">
                  <a:alpha val="37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2686;p35">
                <a:extLst>
                  <a:ext uri="{FF2B5EF4-FFF2-40B4-BE49-F238E27FC236}">
                    <a16:creationId xmlns:a16="http://schemas.microsoft.com/office/drawing/2014/main" id="{76C64D72-89A7-BC55-5A77-FC295A1C1ABE}"/>
                  </a:ext>
                </a:extLst>
              </p:cNvPr>
              <p:cNvSpPr/>
              <p:nvPr/>
            </p:nvSpPr>
            <p:spPr>
              <a:xfrm>
                <a:off x="4724846" y="2069901"/>
                <a:ext cx="590338" cy="615572"/>
              </a:xfrm>
              <a:custGeom>
                <a:avLst/>
                <a:gdLst/>
                <a:ahLst/>
                <a:cxnLst/>
                <a:rect l="l" t="t" r="r" b="b"/>
                <a:pathLst>
                  <a:path w="421" h="439" extrusionOk="0">
                    <a:moveTo>
                      <a:pt x="161" y="0"/>
                    </a:moveTo>
                    <a:cubicBezTo>
                      <a:pt x="158" y="0"/>
                      <a:pt x="155" y="1"/>
                      <a:pt x="153" y="1"/>
                    </a:cubicBezTo>
                    <a:cubicBezTo>
                      <a:pt x="110" y="17"/>
                      <a:pt x="59" y="257"/>
                      <a:pt x="4" y="424"/>
                    </a:cubicBezTo>
                    <a:cubicBezTo>
                      <a:pt x="0" y="434"/>
                      <a:pt x="4" y="439"/>
                      <a:pt x="12" y="439"/>
                    </a:cubicBezTo>
                    <a:cubicBezTo>
                      <a:pt x="42" y="439"/>
                      <a:pt x="132" y="383"/>
                      <a:pt x="171" y="368"/>
                    </a:cubicBezTo>
                    <a:cubicBezTo>
                      <a:pt x="261" y="332"/>
                      <a:pt x="329" y="252"/>
                      <a:pt x="420" y="216"/>
                    </a:cubicBezTo>
                    <a:cubicBezTo>
                      <a:pt x="339" y="97"/>
                      <a:pt x="207" y="0"/>
                      <a:pt x="161" y="0"/>
                    </a:cubicBezTo>
                    <a:close/>
                  </a:path>
                </a:pathLst>
              </a:custGeom>
              <a:solidFill>
                <a:srgbClr val="737B3D">
                  <a:alpha val="37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2687;p35">
                <a:extLst>
                  <a:ext uri="{FF2B5EF4-FFF2-40B4-BE49-F238E27FC236}">
                    <a16:creationId xmlns:a16="http://schemas.microsoft.com/office/drawing/2014/main" id="{B3C505C8-D300-73F7-F1AE-1DC449A24D81}"/>
                  </a:ext>
                </a:extLst>
              </p:cNvPr>
              <p:cNvSpPr/>
              <p:nvPr/>
            </p:nvSpPr>
            <p:spPr>
              <a:xfrm>
                <a:off x="4794958" y="2145620"/>
                <a:ext cx="129005" cy="152841"/>
              </a:xfrm>
              <a:custGeom>
                <a:avLst/>
                <a:gdLst/>
                <a:ahLst/>
                <a:cxnLst/>
                <a:rect l="l" t="t" r="r" b="b"/>
                <a:pathLst>
                  <a:path w="92" h="109" extrusionOk="0">
                    <a:moveTo>
                      <a:pt x="53" y="1"/>
                    </a:moveTo>
                    <a:cubicBezTo>
                      <a:pt x="33" y="1"/>
                      <a:pt x="14" y="13"/>
                      <a:pt x="5" y="32"/>
                    </a:cubicBezTo>
                    <a:cubicBezTo>
                      <a:pt x="0" y="53"/>
                      <a:pt x="20" y="109"/>
                      <a:pt x="20" y="109"/>
                    </a:cubicBezTo>
                    <a:cubicBezTo>
                      <a:pt x="20" y="109"/>
                      <a:pt x="80" y="74"/>
                      <a:pt x="86" y="53"/>
                    </a:cubicBezTo>
                    <a:cubicBezTo>
                      <a:pt x="91" y="34"/>
                      <a:pt x="86" y="8"/>
                      <a:pt x="64" y="2"/>
                    </a:cubicBezTo>
                    <a:cubicBezTo>
                      <a:pt x="61" y="1"/>
                      <a:pt x="57" y="1"/>
                      <a:pt x="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2688;p35">
                <a:extLst>
                  <a:ext uri="{FF2B5EF4-FFF2-40B4-BE49-F238E27FC236}">
                    <a16:creationId xmlns:a16="http://schemas.microsoft.com/office/drawing/2014/main" id="{378BEBC5-F9A6-474A-EC23-8C8C6BFF3275}"/>
                  </a:ext>
                </a:extLst>
              </p:cNvPr>
              <p:cNvSpPr/>
              <p:nvPr/>
            </p:nvSpPr>
            <p:spPr>
              <a:xfrm>
                <a:off x="5017913" y="2374180"/>
                <a:ext cx="169670" cy="11357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81" extrusionOk="0">
                    <a:moveTo>
                      <a:pt x="67" y="1"/>
                    </a:moveTo>
                    <a:cubicBezTo>
                      <a:pt x="63" y="1"/>
                      <a:pt x="59" y="1"/>
                      <a:pt x="55" y="3"/>
                    </a:cubicBezTo>
                    <a:cubicBezTo>
                      <a:pt x="34" y="10"/>
                      <a:pt x="0" y="58"/>
                      <a:pt x="0" y="58"/>
                    </a:cubicBezTo>
                    <a:cubicBezTo>
                      <a:pt x="0" y="58"/>
                      <a:pt x="51" y="81"/>
                      <a:pt x="76" y="81"/>
                    </a:cubicBezTo>
                    <a:cubicBezTo>
                      <a:pt x="79" y="81"/>
                      <a:pt x="82" y="80"/>
                      <a:pt x="84" y="79"/>
                    </a:cubicBezTo>
                    <a:cubicBezTo>
                      <a:pt x="103" y="72"/>
                      <a:pt x="120" y="54"/>
                      <a:pt x="114" y="32"/>
                    </a:cubicBezTo>
                    <a:cubicBezTo>
                      <a:pt x="106" y="13"/>
                      <a:pt x="87" y="1"/>
                      <a:pt x="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2689;p35">
                <a:extLst>
                  <a:ext uri="{FF2B5EF4-FFF2-40B4-BE49-F238E27FC236}">
                    <a16:creationId xmlns:a16="http://schemas.microsoft.com/office/drawing/2014/main" id="{B3EDE69B-81BB-CA2E-BE65-552BA8982CE1}"/>
                  </a:ext>
                </a:extLst>
              </p:cNvPr>
              <p:cNvSpPr/>
              <p:nvPr/>
            </p:nvSpPr>
            <p:spPr>
              <a:xfrm>
                <a:off x="5102047" y="2699493"/>
                <a:ext cx="169670" cy="11498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82" extrusionOk="0">
                    <a:moveTo>
                      <a:pt x="67" y="0"/>
                    </a:moveTo>
                    <a:cubicBezTo>
                      <a:pt x="66" y="0"/>
                      <a:pt x="65" y="0"/>
                      <a:pt x="64" y="0"/>
                    </a:cubicBezTo>
                    <a:cubicBezTo>
                      <a:pt x="43" y="4"/>
                      <a:pt x="0" y="45"/>
                      <a:pt x="0" y="45"/>
                    </a:cubicBezTo>
                    <a:cubicBezTo>
                      <a:pt x="0" y="45"/>
                      <a:pt x="55" y="82"/>
                      <a:pt x="76" y="82"/>
                    </a:cubicBezTo>
                    <a:cubicBezTo>
                      <a:pt x="77" y="82"/>
                      <a:pt x="78" y="82"/>
                      <a:pt x="78" y="82"/>
                    </a:cubicBezTo>
                    <a:cubicBezTo>
                      <a:pt x="99" y="77"/>
                      <a:pt x="120" y="62"/>
                      <a:pt x="117" y="40"/>
                    </a:cubicBezTo>
                    <a:cubicBezTo>
                      <a:pt x="112" y="16"/>
                      <a:pt x="90" y="0"/>
                      <a:pt x="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2690;p35">
                <a:extLst>
                  <a:ext uri="{FF2B5EF4-FFF2-40B4-BE49-F238E27FC236}">
                    <a16:creationId xmlns:a16="http://schemas.microsoft.com/office/drawing/2014/main" id="{604B1EAC-D858-3D5C-DF8A-9C7C2F5065C4}"/>
                  </a:ext>
                </a:extLst>
              </p:cNvPr>
              <p:cNvSpPr/>
              <p:nvPr/>
            </p:nvSpPr>
            <p:spPr>
              <a:xfrm>
                <a:off x="5066991" y="3062665"/>
                <a:ext cx="158452" cy="117786"/>
              </a:xfrm>
              <a:custGeom>
                <a:avLst/>
                <a:gdLst/>
                <a:ahLst/>
                <a:cxnLst/>
                <a:rect l="l" t="t" r="r" b="b"/>
                <a:pathLst>
                  <a:path w="113" h="84" extrusionOk="0">
                    <a:moveTo>
                      <a:pt x="66" y="1"/>
                    </a:moveTo>
                    <a:cubicBezTo>
                      <a:pt x="41" y="1"/>
                      <a:pt x="1" y="13"/>
                      <a:pt x="1" y="13"/>
                    </a:cubicBezTo>
                    <a:cubicBezTo>
                      <a:pt x="1" y="13"/>
                      <a:pt x="35" y="75"/>
                      <a:pt x="54" y="81"/>
                    </a:cubicBezTo>
                    <a:cubicBezTo>
                      <a:pt x="59" y="83"/>
                      <a:pt x="65" y="84"/>
                      <a:pt x="71" y="84"/>
                    </a:cubicBezTo>
                    <a:cubicBezTo>
                      <a:pt x="86" y="84"/>
                      <a:pt x="101" y="78"/>
                      <a:pt x="107" y="62"/>
                    </a:cubicBezTo>
                    <a:cubicBezTo>
                      <a:pt x="113" y="37"/>
                      <a:pt x="101" y="12"/>
                      <a:pt x="79" y="2"/>
                    </a:cubicBezTo>
                    <a:cubicBezTo>
                      <a:pt x="75" y="1"/>
                      <a:pt x="71" y="1"/>
                      <a:pt x="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2691;p35">
                <a:extLst>
                  <a:ext uri="{FF2B5EF4-FFF2-40B4-BE49-F238E27FC236}">
                    <a16:creationId xmlns:a16="http://schemas.microsoft.com/office/drawing/2014/main" id="{B8C36B89-BC3C-0289-4CE8-E8190F05DFCC}"/>
                  </a:ext>
                </a:extLst>
              </p:cNvPr>
              <p:cNvSpPr/>
              <p:nvPr/>
            </p:nvSpPr>
            <p:spPr>
              <a:xfrm>
                <a:off x="4862265" y="3310857"/>
                <a:ext cx="130407" cy="158450"/>
              </a:xfrm>
              <a:custGeom>
                <a:avLst/>
                <a:gdLst/>
                <a:ahLst/>
                <a:cxnLst/>
                <a:rect l="l" t="t" r="r" b="b"/>
                <a:pathLst>
                  <a:path w="93" h="113" extrusionOk="0">
                    <a:moveTo>
                      <a:pt x="21" y="1"/>
                    </a:moveTo>
                    <a:cubicBezTo>
                      <a:pt x="21" y="1"/>
                      <a:pt x="0" y="69"/>
                      <a:pt x="10" y="86"/>
                    </a:cubicBezTo>
                    <a:cubicBezTo>
                      <a:pt x="17" y="100"/>
                      <a:pt x="32" y="113"/>
                      <a:pt x="48" y="113"/>
                    </a:cubicBezTo>
                    <a:cubicBezTo>
                      <a:pt x="52" y="113"/>
                      <a:pt x="57" y="112"/>
                      <a:pt x="61" y="110"/>
                    </a:cubicBezTo>
                    <a:cubicBezTo>
                      <a:pt x="83" y="98"/>
                      <a:pt x="92" y="71"/>
                      <a:pt x="84" y="48"/>
                    </a:cubicBezTo>
                    <a:cubicBezTo>
                      <a:pt x="73" y="27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2692;p35">
                <a:extLst>
                  <a:ext uri="{FF2B5EF4-FFF2-40B4-BE49-F238E27FC236}">
                    <a16:creationId xmlns:a16="http://schemas.microsoft.com/office/drawing/2014/main" id="{32D3E1D5-046B-CC65-A948-E7016AF334EF}"/>
                  </a:ext>
                </a:extLst>
              </p:cNvPr>
              <p:cNvSpPr/>
              <p:nvPr/>
            </p:nvSpPr>
            <p:spPr>
              <a:xfrm>
                <a:off x="4919757" y="2254993"/>
                <a:ext cx="103765" cy="123395"/>
              </a:xfrm>
              <a:custGeom>
                <a:avLst/>
                <a:gdLst/>
                <a:ahLst/>
                <a:cxnLst/>
                <a:rect l="l" t="t" r="r" b="b"/>
                <a:pathLst>
                  <a:path w="74" h="88" extrusionOk="0">
                    <a:moveTo>
                      <a:pt x="42" y="1"/>
                    </a:moveTo>
                    <a:cubicBezTo>
                      <a:pt x="26" y="1"/>
                      <a:pt x="11" y="11"/>
                      <a:pt x="5" y="26"/>
                    </a:cubicBezTo>
                    <a:cubicBezTo>
                      <a:pt x="1" y="44"/>
                      <a:pt x="17" y="88"/>
                      <a:pt x="17" y="88"/>
                    </a:cubicBezTo>
                    <a:cubicBezTo>
                      <a:pt x="17" y="88"/>
                      <a:pt x="65" y="59"/>
                      <a:pt x="69" y="43"/>
                    </a:cubicBezTo>
                    <a:cubicBezTo>
                      <a:pt x="74" y="28"/>
                      <a:pt x="70" y="6"/>
                      <a:pt x="52" y="2"/>
                    </a:cubicBezTo>
                    <a:cubicBezTo>
                      <a:pt x="49" y="1"/>
                      <a:pt x="46" y="1"/>
                      <a:pt x="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2693;p35">
                <a:extLst>
                  <a:ext uri="{FF2B5EF4-FFF2-40B4-BE49-F238E27FC236}">
                    <a16:creationId xmlns:a16="http://schemas.microsoft.com/office/drawing/2014/main" id="{D4270322-651E-772E-DB35-12A3C6EDF598}"/>
                  </a:ext>
                </a:extLst>
              </p:cNvPr>
              <p:cNvSpPr/>
              <p:nvPr/>
            </p:nvSpPr>
            <p:spPr>
              <a:xfrm>
                <a:off x="5072600" y="2546652"/>
                <a:ext cx="137418" cy="91144"/>
              </a:xfrm>
              <a:custGeom>
                <a:avLst/>
                <a:gdLst/>
                <a:ahLst/>
                <a:cxnLst/>
                <a:rect l="l" t="t" r="r" b="b"/>
                <a:pathLst>
                  <a:path w="98" h="65" extrusionOk="0">
                    <a:moveTo>
                      <a:pt x="54" y="0"/>
                    </a:moveTo>
                    <a:cubicBezTo>
                      <a:pt x="51" y="0"/>
                      <a:pt x="48" y="1"/>
                      <a:pt x="45" y="1"/>
                    </a:cubicBezTo>
                    <a:cubicBezTo>
                      <a:pt x="28" y="8"/>
                      <a:pt x="1" y="47"/>
                      <a:pt x="1" y="47"/>
                    </a:cubicBezTo>
                    <a:cubicBezTo>
                      <a:pt x="1" y="47"/>
                      <a:pt x="41" y="65"/>
                      <a:pt x="61" y="65"/>
                    </a:cubicBezTo>
                    <a:cubicBezTo>
                      <a:pt x="64" y="65"/>
                      <a:pt x="66" y="64"/>
                      <a:pt x="68" y="63"/>
                    </a:cubicBezTo>
                    <a:cubicBezTo>
                      <a:pt x="83" y="58"/>
                      <a:pt x="97" y="43"/>
                      <a:pt x="92" y="26"/>
                    </a:cubicBezTo>
                    <a:cubicBezTo>
                      <a:pt x="86" y="10"/>
                      <a:pt x="70" y="0"/>
                      <a:pt x="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2694;p35">
                <a:extLst>
                  <a:ext uri="{FF2B5EF4-FFF2-40B4-BE49-F238E27FC236}">
                    <a16:creationId xmlns:a16="http://schemas.microsoft.com/office/drawing/2014/main" id="{1EFE9FA9-81A4-EBA2-3C7C-6B31BBE92817}"/>
                  </a:ext>
                </a:extLst>
              </p:cNvPr>
              <p:cNvSpPr/>
              <p:nvPr/>
            </p:nvSpPr>
            <p:spPr>
              <a:xfrm>
                <a:off x="5097841" y="2901411"/>
                <a:ext cx="126200" cy="9535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8" extrusionOk="0">
                    <a:moveTo>
                      <a:pt x="52" y="1"/>
                    </a:moveTo>
                    <a:cubicBezTo>
                      <a:pt x="32" y="1"/>
                      <a:pt x="0" y="10"/>
                      <a:pt x="0" y="10"/>
                    </a:cubicBezTo>
                    <a:cubicBezTo>
                      <a:pt x="0" y="10"/>
                      <a:pt x="28" y="61"/>
                      <a:pt x="43" y="65"/>
                    </a:cubicBezTo>
                    <a:cubicBezTo>
                      <a:pt x="47" y="66"/>
                      <a:pt x="52" y="67"/>
                      <a:pt x="57" y="67"/>
                    </a:cubicBezTo>
                    <a:cubicBezTo>
                      <a:pt x="69" y="67"/>
                      <a:pt x="81" y="62"/>
                      <a:pt x="85" y="50"/>
                    </a:cubicBezTo>
                    <a:cubicBezTo>
                      <a:pt x="90" y="31"/>
                      <a:pt x="81" y="10"/>
                      <a:pt x="62" y="2"/>
                    </a:cubicBezTo>
                    <a:cubicBezTo>
                      <a:pt x="59" y="1"/>
                      <a:pt x="56" y="1"/>
                      <a:pt x="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2695;p35">
                <a:extLst>
                  <a:ext uri="{FF2B5EF4-FFF2-40B4-BE49-F238E27FC236}">
                    <a16:creationId xmlns:a16="http://schemas.microsoft.com/office/drawing/2014/main" id="{5DA291AF-C1BF-84C9-A1B4-152BDFF66D59}"/>
                  </a:ext>
                </a:extLst>
              </p:cNvPr>
              <p:cNvSpPr/>
              <p:nvPr/>
            </p:nvSpPr>
            <p:spPr>
              <a:xfrm>
                <a:off x="4974444" y="3193071"/>
                <a:ext cx="105167" cy="127602"/>
              </a:xfrm>
              <a:custGeom>
                <a:avLst/>
                <a:gdLst/>
                <a:ahLst/>
                <a:cxnLst/>
                <a:rect l="l" t="t" r="r" b="b"/>
                <a:pathLst>
                  <a:path w="75" h="91" extrusionOk="0">
                    <a:moveTo>
                      <a:pt x="16" y="0"/>
                    </a:moveTo>
                    <a:cubicBezTo>
                      <a:pt x="16" y="0"/>
                      <a:pt x="0" y="55"/>
                      <a:pt x="8" y="70"/>
                    </a:cubicBezTo>
                    <a:cubicBezTo>
                      <a:pt x="15" y="80"/>
                      <a:pt x="26" y="90"/>
                      <a:pt x="38" y="90"/>
                    </a:cubicBezTo>
                    <a:cubicBezTo>
                      <a:pt x="42" y="90"/>
                      <a:pt x="46" y="90"/>
                      <a:pt x="50" y="88"/>
                    </a:cubicBezTo>
                    <a:cubicBezTo>
                      <a:pt x="67" y="78"/>
                      <a:pt x="74" y="57"/>
                      <a:pt x="68" y="39"/>
                    </a:cubicBezTo>
                    <a:cubicBezTo>
                      <a:pt x="59" y="23"/>
                      <a:pt x="16" y="0"/>
                      <a:pt x="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8" name="Google Shape;2696;p35">
                <a:extLst>
                  <a:ext uri="{FF2B5EF4-FFF2-40B4-BE49-F238E27FC236}">
                    <a16:creationId xmlns:a16="http://schemas.microsoft.com/office/drawing/2014/main" id="{D4F5A3C5-3B92-8B36-779C-01351A016EFF}"/>
                  </a:ext>
                </a:extLst>
              </p:cNvPr>
              <p:cNvSpPr/>
              <p:nvPr/>
            </p:nvSpPr>
            <p:spPr>
              <a:xfrm>
                <a:off x="4036350" y="3260377"/>
                <a:ext cx="103765" cy="123395"/>
              </a:xfrm>
              <a:custGeom>
                <a:avLst/>
                <a:gdLst/>
                <a:ahLst/>
                <a:cxnLst/>
                <a:rect l="l" t="t" r="r" b="b"/>
                <a:pathLst>
                  <a:path w="74" h="88" extrusionOk="0">
                    <a:moveTo>
                      <a:pt x="58" y="0"/>
                    </a:moveTo>
                    <a:cubicBezTo>
                      <a:pt x="58" y="0"/>
                      <a:pt x="9" y="29"/>
                      <a:pt x="4" y="45"/>
                    </a:cubicBezTo>
                    <a:cubicBezTo>
                      <a:pt x="0" y="61"/>
                      <a:pt x="4" y="81"/>
                      <a:pt x="22" y="87"/>
                    </a:cubicBezTo>
                    <a:cubicBezTo>
                      <a:pt x="25" y="87"/>
                      <a:pt x="28" y="88"/>
                      <a:pt x="31" y="88"/>
                    </a:cubicBezTo>
                    <a:cubicBezTo>
                      <a:pt x="47" y="88"/>
                      <a:pt x="62" y="78"/>
                      <a:pt x="69" y="62"/>
                    </a:cubicBezTo>
                    <a:cubicBezTo>
                      <a:pt x="74" y="45"/>
                      <a:pt x="58" y="0"/>
                      <a:pt x="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9" name="Google Shape;2697;p35">
                <a:extLst>
                  <a:ext uri="{FF2B5EF4-FFF2-40B4-BE49-F238E27FC236}">
                    <a16:creationId xmlns:a16="http://schemas.microsoft.com/office/drawing/2014/main" id="{59DAB6F3-D45C-BCC7-244F-E33FEE36BEDA}"/>
                  </a:ext>
                </a:extLst>
              </p:cNvPr>
              <p:cNvSpPr/>
              <p:nvPr/>
            </p:nvSpPr>
            <p:spPr>
              <a:xfrm>
                <a:off x="3849853" y="3000968"/>
                <a:ext cx="137418" cy="91144"/>
              </a:xfrm>
              <a:custGeom>
                <a:avLst/>
                <a:gdLst/>
                <a:ahLst/>
                <a:cxnLst/>
                <a:rect l="l" t="t" r="r" b="b"/>
                <a:pathLst>
                  <a:path w="98" h="65" extrusionOk="0">
                    <a:moveTo>
                      <a:pt x="37" y="0"/>
                    </a:moveTo>
                    <a:cubicBezTo>
                      <a:pt x="35" y="0"/>
                      <a:pt x="32" y="1"/>
                      <a:pt x="31" y="1"/>
                    </a:cubicBezTo>
                    <a:cubicBezTo>
                      <a:pt x="15" y="7"/>
                      <a:pt x="1" y="22"/>
                      <a:pt x="6" y="39"/>
                    </a:cubicBezTo>
                    <a:cubicBezTo>
                      <a:pt x="12" y="55"/>
                      <a:pt x="27" y="65"/>
                      <a:pt x="44" y="65"/>
                    </a:cubicBezTo>
                    <a:cubicBezTo>
                      <a:pt x="47" y="65"/>
                      <a:pt x="51" y="64"/>
                      <a:pt x="54" y="63"/>
                    </a:cubicBezTo>
                    <a:cubicBezTo>
                      <a:pt x="71" y="57"/>
                      <a:pt x="98" y="18"/>
                      <a:pt x="98" y="18"/>
                    </a:cubicBezTo>
                    <a:cubicBezTo>
                      <a:pt x="98" y="18"/>
                      <a:pt x="57" y="0"/>
                      <a:pt x="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0" name="Google Shape;2698;p35">
                <a:extLst>
                  <a:ext uri="{FF2B5EF4-FFF2-40B4-BE49-F238E27FC236}">
                    <a16:creationId xmlns:a16="http://schemas.microsoft.com/office/drawing/2014/main" id="{7678D03F-6122-FCDF-F22C-9A9B7C4BAB29}"/>
                  </a:ext>
                </a:extLst>
              </p:cNvPr>
              <p:cNvSpPr/>
              <p:nvPr/>
            </p:nvSpPr>
            <p:spPr>
              <a:xfrm>
                <a:off x="3820406" y="2667242"/>
                <a:ext cx="133212" cy="96753"/>
              </a:xfrm>
              <a:custGeom>
                <a:avLst/>
                <a:gdLst/>
                <a:ahLst/>
                <a:cxnLst/>
                <a:rect l="l" t="t" r="r" b="b"/>
                <a:pathLst>
                  <a:path w="95" h="69" extrusionOk="0">
                    <a:moveTo>
                      <a:pt x="35" y="1"/>
                    </a:moveTo>
                    <a:cubicBezTo>
                      <a:pt x="35" y="1"/>
                      <a:pt x="35" y="1"/>
                      <a:pt x="34" y="1"/>
                    </a:cubicBezTo>
                    <a:cubicBezTo>
                      <a:pt x="18" y="3"/>
                      <a:pt x="0" y="13"/>
                      <a:pt x="0" y="31"/>
                    </a:cubicBezTo>
                    <a:cubicBezTo>
                      <a:pt x="2" y="50"/>
                      <a:pt x="18" y="66"/>
                      <a:pt x="39" y="68"/>
                    </a:cubicBezTo>
                    <a:cubicBezTo>
                      <a:pt x="56" y="67"/>
                      <a:pt x="94" y="38"/>
                      <a:pt x="94" y="38"/>
                    </a:cubicBezTo>
                    <a:cubicBezTo>
                      <a:pt x="94" y="38"/>
                      <a:pt x="53" y="1"/>
                      <a:pt x="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1" name="Google Shape;2699;p35">
                <a:extLst>
                  <a:ext uri="{FF2B5EF4-FFF2-40B4-BE49-F238E27FC236}">
                    <a16:creationId xmlns:a16="http://schemas.microsoft.com/office/drawing/2014/main" id="{3C72C9A6-211D-1A1B-AC94-93C5C5FC1068}"/>
                  </a:ext>
                </a:extLst>
              </p:cNvPr>
              <p:cNvSpPr/>
              <p:nvPr/>
            </p:nvSpPr>
            <p:spPr>
              <a:xfrm>
                <a:off x="3980260" y="2318092"/>
                <a:ext cx="105167" cy="127602"/>
              </a:xfrm>
              <a:custGeom>
                <a:avLst/>
                <a:gdLst/>
                <a:ahLst/>
                <a:cxnLst/>
                <a:rect l="l" t="t" r="r" b="b"/>
                <a:pathLst>
                  <a:path w="75" h="91" extrusionOk="0">
                    <a:moveTo>
                      <a:pt x="37" y="1"/>
                    </a:moveTo>
                    <a:cubicBezTo>
                      <a:pt x="33" y="1"/>
                      <a:pt x="30" y="1"/>
                      <a:pt x="26" y="3"/>
                    </a:cubicBezTo>
                    <a:cubicBezTo>
                      <a:pt x="8" y="13"/>
                      <a:pt x="1" y="34"/>
                      <a:pt x="8" y="53"/>
                    </a:cubicBezTo>
                    <a:cubicBezTo>
                      <a:pt x="17" y="69"/>
                      <a:pt x="58" y="91"/>
                      <a:pt x="58" y="91"/>
                    </a:cubicBezTo>
                    <a:cubicBezTo>
                      <a:pt x="58" y="91"/>
                      <a:pt x="74" y="36"/>
                      <a:pt x="67" y="22"/>
                    </a:cubicBezTo>
                    <a:cubicBezTo>
                      <a:pt x="61" y="10"/>
                      <a:pt x="49" y="1"/>
                      <a:pt x="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2" name="Google Shape;2700;p35">
                <a:extLst>
                  <a:ext uri="{FF2B5EF4-FFF2-40B4-BE49-F238E27FC236}">
                    <a16:creationId xmlns:a16="http://schemas.microsoft.com/office/drawing/2014/main" id="{401A35F2-DA7A-6A29-EF77-375CB2604FBA}"/>
                  </a:ext>
                </a:extLst>
              </p:cNvPr>
              <p:cNvSpPr/>
              <p:nvPr/>
            </p:nvSpPr>
            <p:spPr>
              <a:xfrm>
                <a:off x="4156942" y="3351521"/>
                <a:ext cx="129005" cy="154244"/>
              </a:xfrm>
              <a:custGeom>
                <a:avLst/>
                <a:gdLst/>
                <a:ahLst/>
                <a:cxnLst/>
                <a:rect l="l" t="t" r="r" b="b"/>
                <a:pathLst>
                  <a:path w="92" h="110" extrusionOk="0">
                    <a:moveTo>
                      <a:pt x="72" y="0"/>
                    </a:moveTo>
                    <a:cubicBezTo>
                      <a:pt x="72" y="0"/>
                      <a:pt x="11" y="37"/>
                      <a:pt x="6" y="56"/>
                    </a:cubicBezTo>
                    <a:cubicBezTo>
                      <a:pt x="1" y="76"/>
                      <a:pt x="6" y="101"/>
                      <a:pt x="28" y="108"/>
                    </a:cubicBezTo>
                    <a:cubicBezTo>
                      <a:pt x="31" y="109"/>
                      <a:pt x="35" y="110"/>
                      <a:pt x="39" y="110"/>
                    </a:cubicBezTo>
                    <a:cubicBezTo>
                      <a:pt x="59" y="110"/>
                      <a:pt x="78" y="97"/>
                      <a:pt x="86" y="77"/>
                    </a:cubicBezTo>
                    <a:cubicBezTo>
                      <a:pt x="92" y="56"/>
                      <a:pt x="72" y="0"/>
                      <a:pt x="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3" name="Google Shape;2701;p35">
                <a:extLst>
                  <a:ext uri="{FF2B5EF4-FFF2-40B4-BE49-F238E27FC236}">
                    <a16:creationId xmlns:a16="http://schemas.microsoft.com/office/drawing/2014/main" id="{8DBEB810-11D4-0E9D-0738-0067F4B5D421}"/>
                  </a:ext>
                </a:extLst>
              </p:cNvPr>
              <p:cNvSpPr/>
              <p:nvPr/>
            </p:nvSpPr>
            <p:spPr>
              <a:xfrm>
                <a:off x="3893322" y="3162222"/>
                <a:ext cx="171072" cy="11498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82" extrusionOk="0">
                    <a:moveTo>
                      <a:pt x="44" y="1"/>
                    </a:moveTo>
                    <a:cubicBezTo>
                      <a:pt x="41" y="1"/>
                      <a:pt x="39" y="1"/>
                      <a:pt x="37" y="2"/>
                    </a:cubicBezTo>
                    <a:cubicBezTo>
                      <a:pt x="19" y="9"/>
                      <a:pt x="1" y="28"/>
                      <a:pt x="8" y="50"/>
                    </a:cubicBezTo>
                    <a:cubicBezTo>
                      <a:pt x="16" y="69"/>
                      <a:pt x="35" y="81"/>
                      <a:pt x="56" y="81"/>
                    </a:cubicBezTo>
                    <a:cubicBezTo>
                      <a:pt x="59" y="81"/>
                      <a:pt x="63" y="81"/>
                      <a:pt x="67" y="80"/>
                    </a:cubicBezTo>
                    <a:cubicBezTo>
                      <a:pt x="87" y="72"/>
                      <a:pt x="121" y="23"/>
                      <a:pt x="121" y="23"/>
                    </a:cubicBezTo>
                    <a:cubicBezTo>
                      <a:pt x="121" y="23"/>
                      <a:pt x="69" y="1"/>
                      <a:pt x="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4" name="Google Shape;2702;p35">
                <a:extLst>
                  <a:ext uri="{FF2B5EF4-FFF2-40B4-BE49-F238E27FC236}">
                    <a16:creationId xmlns:a16="http://schemas.microsoft.com/office/drawing/2014/main" id="{B9C3A8D2-5CEB-C392-4C76-9FAAA841A8D8}"/>
                  </a:ext>
                </a:extLst>
              </p:cNvPr>
              <p:cNvSpPr/>
              <p:nvPr/>
            </p:nvSpPr>
            <p:spPr>
              <a:xfrm>
                <a:off x="3810590" y="2836910"/>
                <a:ext cx="168267" cy="114982"/>
              </a:xfrm>
              <a:custGeom>
                <a:avLst/>
                <a:gdLst/>
                <a:ahLst/>
                <a:cxnLst/>
                <a:rect l="l" t="t" r="r" b="b"/>
                <a:pathLst>
                  <a:path w="120" h="82" extrusionOk="0">
                    <a:moveTo>
                      <a:pt x="44" y="1"/>
                    </a:moveTo>
                    <a:cubicBezTo>
                      <a:pt x="43" y="1"/>
                      <a:pt x="42" y="1"/>
                      <a:pt x="41" y="1"/>
                    </a:cubicBezTo>
                    <a:cubicBezTo>
                      <a:pt x="21" y="5"/>
                      <a:pt x="1" y="19"/>
                      <a:pt x="3" y="41"/>
                    </a:cubicBezTo>
                    <a:cubicBezTo>
                      <a:pt x="8" y="65"/>
                      <a:pt x="29" y="82"/>
                      <a:pt x="53" y="82"/>
                    </a:cubicBezTo>
                    <a:cubicBezTo>
                      <a:pt x="54" y="82"/>
                      <a:pt x="55" y="82"/>
                      <a:pt x="55" y="82"/>
                    </a:cubicBezTo>
                    <a:cubicBezTo>
                      <a:pt x="78" y="78"/>
                      <a:pt x="120" y="37"/>
                      <a:pt x="120" y="37"/>
                    </a:cubicBezTo>
                    <a:cubicBezTo>
                      <a:pt x="120" y="37"/>
                      <a:pt x="66" y="1"/>
                      <a:pt x="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5" name="Google Shape;2703;p35">
                <a:extLst>
                  <a:ext uri="{FF2B5EF4-FFF2-40B4-BE49-F238E27FC236}">
                    <a16:creationId xmlns:a16="http://schemas.microsoft.com/office/drawing/2014/main" id="{2894B909-B859-9DBA-A5FE-A1642F82A578}"/>
                  </a:ext>
                </a:extLst>
              </p:cNvPr>
              <p:cNvSpPr/>
              <p:nvPr/>
            </p:nvSpPr>
            <p:spPr>
              <a:xfrm>
                <a:off x="3854059" y="2470933"/>
                <a:ext cx="159854" cy="117786"/>
              </a:xfrm>
              <a:custGeom>
                <a:avLst/>
                <a:gdLst/>
                <a:ahLst/>
                <a:cxnLst/>
                <a:rect l="l" t="t" r="r" b="b"/>
                <a:pathLst>
                  <a:path w="114" h="84" extrusionOk="0">
                    <a:moveTo>
                      <a:pt x="43" y="0"/>
                    </a:moveTo>
                    <a:cubicBezTo>
                      <a:pt x="28" y="0"/>
                      <a:pt x="13" y="7"/>
                      <a:pt x="7" y="22"/>
                    </a:cubicBezTo>
                    <a:cubicBezTo>
                      <a:pt x="1" y="46"/>
                      <a:pt x="13" y="71"/>
                      <a:pt x="36" y="82"/>
                    </a:cubicBezTo>
                    <a:cubicBezTo>
                      <a:pt x="39" y="83"/>
                      <a:pt x="43" y="83"/>
                      <a:pt x="48" y="83"/>
                    </a:cubicBezTo>
                    <a:cubicBezTo>
                      <a:pt x="73" y="83"/>
                      <a:pt x="113" y="70"/>
                      <a:pt x="113" y="70"/>
                    </a:cubicBezTo>
                    <a:cubicBezTo>
                      <a:pt x="113" y="70"/>
                      <a:pt x="80" y="8"/>
                      <a:pt x="60" y="3"/>
                    </a:cubicBezTo>
                    <a:cubicBezTo>
                      <a:pt x="54" y="1"/>
                      <a:pt x="48" y="0"/>
                      <a:pt x="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6" name="Google Shape;2704;p35">
                <a:extLst>
                  <a:ext uri="{FF2B5EF4-FFF2-40B4-BE49-F238E27FC236}">
                    <a16:creationId xmlns:a16="http://schemas.microsoft.com/office/drawing/2014/main" id="{01E091FA-213B-7550-597C-5B275117E7DC}"/>
                  </a:ext>
                </a:extLst>
              </p:cNvPr>
              <p:cNvSpPr/>
              <p:nvPr/>
            </p:nvSpPr>
            <p:spPr>
              <a:xfrm>
                <a:off x="4088232" y="2180675"/>
                <a:ext cx="130407" cy="158450"/>
              </a:xfrm>
              <a:custGeom>
                <a:avLst/>
                <a:gdLst/>
                <a:ahLst/>
                <a:cxnLst/>
                <a:rect l="l" t="t" r="r" b="b"/>
                <a:pathLst>
                  <a:path w="93" h="113" extrusionOk="0">
                    <a:moveTo>
                      <a:pt x="46" y="1"/>
                    </a:moveTo>
                    <a:cubicBezTo>
                      <a:pt x="41" y="1"/>
                      <a:pt x="37" y="2"/>
                      <a:pt x="33" y="4"/>
                    </a:cubicBezTo>
                    <a:cubicBezTo>
                      <a:pt x="10" y="16"/>
                      <a:pt x="1" y="42"/>
                      <a:pt x="10" y="66"/>
                    </a:cubicBezTo>
                    <a:cubicBezTo>
                      <a:pt x="20" y="86"/>
                      <a:pt x="72" y="113"/>
                      <a:pt x="72" y="113"/>
                    </a:cubicBezTo>
                    <a:cubicBezTo>
                      <a:pt x="72" y="113"/>
                      <a:pt x="93" y="45"/>
                      <a:pt x="83" y="27"/>
                    </a:cubicBezTo>
                    <a:cubicBezTo>
                      <a:pt x="75" y="13"/>
                      <a:pt x="61" y="1"/>
                      <a:pt x="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2705;p35">
              <a:extLst>
                <a:ext uri="{FF2B5EF4-FFF2-40B4-BE49-F238E27FC236}">
                  <a16:creationId xmlns:a16="http://schemas.microsoft.com/office/drawing/2014/main" id="{6D96E300-87BC-B5E1-CC8E-CAEF1084F6D7}"/>
                </a:ext>
              </a:extLst>
            </p:cNvPr>
            <p:cNvGrpSpPr/>
            <p:nvPr/>
          </p:nvGrpSpPr>
          <p:grpSpPr>
            <a:xfrm>
              <a:off x="4732029" y="2702382"/>
              <a:ext cx="398668" cy="360433"/>
              <a:chOff x="3307188" y="1681489"/>
              <a:chExt cx="2529618" cy="2287013"/>
            </a:xfrm>
          </p:grpSpPr>
          <p:sp>
            <p:nvSpPr>
              <p:cNvPr id="39" name="Google Shape;2706;p35">
                <a:extLst>
                  <a:ext uri="{FF2B5EF4-FFF2-40B4-BE49-F238E27FC236}">
                    <a16:creationId xmlns:a16="http://schemas.microsoft.com/office/drawing/2014/main" id="{153FA14A-FE53-4BB8-F98F-C249C3E0D994}"/>
                  </a:ext>
                </a:extLst>
              </p:cNvPr>
              <p:cNvSpPr/>
              <p:nvPr/>
            </p:nvSpPr>
            <p:spPr>
              <a:xfrm>
                <a:off x="3307188" y="1681489"/>
                <a:ext cx="2529618" cy="2287013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1631" extrusionOk="0">
                    <a:moveTo>
                      <a:pt x="880" y="0"/>
                    </a:moveTo>
                    <a:cubicBezTo>
                      <a:pt x="662" y="0"/>
                      <a:pt x="449" y="87"/>
                      <a:pt x="292" y="251"/>
                    </a:cubicBezTo>
                    <a:cubicBezTo>
                      <a:pt x="64" y="488"/>
                      <a:pt x="1" y="840"/>
                      <a:pt x="133" y="1142"/>
                    </a:cubicBezTo>
                    <a:cubicBezTo>
                      <a:pt x="263" y="1439"/>
                      <a:pt x="557" y="1631"/>
                      <a:pt x="880" y="1631"/>
                    </a:cubicBezTo>
                    <a:cubicBezTo>
                      <a:pt x="885" y="1631"/>
                      <a:pt x="890" y="1631"/>
                      <a:pt x="895" y="1631"/>
                    </a:cubicBezTo>
                    <a:cubicBezTo>
                      <a:pt x="1225" y="1624"/>
                      <a:pt x="1519" y="1420"/>
                      <a:pt x="1638" y="1113"/>
                    </a:cubicBezTo>
                    <a:cubicBezTo>
                      <a:pt x="1803" y="693"/>
                      <a:pt x="1596" y="221"/>
                      <a:pt x="1177" y="56"/>
                    </a:cubicBezTo>
                    <a:cubicBezTo>
                      <a:pt x="1080" y="18"/>
                      <a:pt x="979" y="0"/>
                      <a:pt x="880" y="0"/>
                    </a:cubicBezTo>
                    <a:close/>
                  </a:path>
                </a:pathLst>
              </a:custGeom>
              <a:solidFill>
                <a:srgbClr val="737B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707;p35">
                <a:extLst>
                  <a:ext uri="{FF2B5EF4-FFF2-40B4-BE49-F238E27FC236}">
                    <a16:creationId xmlns:a16="http://schemas.microsoft.com/office/drawing/2014/main" id="{F8BDD62D-111F-18E8-9270-0D0EC7987763}"/>
                  </a:ext>
                </a:extLst>
              </p:cNvPr>
              <p:cNvSpPr/>
              <p:nvPr/>
            </p:nvSpPr>
            <p:spPr>
              <a:xfrm>
                <a:off x="3374495" y="1816101"/>
                <a:ext cx="2327698" cy="2048636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461" extrusionOk="0">
                    <a:moveTo>
                      <a:pt x="830" y="0"/>
                    </a:moveTo>
                    <a:cubicBezTo>
                      <a:pt x="688" y="0"/>
                      <a:pt x="545" y="42"/>
                      <a:pt x="419" y="128"/>
                    </a:cubicBezTo>
                    <a:cubicBezTo>
                      <a:pt x="86" y="356"/>
                      <a:pt x="1" y="809"/>
                      <a:pt x="227" y="1142"/>
                    </a:cubicBezTo>
                    <a:cubicBezTo>
                      <a:pt x="369" y="1349"/>
                      <a:pt x="598" y="1460"/>
                      <a:pt x="831" y="1460"/>
                    </a:cubicBezTo>
                    <a:cubicBezTo>
                      <a:pt x="973" y="1460"/>
                      <a:pt x="1116" y="1419"/>
                      <a:pt x="1242" y="1333"/>
                    </a:cubicBezTo>
                    <a:cubicBezTo>
                      <a:pt x="1574" y="1105"/>
                      <a:pt x="1660" y="652"/>
                      <a:pt x="1432" y="318"/>
                    </a:cubicBezTo>
                    <a:cubicBezTo>
                      <a:pt x="1291" y="112"/>
                      <a:pt x="1063" y="0"/>
                      <a:pt x="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708;p35">
                <a:extLst>
                  <a:ext uri="{FF2B5EF4-FFF2-40B4-BE49-F238E27FC236}">
                    <a16:creationId xmlns:a16="http://schemas.microsoft.com/office/drawing/2014/main" id="{E714372D-91BB-5DD6-36E8-E833E37A5903}"/>
                  </a:ext>
                </a:extLst>
              </p:cNvPr>
              <p:cNvSpPr/>
              <p:nvPr/>
            </p:nvSpPr>
            <p:spPr>
              <a:xfrm>
                <a:off x="4232662" y="1914255"/>
                <a:ext cx="497791" cy="68708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490" extrusionOk="0">
                    <a:moveTo>
                      <a:pt x="192" y="0"/>
                    </a:moveTo>
                    <a:cubicBezTo>
                      <a:pt x="135" y="0"/>
                      <a:pt x="72" y="13"/>
                      <a:pt x="0" y="47"/>
                    </a:cubicBezTo>
                    <a:cubicBezTo>
                      <a:pt x="22" y="90"/>
                      <a:pt x="36" y="178"/>
                      <a:pt x="77" y="257"/>
                    </a:cubicBezTo>
                    <a:cubicBezTo>
                      <a:pt x="104" y="308"/>
                      <a:pt x="194" y="489"/>
                      <a:pt x="231" y="489"/>
                    </a:cubicBezTo>
                    <a:cubicBezTo>
                      <a:pt x="236" y="489"/>
                      <a:pt x="240" y="486"/>
                      <a:pt x="243" y="479"/>
                    </a:cubicBezTo>
                    <a:cubicBezTo>
                      <a:pt x="327" y="278"/>
                      <a:pt x="354" y="37"/>
                      <a:pt x="354" y="37"/>
                    </a:cubicBezTo>
                    <a:cubicBezTo>
                      <a:pt x="305" y="15"/>
                      <a:pt x="252" y="0"/>
                      <a:pt x="192" y="0"/>
                    </a:cubicBezTo>
                    <a:close/>
                  </a:path>
                </a:pathLst>
              </a:custGeom>
              <a:solidFill>
                <a:srgbClr val="737B3D">
                  <a:alpha val="37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709;p35">
                <a:extLst>
                  <a:ext uri="{FF2B5EF4-FFF2-40B4-BE49-F238E27FC236}">
                    <a16:creationId xmlns:a16="http://schemas.microsoft.com/office/drawing/2014/main" id="{28423193-85FB-B2F7-D17D-9F1CC34D08C3}"/>
                  </a:ext>
                </a:extLst>
              </p:cNvPr>
              <p:cNvSpPr/>
              <p:nvPr/>
            </p:nvSpPr>
            <p:spPr>
              <a:xfrm>
                <a:off x="3750294" y="2075510"/>
                <a:ext cx="618382" cy="615572"/>
              </a:xfrm>
              <a:custGeom>
                <a:avLst/>
                <a:gdLst/>
                <a:ahLst/>
                <a:cxnLst/>
                <a:rect l="l" t="t" r="r" b="b"/>
                <a:pathLst>
                  <a:path w="441" h="439" extrusionOk="0">
                    <a:moveTo>
                      <a:pt x="227" y="1"/>
                    </a:moveTo>
                    <a:cubicBezTo>
                      <a:pt x="202" y="18"/>
                      <a:pt x="177" y="36"/>
                      <a:pt x="151" y="57"/>
                    </a:cubicBezTo>
                    <a:cubicBezTo>
                      <a:pt x="89" y="109"/>
                      <a:pt x="37" y="172"/>
                      <a:pt x="0" y="243"/>
                    </a:cubicBezTo>
                    <a:cubicBezTo>
                      <a:pt x="81" y="268"/>
                      <a:pt x="159" y="311"/>
                      <a:pt x="233" y="351"/>
                    </a:cubicBezTo>
                    <a:cubicBezTo>
                      <a:pt x="268" y="371"/>
                      <a:pt x="304" y="388"/>
                      <a:pt x="341" y="403"/>
                    </a:cubicBezTo>
                    <a:cubicBezTo>
                      <a:pt x="363" y="412"/>
                      <a:pt x="384" y="427"/>
                      <a:pt x="407" y="434"/>
                    </a:cubicBezTo>
                    <a:cubicBezTo>
                      <a:pt x="416" y="436"/>
                      <a:pt x="423" y="439"/>
                      <a:pt x="429" y="439"/>
                    </a:cubicBezTo>
                    <a:cubicBezTo>
                      <a:pt x="436" y="439"/>
                      <a:pt x="440" y="435"/>
                      <a:pt x="440" y="422"/>
                    </a:cubicBezTo>
                    <a:cubicBezTo>
                      <a:pt x="440" y="397"/>
                      <a:pt x="421" y="371"/>
                      <a:pt x="411" y="349"/>
                    </a:cubicBezTo>
                    <a:cubicBezTo>
                      <a:pt x="393" y="315"/>
                      <a:pt x="377" y="281"/>
                      <a:pt x="360" y="248"/>
                    </a:cubicBezTo>
                    <a:cubicBezTo>
                      <a:pt x="318" y="165"/>
                      <a:pt x="279" y="78"/>
                      <a:pt x="227" y="1"/>
                    </a:cubicBezTo>
                    <a:close/>
                  </a:path>
                </a:pathLst>
              </a:custGeom>
              <a:solidFill>
                <a:srgbClr val="737B3D">
                  <a:alpha val="37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710;p35">
                <a:extLst>
                  <a:ext uri="{FF2B5EF4-FFF2-40B4-BE49-F238E27FC236}">
                    <a16:creationId xmlns:a16="http://schemas.microsoft.com/office/drawing/2014/main" id="{F8816485-60C8-16CB-4048-FDB36DE31D6A}"/>
                  </a:ext>
                </a:extLst>
              </p:cNvPr>
              <p:cNvSpPr/>
              <p:nvPr/>
            </p:nvSpPr>
            <p:spPr>
              <a:xfrm>
                <a:off x="3638115" y="2594327"/>
                <a:ext cx="705320" cy="509004"/>
              </a:xfrm>
              <a:custGeom>
                <a:avLst/>
                <a:gdLst/>
                <a:ahLst/>
                <a:cxnLst/>
                <a:rect l="l" t="t" r="r" b="b"/>
                <a:pathLst>
                  <a:path w="503" h="363" extrusionOk="0">
                    <a:moveTo>
                      <a:pt x="31" y="1"/>
                    </a:moveTo>
                    <a:lnTo>
                      <a:pt x="31" y="1"/>
                    </a:lnTo>
                    <a:cubicBezTo>
                      <a:pt x="1" y="119"/>
                      <a:pt x="2" y="244"/>
                      <a:pt x="32" y="363"/>
                    </a:cubicBezTo>
                    <a:cubicBezTo>
                      <a:pt x="126" y="328"/>
                      <a:pt x="241" y="309"/>
                      <a:pt x="334" y="271"/>
                    </a:cubicBezTo>
                    <a:cubicBezTo>
                      <a:pt x="385" y="251"/>
                      <a:pt x="502" y="215"/>
                      <a:pt x="501" y="160"/>
                    </a:cubicBezTo>
                    <a:cubicBezTo>
                      <a:pt x="501" y="160"/>
                      <a:pt x="336" y="135"/>
                      <a:pt x="279" y="105"/>
                    </a:cubicBezTo>
                    <a:cubicBezTo>
                      <a:pt x="198" y="61"/>
                      <a:pt x="123" y="23"/>
                      <a:pt x="31" y="1"/>
                    </a:cubicBezTo>
                    <a:close/>
                  </a:path>
                </a:pathLst>
              </a:custGeom>
              <a:solidFill>
                <a:srgbClr val="737B3D">
                  <a:alpha val="37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711;p35">
                <a:extLst>
                  <a:ext uri="{FF2B5EF4-FFF2-40B4-BE49-F238E27FC236}">
                    <a16:creationId xmlns:a16="http://schemas.microsoft.com/office/drawing/2014/main" id="{9D05E322-7975-9172-610D-22706EC7B6CB}"/>
                  </a:ext>
                </a:extLst>
              </p:cNvPr>
              <p:cNvSpPr/>
              <p:nvPr/>
            </p:nvSpPr>
            <p:spPr>
              <a:xfrm>
                <a:off x="3767121" y="2957500"/>
                <a:ext cx="652036" cy="62538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46" extrusionOk="0">
                    <a:moveTo>
                      <a:pt x="455" y="1"/>
                    </a:moveTo>
                    <a:cubicBezTo>
                      <a:pt x="422" y="1"/>
                      <a:pt x="312" y="103"/>
                      <a:pt x="271" y="119"/>
                    </a:cubicBezTo>
                    <a:cubicBezTo>
                      <a:pt x="182" y="155"/>
                      <a:pt x="92" y="194"/>
                      <a:pt x="1" y="229"/>
                    </a:cubicBezTo>
                    <a:cubicBezTo>
                      <a:pt x="82" y="348"/>
                      <a:pt x="213" y="445"/>
                      <a:pt x="260" y="445"/>
                    </a:cubicBezTo>
                    <a:cubicBezTo>
                      <a:pt x="263" y="445"/>
                      <a:pt x="266" y="445"/>
                      <a:pt x="268" y="444"/>
                    </a:cubicBezTo>
                    <a:cubicBezTo>
                      <a:pt x="311" y="427"/>
                      <a:pt x="465" y="123"/>
                      <a:pt x="465" y="12"/>
                    </a:cubicBezTo>
                    <a:cubicBezTo>
                      <a:pt x="465" y="4"/>
                      <a:pt x="461" y="1"/>
                      <a:pt x="455" y="1"/>
                    </a:cubicBezTo>
                    <a:close/>
                  </a:path>
                </a:pathLst>
              </a:custGeom>
              <a:solidFill>
                <a:srgbClr val="737B3D">
                  <a:alpha val="37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712;p35">
                <a:extLst>
                  <a:ext uri="{FF2B5EF4-FFF2-40B4-BE49-F238E27FC236}">
                    <a16:creationId xmlns:a16="http://schemas.microsoft.com/office/drawing/2014/main" id="{6B4AED1F-84A8-2902-C5EF-188CBBCB49F9}"/>
                  </a:ext>
                </a:extLst>
              </p:cNvPr>
              <p:cNvSpPr/>
              <p:nvPr/>
            </p:nvSpPr>
            <p:spPr>
              <a:xfrm>
                <a:off x="4350450" y="3022001"/>
                <a:ext cx="497791" cy="7165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11" extrusionOk="0">
                    <a:moveTo>
                      <a:pt x="176" y="1"/>
                    </a:moveTo>
                    <a:cubicBezTo>
                      <a:pt x="172" y="1"/>
                      <a:pt x="166" y="7"/>
                      <a:pt x="159" y="22"/>
                    </a:cubicBezTo>
                    <a:cubicBezTo>
                      <a:pt x="103" y="133"/>
                      <a:pt x="1" y="474"/>
                      <a:pt x="1" y="474"/>
                    </a:cubicBezTo>
                    <a:cubicBezTo>
                      <a:pt x="50" y="495"/>
                      <a:pt x="103" y="510"/>
                      <a:pt x="163" y="510"/>
                    </a:cubicBezTo>
                    <a:cubicBezTo>
                      <a:pt x="220" y="510"/>
                      <a:pt x="283" y="497"/>
                      <a:pt x="355" y="463"/>
                    </a:cubicBezTo>
                    <a:cubicBezTo>
                      <a:pt x="306" y="389"/>
                      <a:pt x="255" y="212"/>
                      <a:pt x="215" y="133"/>
                    </a:cubicBezTo>
                    <a:cubicBezTo>
                      <a:pt x="191" y="87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rgbClr val="737B3D">
                  <a:alpha val="37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713;p35">
                <a:extLst>
                  <a:ext uri="{FF2B5EF4-FFF2-40B4-BE49-F238E27FC236}">
                    <a16:creationId xmlns:a16="http://schemas.microsoft.com/office/drawing/2014/main" id="{4C1F604C-C794-BA21-6D37-5866C9DBB9B8}"/>
                  </a:ext>
                </a:extLst>
              </p:cNvPr>
              <p:cNvSpPr/>
              <p:nvPr/>
            </p:nvSpPr>
            <p:spPr>
              <a:xfrm>
                <a:off x="4650528" y="2953293"/>
                <a:ext cx="680080" cy="621181"/>
              </a:xfrm>
              <a:custGeom>
                <a:avLst/>
                <a:gdLst/>
                <a:ahLst/>
                <a:cxnLst/>
                <a:rect l="l" t="t" r="r" b="b"/>
                <a:pathLst>
                  <a:path w="485" h="443" extrusionOk="0">
                    <a:moveTo>
                      <a:pt x="64" y="0"/>
                    </a:moveTo>
                    <a:cubicBezTo>
                      <a:pt x="53" y="0"/>
                      <a:pt x="42" y="2"/>
                      <a:pt x="32" y="5"/>
                    </a:cubicBezTo>
                    <a:cubicBezTo>
                      <a:pt x="1" y="15"/>
                      <a:pt x="92" y="134"/>
                      <a:pt x="125" y="197"/>
                    </a:cubicBezTo>
                    <a:cubicBezTo>
                      <a:pt x="167" y="278"/>
                      <a:pt x="206" y="366"/>
                      <a:pt x="258" y="443"/>
                    </a:cubicBezTo>
                    <a:cubicBezTo>
                      <a:pt x="283" y="426"/>
                      <a:pt x="308" y="408"/>
                      <a:pt x="334" y="386"/>
                    </a:cubicBezTo>
                    <a:cubicBezTo>
                      <a:pt x="396" y="335"/>
                      <a:pt x="447" y="272"/>
                      <a:pt x="485" y="201"/>
                    </a:cubicBezTo>
                    <a:cubicBezTo>
                      <a:pt x="404" y="176"/>
                      <a:pt x="327" y="134"/>
                      <a:pt x="252" y="93"/>
                    </a:cubicBezTo>
                    <a:cubicBezTo>
                      <a:pt x="192" y="59"/>
                      <a:pt x="128" y="0"/>
                      <a:pt x="64" y="0"/>
                    </a:cubicBezTo>
                    <a:close/>
                  </a:path>
                </a:pathLst>
              </a:custGeom>
              <a:solidFill>
                <a:srgbClr val="737B3D">
                  <a:alpha val="37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714;p35">
                <a:extLst>
                  <a:ext uri="{FF2B5EF4-FFF2-40B4-BE49-F238E27FC236}">
                    <a16:creationId xmlns:a16="http://schemas.microsoft.com/office/drawing/2014/main" id="{CCCF2B99-C147-D166-90A0-40CE16FEF67C}"/>
                  </a:ext>
                </a:extLst>
              </p:cNvPr>
              <p:cNvSpPr/>
              <p:nvPr/>
            </p:nvSpPr>
            <p:spPr>
              <a:xfrm>
                <a:off x="4650528" y="2548054"/>
                <a:ext cx="790856" cy="509004"/>
              </a:xfrm>
              <a:custGeom>
                <a:avLst/>
                <a:gdLst/>
                <a:ahLst/>
                <a:cxnLst/>
                <a:rect l="l" t="t" r="r" b="b"/>
                <a:pathLst>
                  <a:path w="564" h="363" extrusionOk="0">
                    <a:moveTo>
                      <a:pt x="533" y="0"/>
                    </a:moveTo>
                    <a:cubicBezTo>
                      <a:pt x="439" y="36"/>
                      <a:pt x="347" y="75"/>
                      <a:pt x="254" y="113"/>
                    </a:cubicBezTo>
                    <a:cubicBezTo>
                      <a:pt x="203" y="134"/>
                      <a:pt x="148" y="151"/>
                      <a:pt x="95" y="169"/>
                    </a:cubicBezTo>
                    <a:cubicBezTo>
                      <a:pt x="1" y="193"/>
                      <a:pt x="165" y="218"/>
                      <a:pt x="223" y="249"/>
                    </a:cubicBezTo>
                    <a:cubicBezTo>
                      <a:pt x="304" y="292"/>
                      <a:pt x="442" y="339"/>
                      <a:pt x="534" y="363"/>
                    </a:cubicBezTo>
                    <a:cubicBezTo>
                      <a:pt x="564" y="243"/>
                      <a:pt x="564" y="119"/>
                      <a:pt x="533" y="0"/>
                    </a:cubicBezTo>
                    <a:close/>
                  </a:path>
                </a:pathLst>
              </a:custGeom>
              <a:solidFill>
                <a:srgbClr val="737B3D">
                  <a:alpha val="37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715;p35">
                <a:extLst>
                  <a:ext uri="{FF2B5EF4-FFF2-40B4-BE49-F238E27FC236}">
                    <a16:creationId xmlns:a16="http://schemas.microsoft.com/office/drawing/2014/main" id="{A1B54A24-2DEF-DF83-1475-FCE54FB6ED19}"/>
                  </a:ext>
                </a:extLst>
              </p:cNvPr>
              <p:cNvSpPr/>
              <p:nvPr/>
            </p:nvSpPr>
            <p:spPr>
              <a:xfrm>
                <a:off x="4724846" y="2069901"/>
                <a:ext cx="590338" cy="615572"/>
              </a:xfrm>
              <a:custGeom>
                <a:avLst/>
                <a:gdLst/>
                <a:ahLst/>
                <a:cxnLst/>
                <a:rect l="l" t="t" r="r" b="b"/>
                <a:pathLst>
                  <a:path w="421" h="439" extrusionOk="0">
                    <a:moveTo>
                      <a:pt x="161" y="0"/>
                    </a:moveTo>
                    <a:cubicBezTo>
                      <a:pt x="158" y="0"/>
                      <a:pt x="155" y="1"/>
                      <a:pt x="153" y="1"/>
                    </a:cubicBezTo>
                    <a:cubicBezTo>
                      <a:pt x="110" y="17"/>
                      <a:pt x="59" y="257"/>
                      <a:pt x="4" y="424"/>
                    </a:cubicBezTo>
                    <a:cubicBezTo>
                      <a:pt x="0" y="434"/>
                      <a:pt x="4" y="439"/>
                      <a:pt x="12" y="439"/>
                    </a:cubicBezTo>
                    <a:cubicBezTo>
                      <a:pt x="42" y="439"/>
                      <a:pt x="132" y="383"/>
                      <a:pt x="171" y="368"/>
                    </a:cubicBezTo>
                    <a:cubicBezTo>
                      <a:pt x="261" y="332"/>
                      <a:pt x="329" y="252"/>
                      <a:pt x="420" y="216"/>
                    </a:cubicBezTo>
                    <a:cubicBezTo>
                      <a:pt x="339" y="97"/>
                      <a:pt x="207" y="0"/>
                      <a:pt x="161" y="0"/>
                    </a:cubicBezTo>
                    <a:close/>
                  </a:path>
                </a:pathLst>
              </a:custGeom>
              <a:solidFill>
                <a:srgbClr val="737B3D">
                  <a:alpha val="37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716;p35">
                <a:extLst>
                  <a:ext uri="{FF2B5EF4-FFF2-40B4-BE49-F238E27FC236}">
                    <a16:creationId xmlns:a16="http://schemas.microsoft.com/office/drawing/2014/main" id="{2C404B19-B110-DC3F-C703-0CFD5B305EF7}"/>
                  </a:ext>
                </a:extLst>
              </p:cNvPr>
              <p:cNvSpPr/>
              <p:nvPr/>
            </p:nvSpPr>
            <p:spPr>
              <a:xfrm>
                <a:off x="4794958" y="2145620"/>
                <a:ext cx="129005" cy="152841"/>
              </a:xfrm>
              <a:custGeom>
                <a:avLst/>
                <a:gdLst/>
                <a:ahLst/>
                <a:cxnLst/>
                <a:rect l="l" t="t" r="r" b="b"/>
                <a:pathLst>
                  <a:path w="92" h="109" extrusionOk="0">
                    <a:moveTo>
                      <a:pt x="53" y="1"/>
                    </a:moveTo>
                    <a:cubicBezTo>
                      <a:pt x="33" y="1"/>
                      <a:pt x="14" y="13"/>
                      <a:pt x="5" y="32"/>
                    </a:cubicBezTo>
                    <a:cubicBezTo>
                      <a:pt x="0" y="53"/>
                      <a:pt x="20" y="109"/>
                      <a:pt x="20" y="109"/>
                    </a:cubicBezTo>
                    <a:cubicBezTo>
                      <a:pt x="20" y="109"/>
                      <a:pt x="80" y="74"/>
                      <a:pt x="86" y="53"/>
                    </a:cubicBezTo>
                    <a:cubicBezTo>
                      <a:pt x="91" y="34"/>
                      <a:pt x="86" y="8"/>
                      <a:pt x="64" y="2"/>
                    </a:cubicBezTo>
                    <a:cubicBezTo>
                      <a:pt x="61" y="1"/>
                      <a:pt x="57" y="1"/>
                      <a:pt x="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717;p35">
                <a:extLst>
                  <a:ext uri="{FF2B5EF4-FFF2-40B4-BE49-F238E27FC236}">
                    <a16:creationId xmlns:a16="http://schemas.microsoft.com/office/drawing/2014/main" id="{C72DC08A-6D4A-E21C-17B5-CBAAE2C27E87}"/>
                  </a:ext>
                </a:extLst>
              </p:cNvPr>
              <p:cNvSpPr/>
              <p:nvPr/>
            </p:nvSpPr>
            <p:spPr>
              <a:xfrm>
                <a:off x="5017913" y="2374180"/>
                <a:ext cx="169670" cy="11357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81" extrusionOk="0">
                    <a:moveTo>
                      <a:pt x="67" y="1"/>
                    </a:moveTo>
                    <a:cubicBezTo>
                      <a:pt x="63" y="1"/>
                      <a:pt x="59" y="1"/>
                      <a:pt x="55" y="3"/>
                    </a:cubicBezTo>
                    <a:cubicBezTo>
                      <a:pt x="34" y="10"/>
                      <a:pt x="0" y="58"/>
                      <a:pt x="0" y="58"/>
                    </a:cubicBezTo>
                    <a:cubicBezTo>
                      <a:pt x="0" y="58"/>
                      <a:pt x="51" y="81"/>
                      <a:pt x="76" y="81"/>
                    </a:cubicBezTo>
                    <a:cubicBezTo>
                      <a:pt x="79" y="81"/>
                      <a:pt x="82" y="80"/>
                      <a:pt x="84" y="79"/>
                    </a:cubicBezTo>
                    <a:cubicBezTo>
                      <a:pt x="103" y="72"/>
                      <a:pt x="120" y="54"/>
                      <a:pt x="114" y="32"/>
                    </a:cubicBezTo>
                    <a:cubicBezTo>
                      <a:pt x="106" y="13"/>
                      <a:pt x="87" y="1"/>
                      <a:pt x="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718;p35">
                <a:extLst>
                  <a:ext uri="{FF2B5EF4-FFF2-40B4-BE49-F238E27FC236}">
                    <a16:creationId xmlns:a16="http://schemas.microsoft.com/office/drawing/2014/main" id="{FCBF8642-5B1F-D2CC-DE84-34BA2A72DE78}"/>
                  </a:ext>
                </a:extLst>
              </p:cNvPr>
              <p:cNvSpPr/>
              <p:nvPr/>
            </p:nvSpPr>
            <p:spPr>
              <a:xfrm>
                <a:off x="5102047" y="2699493"/>
                <a:ext cx="169670" cy="11498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82" extrusionOk="0">
                    <a:moveTo>
                      <a:pt x="67" y="0"/>
                    </a:moveTo>
                    <a:cubicBezTo>
                      <a:pt x="66" y="0"/>
                      <a:pt x="65" y="0"/>
                      <a:pt x="64" y="0"/>
                    </a:cubicBezTo>
                    <a:cubicBezTo>
                      <a:pt x="43" y="4"/>
                      <a:pt x="0" y="45"/>
                      <a:pt x="0" y="45"/>
                    </a:cubicBezTo>
                    <a:cubicBezTo>
                      <a:pt x="0" y="45"/>
                      <a:pt x="55" y="82"/>
                      <a:pt x="76" y="82"/>
                    </a:cubicBezTo>
                    <a:cubicBezTo>
                      <a:pt x="77" y="82"/>
                      <a:pt x="78" y="82"/>
                      <a:pt x="78" y="82"/>
                    </a:cubicBezTo>
                    <a:cubicBezTo>
                      <a:pt x="99" y="77"/>
                      <a:pt x="120" y="62"/>
                      <a:pt x="117" y="40"/>
                    </a:cubicBezTo>
                    <a:cubicBezTo>
                      <a:pt x="112" y="16"/>
                      <a:pt x="90" y="0"/>
                      <a:pt x="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719;p35">
                <a:extLst>
                  <a:ext uri="{FF2B5EF4-FFF2-40B4-BE49-F238E27FC236}">
                    <a16:creationId xmlns:a16="http://schemas.microsoft.com/office/drawing/2014/main" id="{63285750-BCCC-D0BC-9DC9-CD066DABF0B8}"/>
                  </a:ext>
                </a:extLst>
              </p:cNvPr>
              <p:cNvSpPr/>
              <p:nvPr/>
            </p:nvSpPr>
            <p:spPr>
              <a:xfrm>
                <a:off x="5066991" y="3062665"/>
                <a:ext cx="158452" cy="117786"/>
              </a:xfrm>
              <a:custGeom>
                <a:avLst/>
                <a:gdLst/>
                <a:ahLst/>
                <a:cxnLst/>
                <a:rect l="l" t="t" r="r" b="b"/>
                <a:pathLst>
                  <a:path w="113" h="84" extrusionOk="0">
                    <a:moveTo>
                      <a:pt x="66" y="1"/>
                    </a:moveTo>
                    <a:cubicBezTo>
                      <a:pt x="41" y="1"/>
                      <a:pt x="1" y="13"/>
                      <a:pt x="1" y="13"/>
                    </a:cubicBezTo>
                    <a:cubicBezTo>
                      <a:pt x="1" y="13"/>
                      <a:pt x="35" y="75"/>
                      <a:pt x="54" y="81"/>
                    </a:cubicBezTo>
                    <a:cubicBezTo>
                      <a:pt x="59" y="83"/>
                      <a:pt x="65" y="84"/>
                      <a:pt x="71" y="84"/>
                    </a:cubicBezTo>
                    <a:cubicBezTo>
                      <a:pt x="86" y="84"/>
                      <a:pt x="101" y="78"/>
                      <a:pt x="107" y="62"/>
                    </a:cubicBezTo>
                    <a:cubicBezTo>
                      <a:pt x="113" y="37"/>
                      <a:pt x="101" y="12"/>
                      <a:pt x="79" y="2"/>
                    </a:cubicBezTo>
                    <a:cubicBezTo>
                      <a:pt x="75" y="1"/>
                      <a:pt x="71" y="1"/>
                      <a:pt x="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720;p35">
                <a:extLst>
                  <a:ext uri="{FF2B5EF4-FFF2-40B4-BE49-F238E27FC236}">
                    <a16:creationId xmlns:a16="http://schemas.microsoft.com/office/drawing/2014/main" id="{E21828AD-0C11-3CDB-4AC5-6A845E644E01}"/>
                  </a:ext>
                </a:extLst>
              </p:cNvPr>
              <p:cNvSpPr/>
              <p:nvPr/>
            </p:nvSpPr>
            <p:spPr>
              <a:xfrm>
                <a:off x="4862265" y="3310857"/>
                <a:ext cx="130407" cy="158450"/>
              </a:xfrm>
              <a:custGeom>
                <a:avLst/>
                <a:gdLst/>
                <a:ahLst/>
                <a:cxnLst/>
                <a:rect l="l" t="t" r="r" b="b"/>
                <a:pathLst>
                  <a:path w="93" h="113" extrusionOk="0">
                    <a:moveTo>
                      <a:pt x="21" y="1"/>
                    </a:moveTo>
                    <a:cubicBezTo>
                      <a:pt x="21" y="1"/>
                      <a:pt x="0" y="69"/>
                      <a:pt x="10" y="86"/>
                    </a:cubicBezTo>
                    <a:cubicBezTo>
                      <a:pt x="17" y="100"/>
                      <a:pt x="32" y="113"/>
                      <a:pt x="48" y="113"/>
                    </a:cubicBezTo>
                    <a:cubicBezTo>
                      <a:pt x="52" y="113"/>
                      <a:pt x="57" y="112"/>
                      <a:pt x="61" y="110"/>
                    </a:cubicBezTo>
                    <a:cubicBezTo>
                      <a:pt x="83" y="98"/>
                      <a:pt x="92" y="71"/>
                      <a:pt x="84" y="48"/>
                    </a:cubicBezTo>
                    <a:cubicBezTo>
                      <a:pt x="73" y="27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721;p35">
                <a:extLst>
                  <a:ext uri="{FF2B5EF4-FFF2-40B4-BE49-F238E27FC236}">
                    <a16:creationId xmlns:a16="http://schemas.microsoft.com/office/drawing/2014/main" id="{F8026E50-4718-F34B-3566-81FE776246E5}"/>
                  </a:ext>
                </a:extLst>
              </p:cNvPr>
              <p:cNvSpPr/>
              <p:nvPr/>
            </p:nvSpPr>
            <p:spPr>
              <a:xfrm>
                <a:off x="4919757" y="2254993"/>
                <a:ext cx="103765" cy="123395"/>
              </a:xfrm>
              <a:custGeom>
                <a:avLst/>
                <a:gdLst/>
                <a:ahLst/>
                <a:cxnLst/>
                <a:rect l="l" t="t" r="r" b="b"/>
                <a:pathLst>
                  <a:path w="74" h="88" extrusionOk="0">
                    <a:moveTo>
                      <a:pt x="42" y="1"/>
                    </a:moveTo>
                    <a:cubicBezTo>
                      <a:pt x="26" y="1"/>
                      <a:pt x="11" y="11"/>
                      <a:pt x="5" y="26"/>
                    </a:cubicBezTo>
                    <a:cubicBezTo>
                      <a:pt x="1" y="44"/>
                      <a:pt x="17" y="88"/>
                      <a:pt x="17" y="88"/>
                    </a:cubicBezTo>
                    <a:cubicBezTo>
                      <a:pt x="17" y="88"/>
                      <a:pt x="65" y="59"/>
                      <a:pt x="69" y="43"/>
                    </a:cubicBezTo>
                    <a:cubicBezTo>
                      <a:pt x="74" y="28"/>
                      <a:pt x="70" y="6"/>
                      <a:pt x="52" y="2"/>
                    </a:cubicBezTo>
                    <a:cubicBezTo>
                      <a:pt x="49" y="1"/>
                      <a:pt x="46" y="1"/>
                      <a:pt x="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722;p35">
                <a:extLst>
                  <a:ext uri="{FF2B5EF4-FFF2-40B4-BE49-F238E27FC236}">
                    <a16:creationId xmlns:a16="http://schemas.microsoft.com/office/drawing/2014/main" id="{3C102478-9D68-7CF2-0EA2-2F3BBA12FDBA}"/>
                  </a:ext>
                </a:extLst>
              </p:cNvPr>
              <p:cNvSpPr/>
              <p:nvPr/>
            </p:nvSpPr>
            <p:spPr>
              <a:xfrm>
                <a:off x="5072600" y="2546652"/>
                <a:ext cx="137418" cy="91144"/>
              </a:xfrm>
              <a:custGeom>
                <a:avLst/>
                <a:gdLst/>
                <a:ahLst/>
                <a:cxnLst/>
                <a:rect l="l" t="t" r="r" b="b"/>
                <a:pathLst>
                  <a:path w="98" h="65" extrusionOk="0">
                    <a:moveTo>
                      <a:pt x="54" y="0"/>
                    </a:moveTo>
                    <a:cubicBezTo>
                      <a:pt x="51" y="0"/>
                      <a:pt x="48" y="1"/>
                      <a:pt x="45" y="1"/>
                    </a:cubicBezTo>
                    <a:cubicBezTo>
                      <a:pt x="28" y="8"/>
                      <a:pt x="1" y="47"/>
                      <a:pt x="1" y="47"/>
                    </a:cubicBezTo>
                    <a:cubicBezTo>
                      <a:pt x="1" y="47"/>
                      <a:pt x="41" y="65"/>
                      <a:pt x="61" y="65"/>
                    </a:cubicBezTo>
                    <a:cubicBezTo>
                      <a:pt x="64" y="65"/>
                      <a:pt x="66" y="64"/>
                      <a:pt x="68" y="63"/>
                    </a:cubicBezTo>
                    <a:cubicBezTo>
                      <a:pt x="83" y="58"/>
                      <a:pt x="97" y="43"/>
                      <a:pt x="92" y="26"/>
                    </a:cubicBezTo>
                    <a:cubicBezTo>
                      <a:pt x="86" y="10"/>
                      <a:pt x="70" y="0"/>
                      <a:pt x="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723;p35">
                <a:extLst>
                  <a:ext uri="{FF2B5EF4-FFF2-40B4-BE49-F238E27FC236}">
                    <a16:creationId xmlns:a16="http://schemas.microsoft.com/office/drawing/2014/main" id="{AB23BF08-5679-683C-4B65-3A4F87E6F547}"/>
                  </a:ext>
                </a:extLst>
              </p:cNvPr>
              <p:cNvSpPr/>
              <p:nvPr/>
            </p:nvSpPr>
            <p:spPr>
              <a:xfrm>
                <a:off x="5097841" y="2901411"/>
                <a:ext cx="126200" cy="9535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8" extrusionOk="0">
                    <a:moveTo>
                      <a:pt x="52" y="1"/>
                    </a:moveTo>
                    <a:cubicBezTo>
                      <a:pt x="32" y="1"/>
                      <a:pt x="0" y="10"/>
                      <a:pt x="0" y="10"/>
                    </a:cubicBezTo>
                    <a:cubicBezTo>
                      <a:pt x="0" y="10"/>
                      <a:pt x="28" y="61"/>
                      <a:pt x="43" y="65"/>
                    </a:cubicBezTo>
                    <a:cubicBezTo>
                      <a:pt x="47" y="66"/>
                      <a:pt x="52" y="67"/>
                      <a:pt x="57" y="67"/>
                    </a:cubicBezTo>
                    <a:cubicBezTo>
                      <a:pt x="69" y="67"/>
                      <a:pt x="81" y="62"/>
                      <a:pt x="85" y="50"/>
                    </a:cubicBezTo>
                    <a:cubicBezTo>
                      <a:pt x="90" y="31"/>
                      <a:pt x="81" y="10"/>
                      <a:pt x="62" y="2"/>
                    </a:cubicBezTo>
                    <a:cubicBezTo>
                      <a:pt x="59" y="1"/>
                      <a:pt x="56" y="1"/>
                      <a:pt x="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724;p35">
                <a:extLst>
                  <a:ext uri="{FF2B5EF4-FFF2-40B4-BE49-F238E27FC236}">
                    <a16:creationId xmlns:a16="http://schemas.microsoft.com/office/drawing/2014/main" id="{3906CFE0-BCDE-AC7E-4C67-934419DC83E7}"/>
                  </a:ext>
                </a:extLst>
              </p:cNvPr>
              <p:cNvSpPr/>
              <p:nvPr/>
            </p:nvSpPr>
            <p:spPr>
              <a:xfrm>
                <a:off x="4974444" y="3193071"/>
                <a:ext cx="105167" cy="127602"/>
              </a:xfrm>
              <a:custGeom>
                <a:avLst/>
                <a:gdLst/>
                <a:ahLst/>
                <a:cxnLst/>
                <a:rect l="l" t="t" r="r" b="b"/>
                <a:pathLst>
                  <a:path w="75" h="91" extrusionOk="0">
                    <a:moveTo>
                      <a:pt x="16" y="0"/>
                    </a:moveTo>
                    <a:cubicBezTo>
                      <a:pt x="16" y="0"/>
                      <a:pt x="0" y="55"/>
                      <a:pt x="8" y="70"/>
                    </a:cubicBezTo>
                    <a:cubicBezTo>
                      <a:pt x="15" y="80"/>
                      <a:pt x="26" y="90"/>
                      <a:pt x="38" y="90"/>
                    </a:cubicBezTo>
                    <a:cubicBezTo>
                      <a:pt x="42" y="90"/>
                      <a:pt x="46" y="90"/>
                      <a:pt x="50" y="88"/>
                    </a:cubicBezTo>
                    <a:cubicBezTo>
                      <a:pt x="67" y="78"/>
                      <a:pt x="74" y="57"/>
                      <a:pt x="68" y="39"/>
                    </a:cubicBezTo>
                    <a:cubicBezTo>
                      <a:pt x="59" y="23"/>
                      <a:pt x="16" y="0"/>
                      <a:pt x="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725;p35">
                <a:extLst>
                  <a:ext uri="{FF2B5EF4-FFF2-40B4-BE49-F238E27FC236}">
                    <a16:creationId xmlns:a16="http://schemas.microsoft.com/office/drawing/2014/main" id="{408E7C0C-3B30-6447-8E6B-1A2B44B2E12A}"/>
                  </a:ext>
                </a:extLst>
              </p:cNvPr>
              <p:cNvSpPr/>
              <p:nvPr/>
            </p:nvSpPr>
            <p:spPr>
              <a:xfrm>
                <a:off x="4036350" y="3260377"/>
                <a:ext cx="103765" cy="123395"/>
              </a:xfrm>
              <a:custGeom>
                <a:avLst/>
                <a:gdLst/>
                <a:ahLst/>
                <a:cxnLst/>
                <a:rect l="l" t="t" r="r" b="b"/>
                <a:pathLst>
                  <a:path w="74" h="88" extrusionOk="0">
                    <a:moveTo>
                      <a:pt x="58" y="0"/>
                    </a:moveTo>
                    <a:cubicBezTo>
                      <a:pt x="58" y="0"/>
                      <a:pt x="9" y="29"/>
                      <a:pt x="4" y="45"/>
                    </a:cubicBezTo>
                    <a:cubicBezTo>
                      <a:pt x="0" y="61"/>
                      <a:pt x="4" y="81"/>
                      <a:pt x="22" y="87"/>
                    </a:cubicBezTo>
                    <a:cubicBezTo>
                      <a:pt x="25" y="87"/>
                      <a:pt x="28" y="88"/>
                      <a:pt x="31" y="88"/>
                    </a:cubicBezTo>
                    <a:cubicBezTo>
                      <a:pt x="47" y="88"/>
                      <a:pt x="62" y="78"/>
                      <a:pt x="69" y="62"/>
                    </a:cubicBezTo>
                    <a:cubicBezTo>
                      <a:pt x="74" y="45"/>
                      <a:pt x="58" y="0"/>
                      <a:pt x="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726;p35">
                <a:extLst>
                  <a:ext uri="{FF2B5EF4-FFF2-40B4-BE49-F238E27FC236}">
                    <a16:creationId xmlns:a16="http://schemas.microsoft.com/office/drawing/2014/main" id="{B6F73A7B-ECB6-FCB9-ADBE-077C90E42001}"/>
                  </a:ext>
                </a:extLst>
              </p:cNvPr>
              <p:cNvSpPr/>
              <p:nvPr/>
            </p:nvSpPr>
            <p:spPr>
              <a:xfrm>
                <a:off x="3849853" y="3000968"/>
                <a:ext cx="137418" cy="91144"/>
              </a:xfrm>
              <a:custGeom>
                <a:avLst/>
                <a:gdLst/>
                <a:ahLst/>
                <a:cxnLst/>
                <a:rect l="l" t="t" r="r" b="b"/>
                <a:pathLst>
                  <a:path w="98" h="65" extrusionOk="0">
                    <a:moveTo>
                      <a:pt x="37" y="0"/>
                    </a:moveTo>
                    <a:cubicBezTo>
                      <a:pt x="35" y="0"/>
                      <a:pt x="32" y="1"/>
                      <a:pt x="31" y="1"/>
                    </a:cubicBezTo>
                    <a:cubicBezTo>
                      <a:pt x="15" y="7"/>
                      <a:pt x="1" y="22"/>
                      <a:pt x="6" y="39"/>
                    </a:cubicBezTo>
                    <a:cubicBezTo>
                      <a:pt x="12" y="55"/>
                      <a:pt x="27" y="65"/>
                      <a:pt x="44" y="65"/>
                    </a:cubicBezTo>
                    <a:cubicBezTo>
                      <a:pt x="47" y="65"/>
                      <a:pt x="51" y="64"/>
                      <a:pt x="54" y="63"/>
                    </a:cubicBezTo>
                    <a:cubicBezTo>
                      <a:pt x="71" y="57"/>
                      <a:pt x="98" y="18"/>
                      <a:pt x="98" y="18"/>
                    </a:cubicBezTo>
                    <a:cubicBezTo>
                      <a:pt x="98" y="18"/>
                      <a:pt x="57" y="0"/>
                      <a:pt x="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727;p35">
                <a:extLst>
                  <a:ext uri="{FF2B5EF4-FFF2-40B4-BE49-F238E27FC236}">
                    <a16:creationId xmlns:a16="http://schemas.microsoft.com/office/drawing/2014/main" id="{04D44FD6-A582-E443-56F1-7158644CB924}"/>
                  </a:ext>
                </a:extLst>
              </p:cNvPr>
              <p:cNvSpPr/>
              <p:nvPr/>
            </p:nvSpPr>
            <p:spPr>
              <a:xfrm>
                <a:off x="3820406" y="2667242"/>
                <a:ext cx="133212" cy="96753"/>
              </a:xfrm>
              <a:custGeom>
                <a:avLst/>
                <a:gdLst/>
                <a:ahLst/>
                <a:cxnLst/>
                <a:rect l="l" t="t" r="r" b="b"/>
                <a:pathLst>
                  <a:path w="95" h="69" extrusionOk="0">
                    <a:moveTo>
                      <a:pt x="35" y="1"/>
                    </a:moveTo>
                    <a:cubicBezTo>
                      <a:pt x="35" y="1"/>
                      <a:pt x="35" y="1"/>
                      <a:pt x="34" y="1"/>
                    </a:cubicBezTo>
                    <a:cubicBezTo>
                      <a:pt x="18" y="3"/>
                      <a:pt x="0" y="13"/>
                      <a:pt x="0" y="31"/>
                    </a:cubicBezTo>
                    <a:cubicBezTo>
                      <a:pt x="2" y="50"/>
                      <a:pt x="18" y="66"/>
                      <a:pt x="39" y="68"/>
                    </a:cubicBezTo>
                    <a:cubicBezTo>
                      <a:pt x="56" y="67"/>
                      <a:pt x="94" y="38"/>
                      <a:pt x="94" y="38"/>
                    </a:cubicBezTo>
                    <a:cubicBezTo>
                      <a:pt x="94" y="38"/>
                      <a:pt x="53" y="1"/>
                      <a:pt x="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728;p35">
                <a:extLst>
                  <a:ext uri="{FF2B5EF4-FFF2-40B4-BE49-F238E27FC236}">
                    <a16:creationId xmlns:a16="http://schemas.microsoft.com/office/drawing/2014/main" id="{BDC6CC57-D129-DA01-D9B7-78AD23EBFB50}"/>
                  </a:ext>
                </a:extLst>
              </p:cNvPr>
              <p:cNvSpPr/>
              <p:nvPr/>
            </p:nvSpPr>
            <p:spPr>
              <a:xfrm>
                <a:off x="3980260" y="2318092"/>
                <a:ext cx="105167" cy="127602"/>
              </a:xfrm>
              <a:custGeom>
                <a:avLst/>
                <a:gdLst/>
                <a:ahLst/>
                <a:cxnLst/>
                <a:rect l="l" t="t" r="r" b="b"/>
                <a:pathLst>
                  <a:path w="75" h="91" extrusionOk="0">
                    <a:moveTo>
                      <a:pt x="37" y="1"/>
                    </a:moveTo>
                    <a:cubicBezTo>
                      <a:pt x="33" y="1"/>
                      <a:pt x="30" y="1"/>
                      <a:pt x="26" y="3"/>
                    </a:cubicBezTo>
                    <a:cubicBezTo>
                      <a:pt x="8" y="13"/>
                      <a:pt x="1" y="34"/>
                      <a:pt x="8" y="53"/>
                    </a:cubicBezTo>
                    <a:cubicBezTo>
                      <a:pt x="17" y="69"/>
                      <a:pt x="58" y="91"/>
                      <a:pt x="58" y="91"/>
                    </a:cubicBezTo>
                    <a:cubicBezTo>
                      <a:pt x="58" y="91"/>
                      <a:pt x="74" y="36"/>
                      <a:pt x="67" y="22"/>
                    </a:cubicBezTo>
                    <a:cubicBezTo>
                      <a:pt x="61" y="10"/>
                      <a:pt x="49" y="1"/>
                      <a:pt x="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729;p35">
                <a:extLst>
                  <a:ext uri="{FF2B5EF4-FFF2-40B4-BE49-F238E27FC236}">
                    <a16:creationId xmlns:a16="http://schemas.microsoft.com/office/drawing/2014/main" id="{6C59771A-2730-EC6F-CDAF-F7D3E27DE6E5}"/>
                  </a:ext>
                </a:extLst>
              </p:cNvPr>
              <p:cNvSpPr/>
              <p:nvPr/>
            </p:nvSpPr>
            <p:spPr>
              <a:xfrm>
                <a:off x="4156942" y="3351521"/>
                <a:ext cx="129005" cy="154244"/>
              </a:xfrm>
              <a:custGeom>
                <a:avLst/>
                <a:gdLst/>
                <a:ahLst/>
                <a:cxnLst/>
                <a:rect l="l" t="t" r="r" b="b"/>
                <a:pathLst>
                  <a:path w="92" h="110" extrusionOk="0">
                    <a:moveTo>
                      <a:pt x="72" y="0"/>
                    </a:moveTo>
                    <a:cubicBezTo>
                      <a:pt x="72" y="0"/>
                      <a:pt x="11" y="37"/>
                      <a:pt x="6" y="56"/>
                    </a:cubicBezTo>
                    <a:cubicBezTo>
                      <a:pt x="1" y="76"/>
                      <a:pt x="6" y="101"/>
                      <a:pt x="28" y="108"/>
                    </a:cubicBezTo>
                    <a:cubicBezTo>
                      <a:pt x="31" y="109"/>
                      <a:pt x="35" y="110"/>
                      <a:pt x="39" y="110"/>
                    </a:cubicBezTo>
                    <a:cubicBezTo>
                      <a:pt x="59" y="110"/>
                      <a:pt x="78" y="97"/>
                      <a:pt x="86" y="77"/>
                    </a:cubicBezTo>
                    <a:cubicBezTo>
                      <a:pt x="92" y="56"/>
                      <a:pt x="72" y="0"/>
                      <a:pt x="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730;p35">
                <a:extLst>
                  <a:ext uri="{FF2B5EF4-FFF2-40B4-BE49-F238E27FC236}">
                    <a16:creationId xmlns:a16="http://schemas.microsoft.com/office/drawing/2014/main" id="{FC3A798A-6B84-41AF-BA9E-210CB6031687}"/>
                  </a:ext>
                </a:extLst>
              </p:cNvPr>
              <p:cNvSpPr/>
              <p:nvPr/>
            </p:nvSpPr>
            <p:spPr>
              <a:xfrm>
                <a:off x="3893322" y="3162222"/>
                <a:ext cx="171072" cy="11498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82" extrusionOk="0">
                    <a:moveTo>
                      <a:pt x="44" y="1"/>
                    </a:moveTo>
                    <a:cubicBezTo>
                      <a:pt x="41" y="1"/>
                      <a:pt x="39" y="1"/>
                      <a:pt x="37" y="2"/>
                    </a:cubicBezTo>
                    <a:cubicBezTo>
                      <a:pt x="19" y="9"/>
                      <a:pt x="1" y="28"/>
                      <a:pt x="8" y="50"/>
                    </a:cubicBezTo>
                    <a:cubicBezTo>
                      <a:pt x="16" y="69"/>
                      <a:pt x="35" y="81"/>
                      <a:pt x="56" y="81"/>
                    </a:cubicBezTo>
                    <a:cubicBezTo>
                      <a:pt x="59" y="81"/>
                      <a:pt x="63" y="81"/>
                      <a:pt x="67" y="80"/>
                    </a:cubicBezTo>
                    <a:cubicBezTo>
                      <a:pt x="87" y="72"/>
                      <a:pt x="121" y="23"/>
                      <a:pt x="121" y="23"/>
                    </a:cubicBezTo>
                    <a:cubicBezTo>
                      <a:pt x="121" y="23"/>
                      <a:pt x="69" y="1"/>
                      <a:pt x="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8" name="Google Shape;2731;p35">
                <a:extLst>
                  <a:ext uri="{FF2B5EF4-FFF2-40B4-BE49-F238E27FC236}">
                    <a16:creationId xmlns:a16="http://schemas.microsoft.com/office/drawing/2014/main" id="{3366BA43-694B-452A-27E2-219247620D62}"/>
                  </a:ext>
                </a:extLst>
              </p:cNvPr>
              <p:cNvSpPr/>
              <p:nvPr/>
            </p:nvSpPr>
            <p:spPr>
              <a:xfrm>
                <a:off x="3810590" y="2836910"/>
                <a:ext cx="168267" cy="114982"/>
              </a:xfrm>
              <a:custGeom>
                <a:avLst/>
                <a:gdLst/>
                <a:ahLst/>
                <a:cxnLst/>
                <a:rect l="l" t="t" r="r" b="b"/>
                <a:pathLst>
                  <a:path w="120" h="82" extrusionOk="0">
                    <a:moveTo>
                      <a:pt x="44" y="1"/>
                    </a:moveTo>
                    <a:cubicBezTo>
                      <a:pt x="43" y="1"/>
                      <a:pt x="42" y="1"/>
                      <a:pt x="41" y="1"/>
                    </a:cubicBezTo>
                    <a:cubicBezTo>
                      <a:pt x="21" y="5"/>
                      <a:pt x="1" y="19"/>
                      <a:pt x="3" y="41"/>
                    </a:cubicBezTo>
                    <a:cubicBezTo>
                      <a:pt x="8" y="65"/>
                      <a:pt x="29" y="82"/>
                      <a:pt x="53" y="82"/>
                    </a:cubicBezTo>
                    <a:cubicBezTo>
                      <a:pt x="54" y="82"/>
                      <a:pt x="55" y="82"/>
                      <a:pt x="55" y="82"/>
                    </a:cubicBezTo>
                    <a:cubicBezTo>
                      <a:pt x="78" y="78"/>
                      <a:pt x="120" y="37"/>
                      <a:pt x="120" y="37"/>
                    </a:cubicBezTo>
                    <a:cubicBezTo>
                      <a:pt x="120" y="37"/>
                      <a:pt x="66" y="1"/>
                      <a:pt x="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9" name="Google Shape;2732;p35">
                <a:extLst>
                  <a:ext uri="{FF2B5EF4-FFF2-40B4-BE49-F238E27FC236}">
                    <a16:creationId xmlns:a16="http://schemas.microsoft.com/office/drawing/2014/main" id="{9CB6C501-C921-F75D-D94E-549787587997}"/>
                  </a:ext>
                </a:extLst>
              </p:cNvPr>
              <p:cNvSpPr/>
              <p:nvPr/>
            </p:nvSpPr>
            <p:spPr>
              <a:xfrm>
                <a:off x="3854059" y="2470933"/>
                <a:ext cx="159854" cy="117786"/>
              </a:xfrm>
              <a:custGeom>
                <a:avLst/>
                <a:gdLst/>
                <a:ahLst/>
                <a:cxnLst/>
                <a:rect l="l" t="t" r="r" b="b"/>
                <a:pathLst>
                  <a:path w="114" h="84" extrusionOk="0">
                    <a:moveTo>
                      <a:pt x="43" y="0"/>
                    </a:moveTo>
                    <a:cubicBezTo>
                      <a:pt x="28" y="0"/>
                      <a:pt x="13" y="7"/>
                      <a:pt x="7" y="22"/>
                    </a:cubicBezTo>
                    <a:cubicBezTo>
                      <a:pt x="1" y="46"/>
                      <a:pt x="13" y="71"/>
                      <a:pt x="36" y="82"/>
                    </a:cubicBezTo>
                    <a:cubicBezTo>
                      <a:pt x="39" y="83"/>
                      <a:pt x="43" y="83"/>
                      <a:pt x="48" y="83"/>
                    </a:cubicBezTo>
                    <a:cubicBezTo>
                      <a:pt x="73" y="83"/>
                      <a:pt x="113" y="70"/>
                      <a:pt x="113" y="70"/>
                    </a:cubicBezTo>
                    <a:cubicBezTo>
                      <a:pt x="113" y="70"/>
                      <a:pt x="80" y="8"/>
                      <a:pt x="60" y="3"/>
                    </a:cubicBezTo>
                    <a:cubicBezTo>
                      <a:pt x="54" y="1"/>
                      <a:pt x="48" y="0"/>
                      <a:pt x="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0" name="Google Shape;2733;p35">
                <a:extLst>
                  <a:ext uri="{FF2B5EF4-FFF2-40B4-BE49-F238E27FC236}">
                    <a16:creationId xmlns:a16="http://schemas.microsoft.com/office/drawing/2014/main" id="{B17ABCB5-3F01-A558-82BE-B97F00729BEA}"/>
                  </a:ext>
                </a:extLst>
              </p:cNvPr>
              <p:cNvSpPr/>
              <p:nvPr/>
            </p:nvSpPr>
            <p:spPr>
              <a:xfrm>
                <a:off x="4088232" y="2180675"/>
                <a:ext cx="130407" cy="158450"/>
              </a:xfrm>
              <a:custGeom>
                <a:avLst/>
                <a:gdLst/>
                <a:ahLst/>
                <a:cxnLst/>
                <a:rect l="l" t="t" r="r" b="b"/>
                <a:pathLst>
                  <a:path w="93" h="113" extrusionOk="0">
                    <a:moveTo>
                      <a:pt x="46" y="1"/>
                    </a:moveTo>
                    <a:cubicBezTo>
                      <a:pt x="41" y="1"/>
                      <a:pt x="37" y="2"/>
                      <a:pt x="33" y="4"/>
                    </a:cubicBezTo>
                    <a:cubicBezTo>
                      <a:pt x="10" y="16"/>
                      <a:pt x="1" y="42"/>
                      <a:pt x="10" y="66"/>
                    </a:cubicBezTo>
                    <a:cubicBezTo>
                      <a:pt x="20" y="86"/>
                      <a:pt x="72" y="113"/>
                      <a:pt x="72" y="113"/>
                    </a:cubicBezTo>
                    <a:cubicBezTo>
                      <a:pt x="72" y="113"/>
                      <a:pt x="93" y="45"/>
                      <a:pt x="83" y="27"/>
                    </a:cubicBezTo>
                    <a:cubicBezTo>
                      <a:pt x="75" y="13"/>
                      <a:pt x="61" y="1"/>
                      <a:pt x="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57" name="Google Shape;2184;p30">
            <a:extLst>
              <a:ext uri="{FF2B5EF4-FFF2-40B4-BE49-F238E27FC236}">
                <a16:creationId xmlns:a16="http://schemas.microsoft.com/office/drawing/2014/main" id="{EA6E10A8-AA94-36CE-AE37-9E7DE56AE1F9}"/>
              </a:ext>
            </a:extLst>
          </p:cNvPr>
          <p:cNvSpPr/>
          <p:nvPr/>
        </p:nvSpPr>
        <p:spPr>
          <a:xfrm rot="5400000">
            <a:off x="4332608" y="-531509"/>
            <a:ext cx="64962" cy="4531185"/>
          </a:xfrm>
          <a:custGeom>
            <a:avLst/>
            <a:gdLst/>
            <a:ahLst/>
            <a:cxnLst/>
            <a:rect l="l" t="t" r="r" b="b"/>
            <a:pathLst>
              <a:path w="612" h="9393" extrusionOk="0">
                <a:moveTo>
                  <a:pt x="363" y="1"/>
                </a:moveTo>
                <a:cubicBezTo>
                  <a:pt x="238" y="1"/>
                  <a:pt x="114" y="81"/>
                  <a:pt x="114" y="242"/>
                </a:cubicBezTo>
                <a:cubicBezTo>
                  <a:pt x="114" y="2680"/>
                  <a:pt x="44" y="5124"/>
                  <a:pt x="15" y="7562"/>
                </a:cubicBezTo>
                <a:cubicBezTo>
                  <a:pt x="8" y="8092"/>
                  <a:pt x="0" y="8623"/>
                  <a:pt x="0" y="9154"/>
                </a:cubicBezTo>
                <a:cubicBezTo>
                  <a:pt x="0" y="9313"/>
                  <a:pt x="125" y="9392"/>
                  <a:pt x="249" y="9392"/>
                </a:cubicBezTo>
                <a:cubicBezTo>
                  <a:pt x="374" y="9392"/>
                  <a:pt x="498" y="9313"/>
                  <a:pt x="498" y="9154"/>
                </a:cubicBezTo>
                <a:cubicBezTo>
                  <a:pt x="498" y="6691"/>
                  <a:pt x="568" y="4231"/>
                  <a:pt x="597" y="1772"/>
                </a:cubicBezTo>
                <a:cubicBezTo>
                  <a:pt x="604" y="1260"/>
                  <a:pt x="612" y="751"/>
                  <a:pt x="612" y="242"/>
                </a:cubicBezTo>
                <a:cubicBezTo>
                  <a:pt x="612" y="81"/>
                  <a:pt x="487" y="1"/>
                  <a:pt x="3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9" name="Google Shape;3468;p42">
            <a:extLst>
              <a:ext uri="{FF2B5EF4-FFF2-40B4-BE49-F238E27FC236}">
                <a16:creationId xmlns:a16="http://schemas.microsoft.com/office/drawing/2014/main" id="{15CE3C1E-C84B-1A7B-C980-2D28D49F285A}"/>
              </a:ext>
            </a:extLst>
          </p:cNvPr>
          <p:cNvSpPr txBox="1">
            <a:spLocks/>
          </p:cNvSpPr>
          <p:nvPr/>
        </p:nvSpPr>
        <p:spPr>
          <a:xfrm>
            <a:off x="250289" y="1941968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US" sz="4000">
                <a:solidFill>
                  <a:srgbClr val="989C7C"/>
                </a:solidFill>
              </a:rP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13B71CE5-FC14-0213-4889-DEE2061EF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>
            <a:extLst>
              <a:ext uri="{FF2B5EF4-FFF2-40B4-BE49-F238E27FC236}">
                <a16:creationId xmlns:a16="http://schemas.microsoft.com/office/drawing/2014/main" id="{BC6B806F-9779-46F3-1DE1-3365FC3C20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421" y="252800"/>
            <a:ext cx="8229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b="1">
                <a:solidFill>
                  <a:schemeClr val="accent3"/>
                </a:solidFill>
              </a:rPr>
              <a:t>Introduction</a:t>
            </a:r>
            <a:r>
              <a:rPr lang="en-US" sz="4800" b="1">
                <a:ln/>
                <a:solidFill>
                  <a:schemeClr val="accent4"/>
                </a:solidFill>
              </a:rPr>
              <a:t> </a:t>
            </a:r>
            <a:endParaRPr sz="4800" b="1">
              <a:ln/>
              <a:solidFill>
                <a:schemeClr val="accent4"/>
              </a:solidFill>
            </a:endParaRPr>
          </a:p>
        </p:txBody>
      </p:sp>
      <p:sp>
        <p:nvSpPr>
          <p:cNvPr id="337" name="Google Shape;337;p16">
            <a:extLst>
              <a:ext uri="{FF2B5EF4-FFF2-40B4-BE49-F238E27FC236}">
                <a16:creationId xmlns:a16="http://schemas.microsoft.com/office/drawing/2014/main" id="{9E8961E9-BF2D-4A1A-24A4-9D2B755ACBF9}"/>
              </a:ext>
            </a:extLst>
          </p:cNvPr>
          <p:cNvSpPr txBox="1"/>
          <p:nvPr/>
        </p:nvSpPr>
        <p:spPr>
          <a:xfrm>
            <a:off x="6035528" y="1360130"/>
            <a:ext cx="2368800" cy="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CBDBB5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  <a:cs typeface="Fira Sans Extra Condensed SemiBold"/>
                <a:sym typeface="Fira Sans Extra Condensed SemiBold"/>
              </a:rPr>
              <a:t>Fact</a:t>
            </a:r>
            <a:endParaRPr sz="3200" b="1">
              <a:solidFill>
                <a:srgbClr val="CBDBB5"/>
              </a:solidFill>
              <a:latin typeface="Artifakt Element Heavy" panose="020B0B03050000020004" pitchFamily="34" charset="0"/>
              <a:ea typeface="Artifakt Element Heavy" panose="020B0B03050000020004" pitchFamily="34" charset="0"/>
              <a:cs typeface="Fira Sans Extra Condensed SemiBold"/>
              <a:sym typeface="Fira Sans Extra Condensed SemiBold"/>
            </a:endParaRPr>
          </a:p>
        </p:txBody>
      </p:sp>
      <p:sp>
        <p:nvSpPr>
          <p:cNvPr id="338" name="Google Shape;338;p16">
            <a:extLst>
              <a:ext uri="{FF2B5EF4-FFF2-40B4-BE49-F238E27FC236}">
                <a16:creationId xmlns:a16="http://schemas.microsoft.com/office/drawing/2014/main" id="{E6B8F70A-386F-EF65-8E2C-24A31C3DBE23}"/>
              </a:ext>
            </a:extLst>
          </p:cNvPr>
          <p:cNvSpPr txBox="1"/>
          <p:nvPr/>
        </p:nvSpPr>
        <p:spPr>
          <a:xfrm>
            <a:off x="202397" y="2035391"/>
            <a:ext cx="3551464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b="1">
                <a:solidFill>
                  <a:srgbClr val="945045"/>
                </a:solidFill>
                <a:latin typeface="Bahnschrift SemiBold Condensed" panose="020B0502040204020203" pitchFamily="34" charset="0"/>
                <a:cs typeface="+mj-cs"/>
              </a:rPr>
              <a:t>Have you ever wondered what's really inside your daily beauty product?</a:t>
            </a:r>
            <a:r>
              <a:rPr lang="ar-BH" sz="2000" b="1">
                <a:solidFill>
                  <a:srgbClr val="945045"/>
                </a:solidFill>
                <a:latin typeface="Bahnschrift SemiBold Condensed" panose="020B0502040204020203" pitchFamily="34" charset="0"/>
                <a:cs typeface="+mj-cs"/>
              </a:rPr>
              <a:t> </a:t>
            </a:r>
            <a:r>
              <a:rPr lang="en-US" sz="2000" b="1">
                <a:solidFill>
                  <a:srgbClr val="945045"/>
                </a:solidFill>
                <a:latin typeface="Bahnschrift SemiBold Condensed" panose="020B0502040204020203" pitchFamily="34" charset="0"/>
                <a:cs typeface="+mj-cs"/>
              </a:rPr>
              <a:t>and how safe they are?</a:t>
            </a:r>
            <a:br>
              <a:rPr lang="en-US" sz="2000" b="1">
                <a:solidFill>
                  <a:srgbClr val="945045"/>
                </a:solidFill>
                <a:latin typeface="Bahnschrift SemiBold Condensed" panose="020B0502040204020203" pitchFamily="34" charset="0"/>
                <a:cs typeface="+mj-cs"/>
              </a:rPr>
            </a:br>
            <a:endParaRPr lang="en-US" sz="2000" b="1">
              <a:solidFill>
                <a:srgbClr val="945045"/>
              </a:solidFill>
              <a:latin typeface="Bahnschrift SemiBold Condensed" panose="020B0502040204020203" pitchFamily="34" charset="0"/>
              <a:cs typeface="+mj-c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9" name="Google Shape;339;p16">
            <a:extLst>
              <a:ext uri="{FF2B5EF4-FFF2-40B4-BE49-F238E27FC236}">
                <a16:creationId xmlns:a16="http://schemas.microsoft.com/office/drawing/2014/main" id="{83C0EB96-A135-B516-FEEC-6B90D78F5877}"/>
              </a:ext>
            </a:extLst>
          </p:cNvPr>
          <p:cNvGrpSpPr/>
          <p:nvPr/>
        </p:nvGrpSpPr>
        <p:grpSpPr>
          <a:xfrm rot="10012323" flipH="1">
            <a:off x="-525387" y="3989984"/>
            <a:ext cx="2025299" cy="1133641"/>
            <a:chOff x="1726575" y="723625"/>
            <a:chExt cx="448600" cy="278775"/>
          </a:xfrm>
        </p:grpSpPr>
        <p:sp>
          <p:nvSpPr>
            <p:cNvPr id="340" name="Google Shape;340;p16">
              <a:extLst>
                <a:ext uri="{FF2B5EF4-FFF2-40B4-BE49-F238E27FC236}">
                  <a16:creationId xmlns:a16="http://schemas.microsoft.com/office/drawing/2014/main" id="{3395B4F0-9E8E-6A4A-A4B2-D0AD2F6D0BD7}"/>
                </a:ext>
              </a:extLst>
            </p:cNvPr>
            <p:cNvSpPr/>
            <p:nvPr/>
          </p:nvSpPr>
          <p:spPr>
            <a:xfrm>
              <a:off x="1834175" y="723625"/>
              <a:ext cx="341000" cy="278775"/>
            </a:xfrm>
            <a:custGeom>
              <a:avLst/>
              <a:gdLst/>
              <a:ahLst/>
              <a:cxnLst/>
              <a:rect l="l" t="t" r="r" b="b"/>
              <a:pathLst>
                <a:path w="13640" h="11151" extrusionOk="0">
                  <a:moveTo>
                    <a:pt x="2568" y="288"/>
                  </a:moveTo>
                  <a:cubicBezTo>
                    <a:pt x="2266" y="366"/>
                    <a:pt x="1962" y="435"/>
                    <a:pt x="1657" y="495"/>
                  </a:cubicBezTo>
                  <a:lnTo>
                    <a:pt x="1657" y="495"/>
                  </a:lnTo>
                  <a:cubicBezTo>
                    <a:pt x="1958" y="412"/>
                    <a:pt x="2262" y="343"/>
                    <a:pt x="2568" y="288"/>
                  </a:cubicBezTo>
                  <a:close/>
                  <a:moveTo>
                    <a:pt x="4255" y="140"/>
                  </a:moveTo>
                  <a:cubicBezTo>
                    <a:pt x="4449" y="140"/>
                    <a:pt x="4644" y="146"/>
                    <a:pt x="4839" y="158"/>
                  </a:cubicBezTo>
                  <a:cubicBezTo>
                    <a:pt x="5408" y="192"/>
                    <a:pt x="5974" y="280"/>
                    <a:pt x="6529" y="419"/>
                  </a:cubicBezTo>
                  <a:cubicBezTo>
                    <a:pt x="6772" y="480"/>
                    <a:pt x="7055" y="532"/>
                    <a:pt x="7264" y="676"/>
                  </a:cubicBezTo>
                  <a:cubicBezTo>
                    <a:pt x="7380" y="756"/>
                    <a:pt x="7470" y="872"/>
                    <a:pt x="7463" y="1017"/>
                  </a:cubicBezTo>
                  <a:cubicBezTo>
                    <a:pt x="7458" y="1151"/>
                    <a:pt x="7380" y="1288"/>
                    <a:pt x="7233" y="1295"/>
                  </a:cubicBezTo>
                  <a:cubicBezTo>
                    <a:pt x="7203" y="1296"/>
                    <a:pt x="7194" y="1343"/>
                    <a:pt x="7226" y="1352"/>
                  </a:cubicBezTo>
                  <a:cubicBezTo>
                    <a:pt x="7796" y="1484"/>
                    <a:pt x="8387" y="1657"/>
                    <a:pt x="8898" y="1946"/>
                  </a:cubicBezTo>
                  <a:cubicBezTo>
                    <a:pt x="9133" y="2080"/>
                    <a:pt x="9379" y="2310"/>
                    <a:pt x="9270" y="2606"/>
                  </a:cubicBezTo>
                  <a:cubicBezTo>
                    <a:pt x="9183" y="2841"/>
                    <a:pt x="8933" y="2983"/>
                    <a:pt x="8724" y="3096"/>
                  </a:cubicBezTo>
                  <a:cubicBezTo>
                    <a:pt x="8701" y="3108"/>
                    <a:pt x="8711" y="3138"/>
                    <a:pt x="8730" y="3146"/>
                  </a:cubicBezTo>
                  <a:cubicBezTo>
                    <a:pt x="9338" y="3380"/>
                    <a:pt x="9896" y="3728"/>
                    <a:pt x="10372" y="4174"/>
                  </a:cubicBezTo>
                  <a:cubicBezTo>
                    <a:pt x="10603" y="4390"/>
                    <a:pt x="10814" y="4629"/>
                    <a:pt x="11000" y="4886"/>
                  </a:cubicBezTo>
                  <a:cubicBezTo>
                    <a:pt x="11095" y="5017"/>
                    <a:pt x="11189" y="5153"/>
                    <a:pt x="11264" y="5297"/>
                  </a:cubicBezTo>
                  <a:cubicBezTo>
                    <a:pt x="11361" y="5485"/>
                    <a:pt x="11420" y="5798"/>
                    <a:pt x="11155" y="5883"/>
                  </a:cubicBezTo>
                  <a:cubicBezTo>
                    <a:pt x="11120" y="5893"/>
                    <a:pt x="11120" y="5942"/>
                    <a:pt x="11155" y="5953"/>
                  </a:cubicBezTo>
                  <a:cubicBezTo>
                    <a:pt x="11645" y="6143"/>
                    <a:pt x="12036" y="6529"/>
                    <a:pt x="12230" y="7018"/>
                  </a:cubicBezTo>
                  <a:cubicBezTo>
                    <a:pt x="12324" y="7249"/>
                    <a:pt x="12370" y="7496"/>
                    <a:pt x="12366" y="7745"/>
                  </a:cubicBezTo>
                  <a:cubicBezTo>
                    <a:pt x="12363" y="7859"/>
                    <a:pt x="12339" y="7874"/>
                    <a:pt x="12431" y="7942"/>
                  </a:cubicBezTo>
                  <a:cubicBezTo>
                    <a:pt x="12547" y="8027"/>
                    <a:pt x="12658" y="8119"/>
                    <a:pt x="12764" y="8217"/>
                  </a:cubicBezTo>
                  <a:cubicBezTo>
                    <a:pt x="13148" y="8577"/>
                    <a:pt x="13481" y="9062"/>
                    <a:pt x="13481" y="9608"/>
                  </a:cubicBezTo>
                  <a:cubicBezTo>
                    <a:pt x="13481" y="10083"/>
                    <a:pt x="13236" y="10602"/>
                    <a:pt x="12766" y="10770"/>
                  </a:cubicBezTo>
                  <a:cubicBezTo>
                    <a:pt x="12649" y="10812"/>
                    <a:pt x="12533" y="10831"/>
                    <a:pt x="12417" y="10831"/>
                  </a:cubicBezTo>
                  <a:cubicBezTo>
                    <a:pt x="11873" y="10831"/>
                    <a:pt x="11353" y="10418"/>
                    <a:pt x="10960" y="10085"/>
                  </a:cubicBezTo>
                  <a:cubicBezTo>
                    <a:pt x="10952" y="10078"/>
                    <a:pt x="10942" y="10075"/>
                    <a:pt x="10932" y="10075"/>
                  </a:cubicBezTo>
                  <a:cubicBezTo>
                    <a:pt x="10907" y="10075"/>
                    <a:pt x="10883" y="10095"/>
                    <a:pt x="10893" y="10125"/>
                  </a:cubicBezTo>
                  <a:cubicBezTo>
                    <a:pt x="10974" y="10354"/>
                    <a:pt x="11078" y="10633"/>
                    <a:pt x="10950" y="10867"/>
                  </a:cubicBezTo>
                  <a:cubicBezTo>
                    <a:pt x="10890" y="10976"/>
                    <a:pt x="10780" y="11075"/>
                    <a:pt x="10648" y="11075"/>
                  </a:cubicBezTo>
                  <a:cubicBezTo>
                    <a:pt x="10646" y="11075"/>
                    <a:pt x="10644" y="11075"/>
                    <a:pt x="10642" y="11075"/>
                  </a:cubicBezTo>
                  <a:cubicBezTo>
                    <a:pt x="10513" y="11073"/>
                    <a:pt x="10399" y="10976"/>
                    <a:pt x="10309" y="10895"/>
                  </a:cubicBezTo>
                  <a:cubicBezTo>
                    <a:pt x="9983" y="10607"/>
                    <a:pt x="9785" y="10208"/>
                    <a:pt x="9594" y="9825"/>
                  </a:cubicBezTo>
                  <a:cubicBezTo>
                    <a:pt x="9587" y="9812"/>
                    <a:pt x="9574" y="9806"/>
                    <a:pt x="9561" y="9806"/>
                  </a:cubicBezTo>
                  <a:cubicBezTo>
                    <a:pt x="9543" y="9806"/>
                    <a:pt x="9525" y="9816"/>
                    <a:pt x="9521" y="9835"/>
                  </a:cubicBezTo>
                  <a:cubicBezTo>
                    <a:pt x="9417" y="10289"/>
                    <a:pt x="9255" y="10898"/>
                    <a:pt x="8713" y="10989"/>
                  </a:cubicBezTo>
                  <a:cubicBezTo>
                    <a:pt x="8683" y="10995"/>
                    <a:pt x="8653" y="10997"/>
                    <a:pt x="8625" y="10997"/>
                  </a:cubicBezTo>
                  <a:cubicBezTo>
                    <a:pt x="8380" y="10997"/>
                    <a:pt x="8174" y="10826"/>
                    <a:pt x="7995" y="10672"/>
                  </a:cubicBezTo>
                  <a:cubicBezTo>
                    <a:pt x="7822" y="10524"/>
                    <a:pt x="7660" y="10366"/>
                    <a:pt x="7508" y="10197"/>
                  </a:cubicBezTo>
                  <a:cubicBezTo>
                    <a:pt x="6874" y="9494"/>
                    <a:pt x="6424" y="8654"/>
                    <a:pt x="5976" y="7826"/>
                  </a:cubicBezTo>
                  <a:cubicBezTo>
                    <a:pt x="5969" y="7814"/>
                    <a:pt x="5959" y="7808"/>
                    <a:pt x="5950" y="7808"/>
                  </a:cubicBezTo>
                  <a:cubicBezTo>
                    <a:pt x="5930" y="7808"/>
                    <a:pt x="5911" y="7829"/>
                    <a:pt x="5914" y="7853"/>
                  </a:cubicBezTo>
                  <a:cubicBezTo>
                    <a:pt x="5963" y="8199"/>
                    <a:pt x="6007" y="8652"/>
                    <a:pt x="5754" y="8935"/>
                  </a:cubicBezTo>
                  <a:cubicBezTo>
                    <a:pt x="5631" y="9071"/>
                    <a:pt x="5485" y="9125"/>
                    <a:pt x="5334" y="9125"/>
                  </a:cubicBezTo>
                  <a:cubicBezTo>
                    <a:pt x="5050" y="9125"/>
                    <a:pt x="4751" y="8930"/>
                    <a:pt x="4571" y="8714"/>
                  </a:cubicBezTo>
                  <a:cubicBezTo>
                    <a:pt x="4281" y="8367"/>
                    <a:pt x="4064" y="7939"/>
                    <a:pt x="3849" y="7544"/>
                  </a:cubicBezTo>
                  <a:cubicBezTo>
                    <a:pt x="3623" y="7128"/>
                    <a:pt x="3418" y="6704"/>
                    <a:pt x="3231" y="6268"/>
                  </a:cubicBezTo>
                  <a:cubicBezTo>
                    <a:pt x="3017" y="5771"/>
                    <a:pt x="2831" y="5264"/>
                    <a:pt x="2667" y="4748"/>
                  </a:cubicBezTo>
                  <a:cubicBezTo>
                    <a:pt x="2662" y="4732"/>
                    <a:pt x="2647" y="4723"/>
                    <a:pt x="2632" y="4723"/>
                  </a:cubicBezTo>
                  <a:cubicBezTo>
                    <a:pt x="2618" y="4723"/>
                    <a:pt x="2604" y="4731"/>
                    <a:pt x="2601" y="4748"/>
                  </a:cubicBezTo>
                  <a:cubicBezTo>
                    <a:pt x="2540" y="5051"/>
                    <a:pt x="2480" y="5353"/>
                    <a:pt x="2420" y="5656"/>
                  </a:cubicBezTo>
                  <a:cubicBezTo>
                    <a:pt x="2378" y="5865"/>
                    <a:pt x="2326" y="6151"/>
                    <a:pt x="2120" y="6264"/>
                  </a:cubicBezTo>
                  <a:cubicBezTo>
                    <a:pt x="2063" y="6296"/>
                    <a:pt x="2008" y="6310"/>
                    <a:pt x="1956" y="6310"/>
                  </a:cubicBezTo>
                  <a:cubicBezTo>
                    <a:pt x="1553" y="6310"/>
                    <a:pt x="1318" y="5450"/>
                    <a:pt x="1237" y="5178"/>
                  </a:cubicBezTo>
                  <a:cubicBezTo>
                    <a:pt x="955" y="4228"/>
                    <a:pt x="908" y="3229"/>
                    <a:pt x="682" y="2266"/>
                  </a:cubicBezTo>
                  <a:cubicBezTo>
                    <a:pt x="563" y="1757"/>
                    <a:pt x="391" y="1263"/>
                    <a:pt x="122" y="813"/>
                  </a:cubicBezTo>
                  <a:lnTo>
                    <a:pt x="122" y="813"/>
                  </a:lnTo>
                  <a:cubicBezTo>
                    <a:pt x="1076" y="707"/>
                    <a:pt x="2023" y="505"/>
                    <a:pt x="2944" y="229"/>
                  </a:cubicBezTo>
                  <a:lnTo>
                    <a:pt x="2944" y="229"/>
                  </a:lnTo>
                  <a:cubicBezTo>
                    <a:pt x="3378" y="170"/>
                    <a:pt x="3816" y="140"/>
                    <a:pt x="4255" y="140"/>
                  </a:cubicBezTo>
                  <a:close/>
                  <a:moveTo>
                    <a:pt x="3557" y="1"/>
                  </a:moveTo>
                  <a:cubicBezTo>
                    <a:pt x="3555" y="1"/>
                    <a:pt x="3553" y="1"/>
                    <a:pt x="3552" y="2"/>
                  </a:cubicBezTo>
                  <a:cubicBezTo>
                    <a:pt x="3317" y="79"/>
                    <a:pt x="3081" y="150"/>
                    <a:pt x="2844" y="215"/>
                  </a:cubicBezTo>
                  <a:lnTo>
                    <a:pt x="2844" y="215"/>
                  </a:lnTo>
                  <a:cubicBezTo>
                    <a:pt x="2394" y="284"/>
                    <a:pt x="1951" y="387"/>
                    <a:pt x="1518" y="522"/>
                  </a:cubicBezTo>
                  <a:lnTo>
                    <a:pt x="1518" y="522"/>
                  </a:lnTo>
                  <a:cubicBezTo>
                    <a:pt x="1034" y="614"/>
                    <a:pt x="546" y="685"/>
                    <a:pt x="54" y="738"/>
                  </a:cubicBezTo>
                  <a:cubicBezTo>
                    <a:pt x="25" y="741"/>
                    <a:pt x="0" y="771"/>
                    <a:pt x="18" y="800"/>
                  </a:cubicBezTo>
                  <a:cubicBezTo>
                    <a:pt x="608" y="1747"/>
                    <a:pt x="721" y="2880"/>
                    <a:pt x="902" y="3956"/>
                  </a:cubicBezTo>
                  <a:cubicBezTo>
                    <a:pt x="994" y="4495"/>
                    <a:pt x="1100" y="5035"/>
                    <a:pt x="1294" y="5548"/>
                  </a:cubicBezTo>
                  <a:cubicBezTo>
                    <a:pt x="1396" y="5819"/>
                    <a:pt x="1599" y="6366"/>
                    <a:pt x="1957" y="6366"/>
                  </a:cubicBezTo>
                  <a:cubicBezTo>
                    <a:pt x="2001" y="6366"/>
                    <a:pt x="2047" y="6358"/>
                    <a:pt x="2095" y="6340"/>
                  </a:cubicBezTo>
                  <a:cubicBezTo>
                    <a:pt x="2299" y="6266"/>
                    <a:pt x="2391" y="6034"/>
                    <a:pt x="2442" y="5842"/>
                  </a:cubicBezTo>
                  <a:cubicBezTo>
                    <a:pt x="2525" y="5532"/>
                    <a:pt x="2579" y="5211"/>
                    <a:pt x="2641" y="4896"/>
                  </a:cubicBezTo>
                  <a:lnTo>
                    <a:pt x="2641" y="4896"/>
                  </a:lnTo>
                  <a:cubicBezTo>
                    <a:pt x="2958" y="5874"/>
                    <a:pt x="3369" y="6818"/>
                    <a:pt x="3870" y="7716"/>
                  </a:cubicBezTo>
                  <a:cubicBezTo>
                    <a:pt x="4004" y="7954"/>
                    <a:pt x="4142" y="8191"/>
                    <a:pt x="4288" y="8422"/>
                  </a:cubicBezTo>
                  <a:cubicBezTo>
                    <a:pt x="4412" y="8617"/>
                    <a:pt x="4547" y="8811"/>
                    <a:pt x="4727" y="8958"/>
                  </a:cubicBezTo>
                  <a:cubicBezTo>
                    <a:pt x="4891" y="9092"/>
                    <a:pt x="5109" y="9182"/>
                    <a:pt x="5320" y="9182"/>
                  </a:cubicBezTo>
                  <a:cubicBezTo>
                    <a:pt x="5471" y="9182"/>
                    <a:pt x="5620" y="9136"/>
                    <a:pt x="5743" y="9028"/>
                  </a:cubicBezTo>
                  <a:cubicBezTo>
                    <a:pt x="6020" y="8784"/>
                    <a:pt x="6031" y="8368"/>
                    <a:pt x="5999" y="8013"/>
                  </a:cubicBezTo>
                  <a:lnTo>
                    <a:pt x="5999" y="8013"/>
                  </a:lnTo>
                  <a:cubicBezTo>
                    <a:pt x="6363" y="8690"/>
                    <a:pt x="6741" y="9367"/>
                    <a:pt x="7223" y="9970"/>
                  </a:cubicBezTo>
                  <a:cubicBezTo>
                    <a:pt x="7479" y="10292"/>
                    <a:pt x="7767" y="10595"/>
                    <a:pt x="8092" y="10849"/>
                  </a:cubicBezTo>
                  <a:cubicBezTo>
                    <a:pt x="8263" y="10983"/>
                    <a:pt x="8448" y="11067"/>
                    <a:pt x="8638" y="11067"/>
                  </a:cubicBezTo>
                  <a:cubicBezTo>
                    <a:pt x="8759" y="11067"/>
                    <a:pt x="8882" y="11033"/>
                    <a:pt x="9005" y="10957"/>
                  </a:cubicBezTo>
                  <a:cubicBezTo>
                    <a:pt x="9354" y="10740"/>
                    <a:pt x="9481" y="10341"/>
                    <a:pt x="9573" y="9961"/>
                  </a:cubicBezTo>
                  <a:lnTo>
                    <a:pt x="9573" y="9961"/>
                  </a:lnTo>
                  <a:cubicBezTo>
                    <a:pt x="9689" y="10192"/>
                    <a:pt x="9810" y="10421"/>
                    <a:pt x="9964" y="10629"/>
                  </a:cubicBezTo>
                  <a:cubicBezTo>
                    <a:pt x="10104" y="10819"/>
                    <a:pt x="10297" y="11054"/>
                    <a:pt x="10529" y="11132"/>
                  </a:cubicBezTo>
                  <a:cubicBezTo>
                    <a:pt x="10567" y="11144"/>
                    <a:pt x="10605" y="11150"/>
                    <a:pt x="10642" y="11150"/>
                  </a:cubicBezTo>
                  <a:cubicBezTo>
                    <a:pt x="10798" y="11150"/>
                    <a:pt x="10938" y="11045"/>
                    <a:pt x="11016" y="10904"/>
                  </a:cubicBezTo>
                  <a:cubicBezTo>
                    <a:pt x="11132" y="10696"/>
                    <a:pt x="11084" y="10455"/>
                    <a:pt x="11015" y="10236"/>
                  </a:cubicBezTo>
                  <a:lnTo>
                    <a:pt x="11015" y="10236"/>
                  </a:lnTo>
                  <a:cubicBezTo>
                    <a:pt x="11409" y="10565"/>
                    <a:pt x="11886" y="10909"/>
                    <a:pt x="12410" y="10909"/>
                  </a:cubicBezTo>
                  <a:cubicBezTo>
                    <a:pt x="12449" y="10909"/>
                    <a:pt x="12487" y="10907"/>
                    <a:pt x="12526" y="10903"/>
                  </a:cubicBezTo>
                  <a:cubicBezTo>
                    <a:pt x="13031" y="10855"/>
                    <a:pt x="13389" y="10456"/>
                    <a:pt x="13508" y="9982"/>
                  </a:cubicBezTo>
                  <a:cubicBezTo>
                    <a:pt x="13639" y="9453"/>
                    <a:pt x="13457" y="8928"/>
                    <a:pt x="13130" y="8509"/>
                  </a:cubicBezTo>
                  <a:cubicBezTo>
                    <a:pt x="12952" y="8279"/>
                    <a:pt x="12736" y="8082"/>
                    <a:pt x="12504" y="7906"/>
                  </a:cubicBezTo>
                  <a:cubicBezTo>
                    <a:pt x="12394" y="7824"/>
                    <a:pt x="12440" y="7664"/>
                    <a:pt x="12427" y="7534"/>
                  </a:cubicBezTo>
                  <a:cubicBezTo>
                    <a:pt x="12413" y="7392"/>
                    <a:pt x="12383" y="7252"/>
                    <a:pt x="12338" y="7117"/>
                  </a:cubicBezTo>
                  <a:cubicBezTo>
                    <a:pt x="12163" y="6591"/>
                    <a:pt x="11767" y="6136"/>
                    <a:pt x="11257" y="5915"/>
                  </a:cubicBezTo>
                  <a:lnTo>
                    <a:pt x="11257" y="5915"/>
                  </a:lnTo>
                  <a:cubicBezTo>
                    <a:pt x="11493" y="5772"/>
                    <a:pt x="11421" y="5433"/>
                    <a:pt x="11298" y="5219"/>
                  </a:cubicBezTo>
                  <a:cubicBezTo>
                    <a:pt x="11111" y="4893"/>
                    <a:pt x="10870" y="4591"/>
                    <a:pt x="10611" y="4322"/>
                  </a:cubicBezTo>
                  <a:cubicBezTo>
                    <a:pt x="10101" y="3793"/>
                    <a:pt x="9484" y="3381"/>
                    <a:pt x="8801" y="3114"/>
                  </a:cubicBezTo>
                  <a:lnTo>
                    <a:pt x="8801" y="3114"/>
                  </a:lnTo>
                  <a:cubicBezTo>
                    <a:pt x="8999" y="3004"/>
                    <a:pt x="9208" y="2866"/>
                    <a:pt x="9303" y="2655"/>
                  </a:cubicBezTo>
                  <a:cubicBezTo>
                    <a:pt x="9404" y="2432"/>
                    <a:pt x="9315" y="2205"/>
                    <a:pt x="9139" y="2050"/>
                  </a:cubicBezTo>
                  <a:cubicBezTo>
                    <a:pt x="8916" y="1851"/>
                    <a:pt x="8611" y="1740"/>
                    <a:pt x="8338" y="1630"/>
                  </a:cubicBezTo>
                  <a:cubicBezTo>
                    <a:pt x="8016" y="1501"/>
                    <a:pt x="7685" y="1397"/>
                    <a:pt x="7348" y="1319"/>
                  </a:cubicBezTo>
                  <a:lnTo>
                    <a:pt x="7348" y="1319"/>
                  </a:lnTo>
                  <a:cubicBezTo>
                    <a:pt x="7527" y="1224"/>
                    <a:pt x="7560" y="945"/>
                    <a:pt x="7440" y="778"/>
                  </a:cubicBezTo>
                  <a:cubicBezTo>
                    <a:pt x="7336" y="633"/>
                    <a:pt x="7165" y="559"/>
                    <a:pt x="7001" y="505"/>
                  </a:cubicBezTo>
                  <a:cubicBezTo>
                    <a:pt x="6765" y="428"/>
                    <a:pt x="6520" y="370"/>
                    <a:pt x="6278" y="319"/>
                  </a:cubicBezTo>
                  <a:cubicBezTo>
                    <a:pt x="5617" y="178"/>
                    <a:pt x="4945" y="108"/>
                    <a:pt x="4271" y="108"/>
                  </a:cubicBezTo>
                  <a:cubicBezTo>
                    <a:pt x="3898" y="108"/>
                    <a:pt x="3524" y="129"/>
                    <a:pt x="3152" y="173"/>
                  </a:cubicBezTo>
                  <a:cubicBezTo>
                    <a:pt x="3140" y="174"/>
                    <a:pt x="3128" y="176"/>
                    <a:pt x="3115" y="177"/>
                  </a:cubicBezTo>
                  <a:lnTo>
                    <a:pt x="3115" y="177"/>
                  </a:lnTo>
                  <a:cubicBezTo>
                    <a:pt x="3264" y="131"/>
                    <a:pt x="3413" y="83"/>
                    <a:pt x="3560" y="33"/>
                  </a:cubicBezTo>
                  <a:cubicBezTo>
                    <a:pt x="3578" y="27"/>
                    <a:pt x="3572" y="1"/>
                    <a:pt x="3557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>
              <a:extLst>
                <a:ext uri="{FF2B5EF4-FFF2-40B4-BE49-F238E27FC236}">
                  <a16:creationId xmlns:a16="http://schemas.microsoft.com/office/drawing/2014/main" id="{CE07193A-3F89-F771-4D65-F43A1BD77A22}"/>
                </a:ext>
              </a:extLst>
            </p:cNvPr>
            <p:cNvSpPr/>
            <p:nvPr/>
          </p:nvSpPr>
          <p:spPr>
            <a:xfrm>
              <a:off x="1726575" y="733675"/>
              <a:ext cx="420200" cy="237150"/>
            </a:xfrm>
            <a:custGeom>
              <a:avLst/>
              <a:gdLst/>
              <a:ahLst/>
              <a:cxnLst/>
              <a:rect l="l" t="t" r="r" b="b"/>
              <a:pathLst>
                <a:path w="16808" h="9486" extrusionOk="0">
                  <a:moveTo>
                    <a:pt x="85" y="0"/>
                  </a:moveTo>
                  <a:cubicBezTo>
                    <a:pt x="59" y="0"/>
                    <a:pt x="33" y="0"/>
                    <a:pt x="8" y="1"/>
                  </a:cubicBezTo>
                  <a:cubicBezTo>
                    <a:pt x="0" y="1"/>
                    <a:pt x="0" y="10"/>
                    <a:pt x="8" y="10"/>
                  </a:cubicBezTo>
                  <a:lnTo>
                    <a:pt x="8" y="11"/>
                  </a:lnTo>
                  <a:cubicBezTo>
                    <a:pt x="1344" y="22"/>
                    <a:pt x="2687" y="123"/>
                    <a:pt x="3995" y="401"/>
                  </a:cubicBezTo>
                  <a:cubicBezTo>
                    <a:pt x="5242" y="666"/>
                    <a:pt x="6442" y="1111"/>
                    <a:pt x="7557" y="1726"/>
                  </a:cubicBezTo>
                  <a:cubicBezTo>
                    <a:pt x="9782" y="2955"/>
                    <a:pt x="11641" y="4711"/>
                    <a:pt x="13456" y="6464"/>
                  </a:cubicBezTo>
                  <a:cubicBezTo>
                    <a:pt x="13997" y="6987"/>
                    <a:pt x="14537" y="7511"/>
                    <a:pt x="15088" y="8024"/>
                  </a:cubicBezTo>
                  <a:cubicBezTo>
                    <a:pt x="15624" y="8524"/>
                    <a:pt x="16163" y="9038"/>
                    <a:pt x="16748" y="9480"/>
                  </a:cubicBezTo>
                  <a:cubicBezTo>
                    <a:pt x="16753" y="9484"/>
                    <a:pt x="16759" y="9485"/>
                    <a:pt x="16764" y="9485"/>
                  </a:cubicBezTo>
                  <a:cubicBezTo>
                    <a:pt x="16788" y="9485"/>
                    <a:pt x="16807" y="9451"/>
                    <a:pt x="16786" y="9432"/>
                  </a:cubicBezTo>
                  <a:cubicBezTo>
                    <a:pt x="16283" y="8976"/>
                    <a:pt x="15762" y="8542"/>
                    <a:pt x="15263" y="8081"/>
                  </a:cubicBezTo>
                  <a:cubicBezTo>
                    <a:pt x="14765" y="7620"/>
                    <a:pt x="14274" y="7149"/>
                    <a:pt x="13786" y="6679"/>
                  </a:cubicBezTo>
                  <a:cubicBezTo>
                    <a:pt x="12843" y="5770"/>
                    <a:pt x="11900" y="4860"/>
                    <a:pt x="10899" y="4014"/>
                  </a:cubicBezTo>
                  <a:cubicBezTo>
                    <a:pt x="9957" y="3216"/>
                    <a:pt x="8963" y="2470"/>
                    <a:pt x="7890" y="1856"/>
                  </a:cubicBezTo>
                  <a:cubicBezTo>
                    <a:pt x="6802" y="1235"/>
                    <a:pt x="5644" y="762"/>
                    <a:pt x="4426" y="466"/>
                  </a:cubicBezTo>
                  <a:cubicBezTo>
                    <a:pt x="3006" y="120"/>
                    <a:pt x="1544" y="0"/>
                    <a:pt x="85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>
              <a:extLst>
                <a:ext uri="{FF2B5EF4-FFF2-40B4-BE49-F238E27FC236}">
                  <a16:creationId xmlns:a16="http://schemas.microsoft.com/office/drawing/2014/main" id="{AB909D63-F6CC-E97D-CEF9-FBC238E50D07}"/>
                </a:ext>
              </a:extLst>
            </p:cNvPr>
            <p:cNvSpPr/>
            <p:nvPr/>
          </p:nvSpPr>
          <p:spPr>
            <a:xfrm>
              <a:off x="2123775" y="947525"/>
              <a:ext cx="33100" cy="4200"/>
            </a:xfrm>
            <a:custGeom>
              <a:avLst/>
              <a:gdLst/>
              <a:ahLst/>
              <a:cxnLst/>
              <a:rect l="l" t="t" r="r" b="b"/>
              <a:pathLst>
                <a:path w="1324" h="168" extrusionOk="0">
                  <a:moveTo>
                    <a:pt x="18" y="1"/>
                  </a:moveTo>
                  <a:cubicBezTo>
                    <a:pt x="5" y="1"/>
                    <a:pt x="0" y="21"/>
                    <a:pt x="14" y="26"/>
                  </a:cubicBezTo>
                  <a:cubicBezTo>
                    <a:pt x="222" y="88"/>
                    <a:pt x="439" y="122"/>
                    <a:pt x="656" y="143"/>
                  </a:cubicBezTo>
                  <a:cubicBezTo>
                    <a:pt x="780" y="155"/>
                    <a:pt x="914" y="168"/>
                    <a:pt x="1045" y="168"/>
                  </a:cubicBezTo>
                  <a:cubicBezTo>
                    <a:pt x="1134" y="168"/>
                    <a:pt x="1222" y="162"/>
                    <a:pt x="1307" y="147"/>
                  </a:cubicBezTo>
                  <a:cubicBezTo>
                    <a:pt x="1324" y="143"/>
                    <a:pt x="1319" y="120"/>
                    <a:pt x="1303" y="119"/>
                  </a:cubicBezTo>
                  <a:cubicBezTo>
                    <a:pt x="1276" y="117"/>
                    <a:pt x="1249" y="117"/>
                    <a:pt x="1222" y="117"/>
                  </a:cubicBezTo>
                  <a:cubicBezTo>
                    <a:pt x="1149" y="117"/>
                    <a:pt x="1075" y="121"/>
                    <a:pt x="1002" y="121"/>
                  </a:cubicBezTo>
                  <a:cubicBezTo>
                    <a:pt x="996" y="121"/>
                    <a:pt x="991" y="121"/>
                    <a:pt x="985" y="121"/>
                  </a:cubicBezTo>
                  <a:cubicBezTo>
                    <a:pt x="879" y="120"/>
                    <a:pt x="773" y="116"/>
                    <a:pt x="668" y="106"/>
                  </a:cubicBezTo>
                  <a:cubicBezTo>
                    <a:pt x="449" y="88"/>
                    <a:pt x="236" y="46"/>
                    <a:pt x="21" y="1"/>
                  </a:cubicBezTo>
                  <a:cubicBezTo>
                    <a:pt x="20" y="1"/>
                    <a:pt x="19" y="1"/>
                    <a:pt x="18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>
              <a:extLst>
                <a:ext uri="{FF2B5EF4-FFF2-40B4-BE49-F238E27FC236}">
                  <a16:creationId xmlns:a16="http://schemas.microsoft.com/office/drawing/2014/main" id="{8C04FC92-DCA3-CA03-6C06-864D8EE71647}"/>
                </a:ext>
              </a:extLst>
            </p:cNvPr>
            <p:cNvSpPr/>
            <p:nvPr/>
          </p:nvSpPr>
          <p:spPr>
            <a:xfrm>
              <a:off x="2091250" y="926500"/>
              <a:ext cx="6975" cy="40125"/>
            </a:xfrm>
            <a:custGeom>
              <a:avLst/>
              <a:gdLst/>
              <a:ahLst/>
              <a:cxnLst/>
              <a:rect l="l" t="t" r="r" b="b"/>
              <a:pathLst>
                <a:path w="279" h="1605" extrusionOk="0">
                  <a:moveTo>
                    <a:pt x="239" y="0"/>
                  </a:moveTo>
                  <a:cubicBezTo>
                    <a:pt x="233" y="0"/>
                    <a:pt x="228" y="3"/>
                    <a:pt x="227" y="10"/>
                  </a:cubicBezTo>
                  <a:lnTo>
                    <a:pt x="227" y="12"/>
                  </a:lnTo>
                  <a:cubicBezTo>
                    <a:pt x="217" y="280"/>
                    <a:pt x="207" y="547"/>
                    <a:pt x="168" y="813"/>
                  </a:cubicBezTo>
                  <a:cubicBezTo>
                    <a:pt x="130" y="1072"/>
                    <a:pt x="61" y="1322"/>
                    <a:pt x="1" y="1578"/>
                  </a:cubicBezTo>
                  <a:cubicBezTo>
                    <a:pt x="1" y="1594"/>
                    <a:pt x="14" y="1605"/>
                    <a:pt x="28" y="1605"/>
                  </a:cubicBezTo>
                  <a:cubicBezTo>
                    <a:pt x="37" y="1605"/>
                    <a:pt x="46" y="1600"/>
                    <a:pt x="51" y="1591"/>
                  </a:cubicBezTo>
                  <a:cubicBezTo>
                    <a:pt x="148" y="1347"/>
                    <a:pt x="196" y="1080"/>
                    <a:pt x="230" y="821"/>
                  </a:cubicBezTo>
                  <a:cubicBezTo>
                    <a:pt x="264" y="554"/>
                    <a:pt x="278" y="279"/>
                    <a:pt x="249" y="10"/>
                  </a:cubicBezTo>
                  <a:cubicBezTo>
                    <a:pt x="249" y="3"/>
                    <a:pt x="244" y="0"/>
                    <a:pt x="239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>
              <a:extLst>
                <a:ext uri="{FF2B5EF4-FFF2-40B4-BE49-F238E27FC236}">
                  <a16:creationId xmlns:a16="http://schemas.microsoft.com/office/drawing/2014/main" id="{EB6EAAFE-1738-5421-1A9C-4593D8F1403A}"/>
                </a:ext>
              </a:extLst>
            </p:cNvPr>
            <p:cNvSpPr/>
            <p:nvPr/>
          </p:nvSpPr>
          <p:spPr>
            <a:xfrm>
              <a:off x="2081700" y="903250"/>
              <a:ext cx="39875" cy="6275"/>
            </a:xfrm>
            <a:custGeom>
              <a:avLst/>
              <a:gdLst/>
              <a:ahLst/>
              <a:cxnLst/>
              <a:rect l="l" t="t" r="r" b="b"/>
              <a:pathLst>
                <a:path w="1595" h="251" extrusionOk="0">
                  <a:moveTo>
                    <a:pt x="1582" y="1"/>
                  </a:moveTo>
                  <a:cubicBezTo>
                    <a:pt x="1582" y="1"/>
                    <a:pt x="1581" y="1"/>
                    <a:pt x="1581" y="1"/>
                  </a:cubicBezTo>
                  <a:cubicBezTo>
                    <a:pt x="1060" y="95"/>
                    <a:pt x="544" y="185"/>
                    <a:pt x="15" y="228"/>
                  </a:cubicBezTo>
                  <a:cubicBezTo>
                    <a:pt x="2" y="230"/>
                    <a:pt x="1" y="251"/>
                    <a:pt x="15" y="251"/>
                  </a:cubicBezTo>
                  <a:cubicBezTo>
                    <a:pt x="541" y="237"/>
                    <a:pt x="1082" y="171"/>
                    <a:pt x="1585" y="17"/>
                  </a:cubicBezTo>
                  <a:cubicBezTo>
                    <a:pt x="1594" y="13"/>
                    <a:pt x="1591" y="1"/>
                    <a:pt x="1582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>
              <a:extLst>
                <a:ext uri="{FF2B5EF4-FFF2-40B4-BE49-F238E27FC236}">
                  <a16:creationId xmlns:a16="http://schemas.microsoft.com/office/drawing/2014/main" id="{9B4A13B8-8E12-62C1-9AC4-ABBA6AD7B537}"/>
                </a:ext>
              </a:extLst>
            </p:cNvPr>
            <p:cNvSpPr/>
            <p:nvPr/>
          </p:nvSpPr>
          <p:spPr>
            <a:xfrm>
              <a:off x="2098375" y="907025"/>
              <a:ext cx="29950" cy="5875"/>
            </a:xfrm>
            <a:custGeom>
              <a:avLst/>
              <a:gdLst/>
              <a:ahLst/>
              <a:cxnLst/>
              <a:rect l="l" t="t" r="r" b="b"/>
              <a:pathLst>
                <a:path w="1198" h="235" extrusionOk="0">
                  <a:moveTo>
                    <a:pt x="14" y="1"/>
                  </a:moveTo>
                  <a:cubicBezTo>
                    <a:pt x="4" y="1"/>
                    <a:pt x="1" y="17"/>
                    <a:pt x="12" y="21"/>
                  </a:cubicBezTo>
                  <a:cubicBezTo>
                    <a:pt x="357" y="140"/>
                    <a:pt x="735" y="234"/>
                    <a:pt x="1103" y="234"/>
                  </a:cubicBezTo>
                  <a:cubicBezTo>
                    <a:pt x="1131" y="234"/>
                    <a:pt x="1159" y="234"/>
                    <a:pt x="1187" y="232"/>
                  </a:cubicBezTo>
                  <a:cubicBezTo>
                    <a:pt x="1197" y="232"/>
                    <a:pt x="1197" y="219"/>
                    <a:pt x="1187" y="219"/>
                  </a:cubicBezTo>
                  <a:cubicBezTo>
                    <a:pt x="988" y="192"/>
                    <a:pt x="787" y="176"/>
                    <a:pt x="588" y="141"/>
                  </a:cubicBezTo>
                  <a:cubicBezTo>
                    <a:pt x="394" y="106"/>
                    <a:pt x="204" y="59"/>
                    <a:pt x="17" y="2"/>
                  </a:cubicBezTo>
                  <a:cubicBezTo>
                    <a:pt x="16" y="1"/>
                    <a:pt x="15" y="1"/>
                    <a:pt x="14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>
              <a:extLst>
                <a:ext uri="{FF2B5EF4-FFF2-40B4-BE49-F238E27FC236}">
                  <a16:creationId xmlns:a16="http://schemas.microsoft.com/office/drawing/2014/main" id="{D48F1C69-C623-C760-CC78-BD69C4D7C736}"/>
                </a:ext>
              </a:extLst>
            </p:cNvPr>
            <p:cNvSpPr/>
            <p:nvPr/>
          </p:nvSpPr>
          <p:spPr>
            <a:xfrm>
              <a:off x="2040500" y="882125"/>
              <a:ext cx="13225" cy="70475"/>
            </a:xfrm>
            <a:custGeom>
              <a:avLst/>
              <a:gdLst/>
              <a:ahLst/>
              <a:cxnLst/>
              <a:rect l="l" t="t" r="r" b="b"/>
              <a:pathLst>
                <a:path w="529" h="2819" extrusionOk="0">
                  <a:moveTo>
                    <a:pt x="414" y="0"/>
                  </a:moveTo>
                  <a:cubicBezTo>
                    <a:pt x="410" y="0"/>
                    <a:pt x="405" y="4"/>
                    <a:pt x="406" y="10"/>
                  </a:cubicBezTo>
                  <a:lnTo>
                    <a:pt x="406" y="9"/>
                  </a:lnTo>
                  <a:lnTo>
                    <a:pt x="406" y="9"/>
                  </a:lnTo>
                  <a:cubicBezTo>
                    <a:pt x="473" y="495"/>
                    <a:pt x="477" y="993"/>
                    <a:pt x="403" y="1479"/>
                  </a:cubicBezTo>
                  <a:cubicBezTo>
                    <a:pt x="332" y="1943"/>
                    <a:pt x="170" y="2365"/>
                    <a:pt x="5" y="2800"/>
                  </a:cubicBezTo>
                  <a:cubicBezTo>
                    <a:pt x="1" y="2811"/>
                    <a:pt x="11" y="2818"/>
                    <a:pt x="20" y="2818"/>
                  </a:cubicBezTo>
                  <a:cubicBezTo>
                    <a:pt x="24" y="2818"/>
                    <a:pt x="29" y="2816"/>
                    <a:pt x="31" y="2812"/>
                  </a:cubicBezTo>
                  <a:cubicBezTo>
                    <a:pt x="273" y="2403"/>
                    <a:pt x="396" y="1906"/>
                    <a:pt x="460" y="1440"/>
                  </a:cubicBezTo>
                  <a:cubicBezTo>
                    <a:pt x="528" y="963"/>
                    <a:pt x="514" y="478"/>
                    <a:pt x="420" y="5"/>
                  </a:cubicBezTo>
                  <a:cubicBezTo>
                    <a:pt x="420" y="2"/>
                    <a:pt x="417" y="0"/>
                    <a:pt x="414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>
              <a:extLst>
                <a:ext uri="{FF2B5EF4-FFF2-40B4-BE49-F238E27FC236}">
                  <a16:creationId xmlns:a16="http://schemas.microsoft.com/office/drawing/2014/main" id="{2A83B7FD-6512-3240-854D-DD26C5A7A896}"/>
                </a:ext>
              </a:extLst>
            </p:cNvPr>
            <p:cNvSpPr/>
            <p:nvPr/>
          </p:nvSpPr>
          <p:spPr>
            <a:xfrm>
              <a:off x="2058900" y="904175"/>
              <a:ext cx="7225" cy="45925"/>
            </a:xfrm>
            <a:custGeom>
              <a:avLst/>
              <a:gdLst/>
              <a:ahLst/>
              <a:cxnLst/>
              <a:rect l="l" t="t" r="r" b="b"/>
              <a:pathLst>
                <a:path w="289" h="1837" extrusionOk="0">
                  <a:moveTo>
                    <a:pt x="279" y="1"/>
                  </a:moveTo>
                  <a:cubicBezTo>
                    <a:pt x="276" y="1"/>
                    <a:pt x="274" y="2"/>
                    <a:pt x="273" y="5"/>
                  </a:cubicBezTo>
                  <a:lnTo>
                    <a:pt x="272" y="5"/>
                  </a:lnTo>
                  <a:cubicBezTo>
                    <a:pt x="225" y="152"/>
                    <a:pt x="216" y="315"/>
                    <a:pt x="191" y="467"/>
                  </a:cubicBezTo>
                  <a:cubicBezTo>
                    <a:pt x="168" y="621"/>
                    <a:pt x="144" y="776"/>
                    <a:pt x="121" y="931"/>
                  </a:cubicBezTo>
                  <a:cubicBezTo>
                    <a:pt x="77" y="1231"/>
                    <a:pt x="26" y="1530"/>
                    <a:pt x="1" y="1830"/>
                  </a:cubicBezTo>
                  <a:cubicBezTo>
                    <a:pt x="1" y="1834"/>
                    <a:pt x="4" y="1837"/>
                    <a:pt x="7" y="1837"/>
                  </a:cubicBezTo>
                  <a:cubicBezTo>
                    <a:pt x="9" y="1837"/>
                    <a:pt x="12" y="1835"/>
                    <a:pt x="13" y="1832"/>
                  </a:cubicBezTo>
                  <a:cubicBezTo>
                    <a:pt x="78" y="1527"/>
                    <a:pt x="118" y="1216"/>
                    <a:pt x="164" y="907"/>
                  </a:cubicBezTo>
                  <a:cubicBezTo>
                    <a:pt x="188" y="752"/>
                    <a:pt x="211" y="597"/>
                    <a:pt x="233" y="442"/>
                  </a:cubicBezTo>
                  <a:cubicBezTo>
                    <a:pt x="253" y="299"/>
                    <a:pt x="288" y="151"/>
                    <a:pt x="285" y="8"/>
                  </a:cubicBezTo>
                  <a:cubicBezTo>
                    <a:pt x="285" y="3"/>
                    <a:pt x="282" y="1"/>
                    <a:pt x="279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>
              <a:extLst>
                <a:ext uri="{FF2B5EF4-FFF2-40B4-BE49-F238E27FC236}">
                  <a16:creationId xmlns:a16="http://schemas.microsoft.com/office/drawing/2014/main" id="{102087FE-EC9D-7425-09C3-E558F08C2A3D}"/>
                </a:ext>
              </a:extLst>
            </p:cNvPr>
            <p:cNvSpPr/>
            <p:nvPr/>
          </p:nvSpPr>
          <p:spPr>
            <a:xfrm>
              <a:off x="2037325" y="863250"/>
              <a:ext cx="59200" cy="9125"/>
            </a:xfrm>
            <a:custGeom>
              <a:avLst/>
              <a:gdLst/>
              <a:ahLst/>
              <a:cxnLst/>
              <a:rect l="l" t="t" r="r" b="b"/>
              <a:pathLst>
                <a:path w="2368" h="365" extrusionOk="0">
                  <a:moveTo>
                    <a:pt x="2205" y="1"/>
                  </a:moveTo>
                  <a:cubicBezTo>
                    <a:pt x="1874" y="1"/>
                    <a:pt x="1538" y="96"/>
                    <a:pt x="1220" y="171"/>
                  </a:cubicBezTo>
                  <a:cubicBezTo>
                    <a:pt x="871" y="253"/>
                    <a:pt x="521" y="332"/>
                    <a:pt x="164" y="332"/>
                  </a:cubicBezTo>
                  <a:cubicBezTo>
                    <a:pt x="115" y="332"/>
                    <a:pt x="67" y="331"/>
                    <a:pt x="18" y="327"/>
                  </a:cubicBezTo>
                  <a:cubicBezTo>
                    <a:pt x="18" y="327"/>
                    <a:pt x="17" y="327"/>
                    <a:pt x="17" y="327"/>
                  </a:cubicBezTo>
                  <a:cubicBezTo>
                    <a:pt x="0" y="327"/>
                    <a:pt x="1" y="352"/>
                    <a:pt x="18" y="354"/>
                  </a:cubicBezTo>
                  <a:cubicBezTo>
                    <a:pt x="91" y="362"/>
                    <a:pt x="164" y="365"/>
                    <a:pt x="237" y="365"/>
                  </a:cubicBezTo>
                  <a:cubicBezTo>
                    <a:pt x="545" y="365"/>
                    <a:pt x="849" y="305"/>
                    <a:pt x="1151" y="234"/>
                  </a:cubicBezTo>
                  <a:cubicBezTo>
                    <a:pt x="1552" y="141"/>
                    <a:pt x="1945" y="64"/>
                    <a:pt x="2355" y="27"/>
                  </a:cubicBezTo>
                  <a:cubicBezTo>
                    <a:pt x="2368" y="27"/>
                    <a:pt x="2368" y="8"/>
                    <a:pt x="2355" y="8"/>
                  </a:cubicBezTo>
                  <a:cubicBezTo>
                    <a:pt x="2305" y="3"/>
                    <a:pt x="2255" y="1"/>
                    <a:pt x="2205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>
              <a:extLst>
                <a:ext uri="{FF2B5EF4-FFF2-40B4-BE49-F238E27FC236}">
                  <a16:creationId xmlns:a16="http://schemas.microsoft.com/office/drawing/2014/main" id="{89C1AC14-8C52-04F8-B3A6-B60C69AFEAD0}"/>
                </a:ext>
              </a:extLst>
            </p:cNvPr>
            <p:cNvSpPr/>
            <p:nvPr/>
          </p:nvSpPr>
          <p:spPr>
            <a:xfrm>
              <a:off x="2068475" y="868300"/>
              <a:ext cx="37125" cy="4025"/>
            </a:xfrm>
            <a:custGeom>
              <a:avLst/>
              <a:gdLst/>
              <a:ahLst/>
              <a:cxnLst/>
              <a:rect l="l" t="t" r="r" b="b"/>
              <a:pathLst>
                <a:path w="1485" h="161" extrusionOk="0">
                  <a:moveTo>
                    <a:pt x="15" y="0"/>
                  </a:moveTo>
                  <a:cubicBezTo>
                    <a:pt x="4" y="0"/>
                    <a:pt x="0" y="16"/>
                    <a:pt x="11" y="20"/>
                  </a:cubicBezTo>
                  <a:cubicBezTo>
                    <a:pt x="247" y="93"/>
                    <a:pt x="492" y="133"/>
                    <a:pt x="740" y="150"/>
                  </a:cubicBezTo>
                  <a:cubicBezTo>
                    <a:pt x="830" y="157"/>
                    <a:pt x="920" y="161"/>
                    <a:pt x="1010" y="161"/>
                  </a:cubicBezTo>
                  <a:cubicBezTo>
                    <a:pt x="1167" y="161"/>
                    <a:pt x="1323" y="149"/>
                    <a:pt x="1477" y="118"/>
                  </a:cubicBezTo>
                  <a:cubicBezTo>
                    <a:pt x="1484" y="117"/>
                    <a:pt x="1482" y="105"/>
                    <a:pt x="1477" y="105"/>
                  </a:cubicBezTo>
                  <a:cubicBezTo>
                    <a:pt x="1476" y="105"/>
                    <a:pt x="1476" y="105"/>
                    <a:pt x="1476" y="105"/>
                  </a:cubicBezTo>
                  <a:cubicBezTo>
                    <a:pt x="1313" y="113"/>
                    <a:pt x="1150" y="122"/>
                    <a:pt x="988" y="122"/>
                  </a:cubicBezTo>
                  <a:cubicBezTo>
                    <a:pt x="910" y="122"/>
                    <a:pt x="832" y="120"/>
                    <a:pt x="754" y="115"/>
                  </a:cubicBezTo>
                  <a:cubicBezTo>
                    <a:pt x="505" y="99"/>
                    <a:pt x="259" y="54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>
              <a:extLst>
                <a:ext uri="{FF2B5EF4-FFF2-40B4-BE49-F238E27FC236}">
                  <a16:creationId xmlns:a16="http://schemas.microsoft.com/office/drawing/2014/main" id="{9655B275-43AC-32F2-6172-5D645F577A86}"/>
                </a:ext>
              </a:extLst>
            </p:cNvPr>
            <p:cNvSpPr/>
            <p:nvPr/>
          </p:nvSpPr>
          <p:spPr>
            <a:xfrm>
              <a:off x="2019850" y="830500"/>
              <a:ext cx="49225" cy="17750"/>
            </a:xfrm>
            <a:custGeom>
              <a:avLst/>
              <a:gdLst/>
              <a:ahLst/>
              <a:cxnLst/>
              <a:rect l="l" t="t" r="r" b="b"/>
              <a:pathLst>
                <a:path w="1969" h="710" extrusionOk="0">
                  <a:moveTo>
                    <a:pt x="1936" y="1"/>
                  </a:moveTo>
                  <a:cubicBezTo>
                    <a:pt x="1932" y="1"/>
                    <a:pt x="1928" y="2"/>
                    <a:pt x="1924" y="4"/>
                  </a:cubicBezTo>
                  <a:cubicBezTo>
                    <a:pt x="1765" y="72"/>
                    <a:pt x="1616" y="164"/>
                    <a:pt x="1458" y="237"/>
                  </a:cubicBezTo>
                  <a:cubicBezTo>
                    <a:pt x="1301" y="310"/>
                    <a:pt x="1144" y="372"/>
                    <a:pt x="982" y="428"/>
                  </a:cubicBezTo>
                  <a:cubicBezTo>
                    <a:pt x="667" y="540"/>
                    <a:pt x="342" y="627"/>
                    <a:pt x="13" y="688"/>
                  </a:cubicBezTo>
                  <a:cubicBezTo>
                    <a:pt x="0" y="691"/>
                    <a:pt x="5" y="710"/>
                    <a:pt x="17" y="710"/>
                  </a:cubicBezTo>
                  <a:cubicBezTo>
                    <a:pt x="18" y="710"/>
                    <a:pt x="18" y="710"/>
                    <a:pt x="19" y="710"/>
                  </a:cubicBezTo>
                  <a:cubicBezTo>
                    <a:pt x="362" y="663"/>
                    <a:pt x="701" y="581"/>
                    <a:pt x="1029" y="467"/>
                  </a:cubicBezTo>
                  <a:cubicBezTo>
                    <a:pt x="1183" y="412"/>
                    <a:pt x="1336" y="351"/>
                    <a:pt x="1486" y="283"/>
                  </a:cubicBezTo>
                  <a:cubicBezTo>
                    <a:pt x="1641" y="213"/>
                    <a:pt x="1808" y="143"/>
                    <a:pt x="1947" y="44"/>
                  </a:cubicBezTo>
                  <a:cubicBezTo>
                    <a:pt x="1968" y="31"/>
                    <a:pt x="1956" y="1"/>
                    <a:pt x="1936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>
              <a:extLst>
                <a:ext uri="{FF2B5EF4-FFF2-40B4-BE49-F238E27FC236}">
                  <a16:creationId xmlns:a16="http://schemas.microsoft.com/office/drawing/2014/main" id="{E541AA8D-7A89-A86D-4094-4D3EB569FA41}"/>
                </a:ext>
              </a:extLst>
            </p:cNvPr>
            <p:cNvSpPr/>
            <p:nvPr/>
          </p:nvSpPr>
          <p:spPr>
            <a:xfrm>
              <a:off x="2018950" y="818325"/>
              <a:ext cx="43150" cy="28750"/>
            </a:xfrm>
            <a:custGeom>
              <a:avLst/>
              <a:gdLst/>
              <a:ahLst/>
              <a:cxnLst/>
              <a:rect l="l" t="t" r="r" b="b"/>
              <a:pathLst>
                <a:path w="1726" h="1150" extrusionOk="0">
                  <a:moveTo>
                    <a:pt x="1720" y="1"/>
                  </a:moveTo>
                  <a:cubicBezTo>
                    <a:pt x="1720" y="1"/>
                    <a:pt x="1719" y="1"/>
                    <a:pt x="1719" y="1"/>
                  </a:cubicBezTo>
                  <a:lnTo>
                    <a:pt x="1717" y="1"/>
                  </a:lnTo>
                  <a:cubicBezTo>
                    <a:pt x="1437" y="230"/>
                    <a:pt x="1159" y="460"/>
                    <a:pt x="885" y="693"/>
                  </a:cubicBezTo>
                  <a:cubicBezTo>
                    <a:pt x="756" y="801"/>
                    <a:pt x="629" y="913"/>
                    <a:pt x="484" y="997"/>
                  </a:cubicBezTo>
                  <a:cubicBezTo>
                    <a:pt x="412" y="1039"/>
                    <a:pt x="336" y="1071"/>
                    <a:pt x="256" y="1093"/>
                  </a:cubicBezTo>
                  <a:cubicBezTo>
                    <a:pt x="175" y="1113"/>
                    <a:pt x="97" y="1100"/>
                    <a:pt x="16" y="1110"/>
                  </a:cubicBezTo>
                  <a:cubicBezTo>
                    <a:pt x="7" y="1110"/>
                    <a:pt x="1" y="1123"/>
                    <a:pt x="10" y="1128"/>
                  </a:cubicBezTo>
                  <a:cubicBezTo>
                    <a:pt x="45" y="1144"/>
                    <a:pt x="83" y="1150"/>
                    <a:pt x="123" y="1150"/>
                  </a:cubicBezTo>
                  <a:cubicBezTo>
                    <a:pt x="219" y="1150"/>
                    <a:pt x="323" y="1113"/>
                    <a:pt x="400" y="1078"/>
                  </a:cubicBezTo>
                  <a:cubicBezTo>
                    <a:pt x="551" y="1011"/>
                    <a:pt x="683" y="906"/>
                    <a:pt x="808" y="800"/>
                  </a:cubicBezTo>
                  <a:cubicBezTo>
                    <a:pt x="1117" y="539"/>
                    <a:pt x="1420" y="274"/>
                    <a:pt x="1723" y="7"/>
                  </a:cubicBezTo>
                  <a:cubicBezTo>
                    <a:pt x="1725" y="4"/>
                    <a:pt x="1723" y="1"/>
                    <a:pt x="1720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>
              <a:extLst>
                <a:ext uri="{FF2B5EF4-FFF2-40B4-BE49-F238E27FC236}">
                  <a16:creationId xmlns:a16="http://schemas.microsoft.com/office/drawing/2014/main" id="{54D5AE40-2534-AF4A-960C-44013CFD3EDC}"/>
                </a:ext>
              </a:extLst>
            </p:cNvPr>
            <p:cNvSpPr/>
            <p:nvPr/>
          </p:nvSpPr>
          <p:spPr>
            <a:xfrm>
              <a:off x="1973475" y="785525"/>
              <a:ext cx="64400" cy="27550"/>
            </a:xfrm>
            <a:custGeom>
              <a:avLst/>
              <a:gdLst/>
              <a:ahLst/>
              <a:cxnLst/>
              <a:rect l="l" t="t" r="r" b="b"/>
              <a:pathLst>
                <a:path w="2576" h="1102" extrusionOk="0">
                  <a:moveTo>
                    <a:pt x="2512" y="1"/>
                  </a:moveTo>
                  <a:cubicBezTo>
                    <a:pt x="2064" y="1"/>
                    <a:pt x="1606" y="128"/>
                    <a:pt x="1196" y="301"/>
                  </a:cubicBezTo>
                  <a:cubicBezTo>
                    <a:pt x="760" y="484"/>
                    <a:pt x="359" y="745"/>
                    <a:pt x="15" y="1070"/>
                  </a:cubicBezTo>
                  <a:cubicBezTo>
                    <a:pt x="1" y="1082"/>
                    <a:pt x="14" y="1102"/>
                    <a:pt x="29" y="1102"/>
                  </a:cubicBezTo>
                  <a:cubicBezTo>
                    <a:pt x="33" y="1102"/>
                    <a:pt x="38" y="1100"/>
                    <a:pt x="42" y="1096"/>
                  </a:cubicBezTo>
                  <a:cubicBezTo>
                    <a:pt x="385" y="778"/>
                    <a:pt x="780" y="521"/>
                    <a:pt x="1211" y="336"/>
                  </a:cubicBezTo>
                  <a:cubicBezTo>
                    <a:pt x="1650" y="149"/>
                    <a:pt x="2101" y="68"/>
                    <a:pt x="2570" y="8"/>
                  </a:cubicBezTo>
                  <a:cubicBezTo>
                    <a:pt x="2575" y="8"/>
                    <a:pt x="2575" y="1"/>
                    <a:pt x="2571" y="1"/>
                  </a:cubicBezTo>
                  <a:cubicBezTo>
                    <a:pt x="2571" y="1"/>
                    <a:pt x="2570" y="2"/>
                    <a:pt x="2570" y="2"/>
                  </a:cubicBezTo>
                  <a:lnTo>
                    <a:pt x="2570" y="2"/>
                  </a:lnTo>
                  <a:cubicBezTo>
                    <a:pt x="2551" y="1"/>
                    <a:pt x="2532" y="1"/>
                    <a:pt x="2512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6">
              <a:extLst>
                <a:ext uri="{FF2B5EF4-FFF2-40B4-BE49-F238E27FC236}">
                  <a16:creationId xmlns:a16="http://schemas.microsoft.com/office/drawing/2014/main" id="{4F11FA71-0CE0-39E6-5315-72181A7CDD2F}"/>
                </a:ext>
              </a:extLst>
            </p:cNvPr>
            <p:cNvSpPr/>
            <p:nvPr/>
          </p:nvSpPr>
          <p:spPr>
            <a:xfrm>
              <a:off x="1990975" y="797900"/>
              <a:ext cx="59550" cy="4600"/>
            </a:xfrm>
            <a:custGeom>
              <a:avLst/>
              <a:gdLst/>
              <a:ahLst/>
              <a:cxnLst/>
              <a:rect l="l" t="t" r="r" b="b"/>
              <a:pathLst>
                <a:path w="2382" h="184" extrusionOk="0">
                  <a:moveTo>
                    <a:pt x="2364" y="0"/>
                  </a:moveTo>
                  <a:cubicBezTo>
                    <a:pt x="2363" y="0"/>
                    <a:pt x="2362" y="0"/>
                    <a:pt x="2362" y="0"/>
                  </a:cubicBezTo>
                  <a:cubicBezTo>
                    <a:pt x="1971" y="48"/>
                    <a:pt x="1584" y="106"/>
                    <a:pt x="1189" y="130"/>
                  </a:cubicBezTo>
                  <a:cubicBezTo>
                    <a:pt x="923" y="146"/>
                    <a:pt x="658" y="152"/>
                    <a:pt x="392" y="152"/>
                  </a:cubicBezTo>
                  <a:cubicBezTo>
                    <a:pt x="265" y="152"/>
                    <a:pt x="137" y="150"/>
                    <a:pt x="10" y="148"/>
                  </a:cubicBezTo>
                  <a:cubicBezTo>
                    <a:pt x="0" y="148"/>
                    <a:pt x="0" y="162"/>
                    <a:pt x="10" y="163"/>
                  </a:cubicBezTo>
                  <a:lnTo>
                    <a:pt x="9" y="163"/>
                  </a:lnTo>
                  <a:cubicBezTo>
                    <a:pt x="215" y="177"/>
                    <a:pt x="422" y="184"/>
                    <a:pt x="629" y="184"/>
                  </a:cubicBezTo>
                  <a:cubicBezTo>
                    <a:pt x="823" y="184"/>
                    <a:pt x="1018" y="178"/>
                    <a:pt x="1212" y="165"/>
                  </a:cubicBezTo>
                  <a:cubicBezTo>
                    <a:pt x="1596" y="142"/>
                    <a:pt x="1989" y="111"/>
                    <a:pt x="2366" y="30"/>
                  </a:cubicBezTo>
                  <a:cubicBezTo>
                    <a:pt x="2382" y="27"/>
                    <a:pt x="2379" y="0"/>
                    <a:pt x="2364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>
              <a:extLst>
                <a:ext uri="{FF2B5EF4-FFF2-40B4-BE49-F238E27FC236}">
                  <a16:creationId xmlns:a16="http://schemas.microsoft.com/office/drawing/2014/main" id="{839B27D0-86CF-833A-9DE4-971EE8200103}"/>
                </a:ext>
              </a:extLst>
            </p:cNvPr>
            <p:cNvSpPr/>
            <p:nvPr/>
          </p:nvSpPr>
          <p:spPr>
            <a:xfrm>
              <a:off x="1926350" y="757250"/>
              <a:ext cx="66625" cy="24550"/>
            </a:xfrm>
            <a:custGeom>
              <a:avLst/>
              <a:gdLst/>
              <a:ahLst/>
              <a:cxnLst/>
              <a:rect l="l" t="t" r="r" b="b"/>
              <a:pathLst>
                <a:path w="2665" h="982" extrusionOk="0">
                  <a:moveTo>
                    <a:pt x="2650" y="0"/>
                  </a:moveTo>
                  <a:cubicBezTo>
                    <a:pt x="2649" y="0"/>
                    <a:pt x="2648" y="0"/>
                    <a:pt x="2647" y="0"/>
                  </a:cubicBezTo>
                  <a:cubicBezTo>
                    <a:pt x="2194" y="158"/>
                    <a:pt x="1751" y="347"/>
                    <a:pt x="1307" y="524"/>
                  </a:cubicBezTo>
                  <a:cubicBezTo>
                    <a:pt x="882" y="694"/>
                    <a:pt x="460" y="875"/>
                    <a:pt x="10" y="967"/>
                  </a:cubicBezTo>
                  <a:cubicBezTo>
                    <a:pt x="1" y="969"/>
                    <a:pt x="4" y="981"/>
                    <a:pt x="12" y="981"/>
                  </a:cubicBezTo>
                  <a:cubicBezTo>
                    <a:pt x="13" y="981"/>
                    <a:pt x="13" y="981"/>
                    <a:pt x="14" y="981"/>
                  </a:cubicBezTo>
                  <a:lnTo>
                    <a:pt x="14" y="982"/>
                  </a:lnTo>
                  <a:cubicBezTo>
                    <a:pt x="477" y="912"/>
                    <a:pt x="910" y="727"/>
                    <a:pt x="1342" y="555"/>
                  </a:cubicBezTo>
                  <a:cubicBezTo>
                    <a:pt x="1780" y="381"/>
                    <a:pt x="2225" y="214"/>
                    <a:pt x="2655" y="20"/>
                  </a:cubicBezTo>
                  <a:cubicBezTo>
                    <a:pt x="2665" y="16"/>
                    <a:pt x="2659" y="0"/>
                    <a:pt x="2650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6">
              <a:extLst>
                <a:ext uri="{FF2B5EF4-FFF2-40B4-BE49-F238E27FC236}">
                  <a16:creationId xmlns:a16="http://schemas.microsoft.com/office/drawing/2014/main" id="{14232890-03AD-C31A-786C-AA71EE3A4D32}"/>
                </a:ext>
              </a:extLst>
            </p:cNvPr>
            <p:cNvSpPr/>
            <p:nvPr/>
          </p:nvSpPr>
          <p:spPr>
            <a:xfrm>
              <a:off x="1906125" y="755400"/>
              <a:ext cx="31750" cy="16400"/>
            </a:xfrm>
            <a:custGeom>
              <a:avLst/>
              <a:gdLst/>
              <a:ahLst/>
              <a:cxnLst/>
              <a:rect l="l" t="t" r="r" b="b"/>
              <a:pathLst>
                <a:path w="1270" h="656" extrusionOk="0">
                  <a:moveTo>
                    <a:pt x="1255" y="1"/>
                  </a:moveTo>
                  <a:cubicBezTo>
                    <a:pt x="1254" y="1"/>
                    <a:pt x="1252" y="1"/>
                    <a:pt x="1251" y="2"/>
                  </a:cubicBezTo>
                  <a:cubicBezTo>
                    <a:pt x="1041" y="107"/>
                    <a:pt x="847" y="240"/>
                    <a:pt x="638" y="348"/>
                  </a:cubicBezTo>
                  <a:cubicBezTo>
                    <a:pt x="430" y="456"/>
                    <a:pt x="218" y="556"/>
                    <a:pt x="3" y="649"/>
                  </a:cubicBezTo>
                  <a:cubicBezTo>
                    <a:pt x="0" y="650"/>
                    <a:pt x="3" y="655"/>
                    <a:pt x="6" y="655"/>
                  </a:cubicBezTo>
                  <a:cubicBezTo>
                    <a:pt x="6" y="655"/>
                    <a:pt x="6" y="655"/>
                    <a:pt x="6" y="655"/>
                  </a:cubicBezTo>
                  <a:cubicBezTo>
                    <a:pt x="231" y="582"/>
                    <a:pt x="449" y="492"/>
                    <a:pt x="660" y="384"/>
                  </a:cubicBezTo>
                  <a:cubicBezTo>
                    <a:pt x="867" y="280"/>
                    <a:pt x="1086" y="170"/>
                    <a:pt x="1263" y="17"/>
                  </a:cubicBezTo>
                  <a:cubicBezTo>
                    <a:pt x="1270" y="10"/>
                    <a:pt x="1263" y="1"/>
                    <a:pt x="1255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>
              <a:extLst>
                <a:ext uri="{FF2B5EF4-FFF2-40B4-BE49-F238E27FC236}">
                  <a16:creationId xmlns:a16="http://schemas.microsoft.com/office/drawing/2014/main" id="{C1E521FD-48D0-2BF6-A683-8F8AF66ACE9E}"/>
                </a:ext>
              </a:extLst>
            </p:cNvPr>
            <p:cNvSpPr/>
            <p:nvPr/>
          </p:nvSpPr>
          <p:spPr>
            <a:xfrm>
              <a:off x="1961300" y="745800"/>
              <a:ext cx="36950" cy="25325"/>
            </a:xfrm>
            <a:custGeom>
              <a:avLst/>
              <a:gdLst/>
              <a:ahLst/>
              <a:cxnLst/>
              <a:rect l="l" t="t" r="r" b="b"/>
              <a:pathLst>
                <a:path w="1478" h="1013" extrusionOk="0">
                  <a:moveTo>
                    <a:pt x="1454" y="1"/>
                  </a:moveTo>
                  <a:cubicBezTo>
                    <a:pt x="1453" y="1"/>
                    <a:pt x="1453" y="1"/>
                    <a:pt x="1452" y="1"/>
                  </a:cubicBezTo>
                  <a:cubicBezTo>
                    <a:pt x="1163" y="17"/>
                    <a:pt x="875" y="195"/>
                    <a:pt x="651" y="367"/>
                  </a:cubicBezTo>
                  <a:cubicBezTo>
                    <a:pt x="532" y="458"/>
                    <a:pt x="418" y="558"/>
                    <a:pt x="311" y="663"/>
                  </a:cubicBezTo>
                  <a:cubicBezTo>
                    <a:pt x="254" y="717"/>
                    <a:pt x="199" y="773"/>
                    <a:pt x="145" y="829"/>
                  </a:cubicBezTo>
                  <a:cubicBezTo>
                    <a:pt x="95" y="883"/>
                    <a:pt x="36" y="935"/>
                    <a:pt x="3" y="1003"/>
                  </a:cubicBezTo>
                  <a:cubicBezTo>
                    <a:pt x="0" y="1007"/>
                    <a:pt x="3" y="1012"/>
                    <a:pt x="8" y="1012"/>
                  </a:cubicBezTo>
                  <a:cubicBezTo>
                    <a:pt x="9" y="1012"/>
                    <a:pt x="10" y="1012"/>
                    <a:pt x="11" y="1011"/>
                  </a:cubicBezTo>
                  <a:lnTo>
                    <a:pt x="11" y="1012"/>
                  </a:lnTo>
                  <a:cubicBezTo>
                    <a:pt x="69" y="979"/>
                    <a:pt x="113" y="926"/>
                    <a:pt x="161" y="880"/>
                  </a:cubicBezTo>
                  <a:cubicBezTo>
                    <a:pt x="214" y="827"/>
                    <a:pt x="267" y="775"/>
                    <a:pt x="320" y="723"/>
                  </a:cubicBezTo>
                  <a:cubicBezTo>
                    <a:pt x="430" y="616"/>
                    <a:pt x="546" y="514"/>
                    <a:pt x="669" y="420"/>
                  </a:cubicBezTo>
                  <a:cubicBezTo>
                    <a:pt x="780" y="334"/>
                    <a:pt x="900" y="259"/>
                    <a:pt x="1026" y="193"/>
                  </a:cubicBezTo>
                  <a:cubicBezTo>
                    <a:pt x="1166" y="123"/>
                    <a:pt x="1310" y="86"/>
                    <a:pt x="1458" y="39"/>
                  </a:cubicBezTo>
                  <a:cubicBezTo>
                    <a:pt x="1478" y="33"/>
                    <a:pt x="1476" y="1"/>
                    <a:pt x="1454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6">
              <a:extLst>
                <a:ext uri="{FF2B5EF4-FFF2-40B4-BE49-F238E27FC236}">
                  <a16:creationId xmlns:a16="http://schemas.microsoft.com/office/drawing/2014/main" id="{130A88FB-9E83-59EB-EAF9-240B3B148850}"/>
                </a:ext>
              </a:extLst>
            </p:cNvPr>
            <p:cNvSpPr/>
            <p:nvPr/>
          </p:nvSpPr>
          <p:spPr>
            <a:xfrm>
              <a:off x="1945125" y="796975"/>
              <a:ext cx="25775" cy="106625"/>
            </a:xfrm>
            <a:custGeom>
              <a:avLst/>
              <a:gdLst/>
              <a:ahLst/>
              <a:cxnLst/>
              <a:rect l="l" t="t" r="r" b="b"/>
              <a:pathLst>
                <a:path w="1031" h="4265" extrusionOk="0">
                  <a:moveTo>
                    <a:pt x="66" y="1"/>
                  </a:moveTo>
                  <a:cubicBezTo>
                    <a:pt x="65" y="1"/>
                    <a:pt x="63" y="2"/>
                    <a:pt x="63" y="4"/>
                  </a:cubicBezTo>
                  <a:cubicBezTo>
                    <a:pt x="1" y="351"/>
                    <a:pt x="47" y="741"/>
                    <a:pt x="78" y="1088"/>
                  </a:cubicBezTo>
                  <a:cubicBezTo>
                    <a:pt x="110" y="1451"/>
                    <a:pt x="165" y="1810"/>
                    <a:pt x="244" y="2166"/>
                  </a:cubicBezTo>
                  <a:cubicBezTo>
                    <a:pt x="322" y="2527"/>
                    <a:pt x="422" y="2884"/>
                    <a:pt x="545" y="3234"/>
                  </a:cubicBezTo>
                  <a:cubicBezTo>
                    <a:pt x="665" y="3576"/>
                    <a:pt x="791" y="3951"/>
                    <a:pt x="991" y="4256"/>
                  </a:cubicBezTo>
                  <a:cubicBezTo>
                    <a:pt x="995" y="4262"/>
                    <a:pt x="1002" y="4265"/>
                    <a:pt x="1008" y="4265"/>
                  </a:cubicBezTo>
                  <a:cubicBezTo>
                    <a:pt x="1020" y="4265"/>
                    <a:pt x="1031" y="4256"/>
                    <a:pt x="1026" y="4242"/>
                  </a:cubicBezTo>
                  <a:cubicBezTo>
                    <a:pt x="905" y="3902"/>
                    <a:pt x="735" y="3581"/>
                    <a:pt x="614" y="3241"/>
                  </a:cubicBezTo>
                  <a:cubicBezTo>
                    <a:pt x="493" y="2902"/>
                    <a:pt x="392" y="2554"/>
                    <a:pt x="312" y="2202"/>
                  </a:cubicBezTo>
                  <a:cubicBezTo>
                    <a:pt x="231" y="1843"/>
                    <a:pt x="172" y="1480"/>
                    <a:pt x="134" y="1114"/>
                  </a:cubicBezTo>
                  <a:cubicBezTo>
                    <a:pt x="115" y="930"/>
                    <a:pt x="100" y="746"/>
                    <a:pt x="93" y="561"/>
                  </a:cubicBezTo>
                  <a:cubicBezTo>
                    <a:pt x="84" y="376"/>
                    <a:pt x="96" y="188"/>
                    <a:pt x="72" y="5"/>
                  </a:cubicBezTo>
                  <a:cubicBezTo>
                    <a:pt x="72" y="3"/>
                    <a:pt x="69" y="1"/>
                    <a:pt x="66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>
              <a:extLst>
                <a:ext uri="{FF2B5EF4-FFF2-40B4-BE49-F238E27FC236}">
                  <a16:creationId xmlns:a16="http://schemas.microsoft.com/office/drawing/2014/main" id="{DF2FC329-E5EC-FE58-774C-E001D92A427A}"/>
                </a:ext>
              </a:extLst>
            </p:cNvPr>
            <p:cNvSpPr/>
            <p:nvPr/>
          </p:nvSpPr>
          <p:spPr>
            <a:xfrm>
              <a:off x="1955175" y="855325"/>
              <a:ext cx="25525" cy="37625"/>
            </a:xfrm>
            <a:custGeom>
              <a:avLst/>
              <a:gdLst/>
              <a:ahLst/>
              <a:cxnLst/>
              <a:rect l="l" t="t" r="r" b="b"/>
              <a:pathLst>
                <a:path w="1021" h="1505" extrusionOk="0">
                  <a:moveTo>
                    <a:pt x="6" y="1"/>
                  </a:moveTo>
                  <a:cubicBezTo>
                    <a:pt x="3" y="1"/>
                    <a:pt x="0" y="3"/>
                    <a:pt x="1" y="6"/>
                  </a:cubicBezTo>
                  <a:cubicBezTo>
                    <a:pt x="37" y="133"/>
                    <a:pt x="118" y="228"/>
                    <a:pt x="211" y="318"/>
                  </a:cubicBezTo>
                  <a:cubicBezTo>
                    <a:pt x="324" y="424"/>
                    <a:pt x="428" y="539"/>
                    <a:pt x="526" y="659"/>
                  </a:cubicBezTo>
                  <a:cubicBezTo>
                    <a:pt x="726" y="914"/>
                    <a:pt x="874" y="1200"/>
                    <a:pt x="999" y="1498"/>
                  </a:cubicBezTo>
                  <a:cubicBezTo>
                    <a:pt x="1001" y="1502"/>
                    <a:pt x="1005" y="1504"/>
                    <a:pt x="1009" y="1504"/>
                  </a:cubicBezTo>
                  <a:cubicBezTo>
                    <a:pt x="1015" y="1504"/>
                    <a:pt x="1020" y="1500"/>
                    <a:pt x="1019" y="1492"/>
                  </a:cubicBezTo>
                  <a:cubicBezTo>
                    <a:pt x="933" y="1204"/>
                    <a:pt x="782" y="935"/>
                    <a:pt x="599" y="695"/>
                  </a:cubicBezTo>
                  <a:cubicBezTo>
                    <a:pt x="512" y="579"/>
                    <a:pt x="416" y="469"/>
                    <a:pt x="311" y="368"/>
                  </a:cubicBezTo>
                  <a:cubicBezTo>
                    <a:pt x="200" y="259"/>
                    <a:pt x="65" y="154"/>
                    <a:pt x="9" y="3"/>
                  </a:cubicBezTo>
                  <a:cubicBezTo>
                    <a:pt x="9" y="1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6">
              <a:extLst>
                <a:ext uri="{FF2B5EF4-FFF2-40B4-BE49-F238E27FC236}">
                  <a16:creationId xmlns:a16="http://schemas.microsoft.com/office/drawing/2014/main" id="{FF07BC75-9DA0-C9CE-4C03-BBF73089B9FC}"/>
                </a:ext>
              </a:extLst>
            </p:cNvPr>
            <p:cNvSpPr/>
            <p:nvPr/>
          </p:nvSpPr>
          <p:spPr>
            <a:xfrm>
              <a:off x="1999125" y="832025"/>
              <a:ext cx="16950" cy="82975"/>
            </a:xfrm>
            <a:custGeom>
              <a:avLst/>
              <a:gdLst/>
              <a:ahLst/>
              <a:cxnLst/>
              <a:rect l="l" t="t" r="r" b="b"/>
              <a:pathLst>
                <a:path w="678" h="3319" extrusionOk="0">
                  <a:moveTo>
                    <a:pt x="25" y="1"/>
                  </a:moveTo>
                  <a:cubicBezTo>
                    <a:pt x="23" y="1"/>
                    <a:pt x="22" y="1"/>
                    <a:pt x="22" y="3"/>
                  </a:cubicBezTo>
                  <a:lnTo>
                    <a:pt x="22" y="4"/>
                  </a:lnTo>
                  <a:cubicBezTo>
                    <a:pt x="0" y="105"/>
                    <a:pt x="27" y="191"/>
                    <a:pt x="64" y="286"/>
                  </a:cubicBezTo>
                  <a:cubicBezTo>
                    <a:pt x="118" y="420"/>
                    <a:pt x="171" y="549"/>
                    <a:pt x="210" y="687"/>
                  </a:cubicBezTo>
                  <a:cubicBezTo>
                    <a:pt x="287" y="962"/>
                    <a:pt x="339" y="1245"/>
                    <a:pt x="400" y="1523"/>
                  </a:cubicBezTo>
                  <a:cubicBezTo>
                    <a:pt x="462" y="1804"/>
                    <a:pt x="534" y="2084"/>
                    <a:pt x="579" y="2369"/>
                  </a:cubicBezTo>
                  <a:cubicBezTo>
                    <a:pt x="605" y="2532"/>
                    <a:pt x="616" y="2698"/>
                    <a:pt x="610" y="2864"/>
                  </a:cubicBezTo>
                  <a:cubicBezTo>
                    <a:pt x="603" y="3013"/>
                    <a:pt x="563" y="3161"/>
                    <a:pt x="561" y="3309"/>
                  </a:cubicBezTo>
                  <a:cubicBezTo>
                    <a:pt x="561" y="3315"/>
                    <a:pt x="565" y="3318"/>
                    <a:pt x="570" y="3318"/>
                  </a:cubicBezTo>
                  <a:cubicBezTo>
                    <a:pt x="573" y="3318"/>
                    <a:pt x="575" y="3317"/>
                    <a:pt x="577" y="3314"/>
                  </a:cubicBezTo>
                  <a:cubicBezTo>
                    <a:pt x="677" y="3084"/>
                    <a:pt x="662" y="2771"/>
                    <a:pt x="639" y="2526"/>
                  </a:cubicBezTo>
                  <a:cubicBezTo>
                    <a:pt x="612" y="2248"/>
                    <a:pt x="542" y="1975"/>
                    <a:pt x="484" y="1704"/>
                  </a:cubicBezTo>
                  <a:cubicBezTo>
                    <a:pt x="420" y="1414"/>
                    <a:pt x="363" y="1121"/>
                    <a:pt x="291" y="832"/>
                  </a:cubicBezTo>
                  <a:cubicBezTo>
                    <a:pt x="259" y="692"/>
                    <a:pt x="216" y="554"/>
                    <a:pt x="163" y="420"/>
                  </a:cubicBezTo>
                  <a:cubicBezTo>
                    <a:pt x="107" y="283"/>
                    <a:pt x="12" y="158"/>
                    <a:pt x="28" y="4"/>
                  </a:cubicBezTo>
                  <a:cubicBezTo>
                    <a:pt x="28" y="2"/>
                    <a:pt x="26" y="1"/>
                    <a:pt x="25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6">
              <a:extLst>
                <a:ext uri="{FF2B5EF4-FFF2-40B4-BE49-F238E27FC236}">
                  <a16:creationId xmlns:a16="http://schemas.microsoft.com/office/drawing/2014/main" id="{78C7D99E-154B-D29B-462C-01031AC352EE}"/>
                </a:ext>
              </a:extLst>
            </p:cNvPr>
            <p:cNvSpPr/>
            <p:nvPr/>
          </p:nvSpPr>
          <p:spPr>
            <a:xfrm>
              <a:off x="2014400" y="885225"/>
              <a:ext cx="18975" cy="38350"/>
            </a:xfrm>
            <a:custGeom>
              <a:avLst/>
              <a:gdLst/>
              <a:ahLst/>
              <a:cxnLst/>
              <a:rect l="l" t="t" r="r" b="b"/>
              <a:pathLst>
                <a:path w="759" h="1534" extrusionOk="0">
                  <a:moveTo>
                    <a:pt x="27" y="0"/>
                  </a:moveTo>
                  <a:cubicBezTo>
                    <a:pt x="14" y="0"/>
                    <a:pt x="1" y="10"/>
                    <a:pt x="7" y="26"/>
                  </a:cubicBezTo>
                  <a:cubicBezTo>
                    <a:pt x="111" y="280"/>
                    <a:pt x="221" y="531"/>
                    <a:pt x="338" y="779"/>
                  </a:cubicBezTo>
                  <a:cubicBezTo>
                    <a:pt x="396" y="905"/>
                    <a:pt x="456" y="1030"/>
                    <a:pt x="520" y="1153"/>
                  </a:cubicBezTo>
                  <a:cubicBezTo>
                    <a:pt x="586" y="1278"/>
                    <a:pt x="649" y="1411"/>
                    <a:pt x="730" y="1528"/>
                  </a:cubicBezTo>
                  <a:cubicBezTo>
                    <a:pt x="732" y="1532"/>
                    <a:pt x="737" y="1534"/>
                    <a:pt x="741" y="1534"/>
                  </a:cubicBezTo>
                  <a:cubicBezTo>
                    <a:pt x="750" y="1534"/>
                    <a:pt x="759" y="1527"/>
                    <a:pt x="755" y="1517"/>
                  </a:cubicBezTo>
                  <a:cubicBezTo>
                    <a:pt x="704" y="1392"/>
                    <a:pt x="635" y="1273"/>
                    <a:pt x="576" y="1153"/>
                  </a:cubicBezTo>
                  <a:cubicBezTo>
                    <a:pt x="517" y="1032"/>
                    <a:pt x="456" y="913"/>
                    <a:pt x="399" y="793"/>
                  </a:cubicBezTo>
                  <a:cubicBezTo>
                    <a:pt x="276" y="537"/>
                    <a:pt x="159" y="277"/>
                    <a:pt x="48" y="14"/>
                  </a:cubicBezTo>
                  <a:cubicBezTo>
                    <a:pt x="44" y="4"/>
                    <a:pt x="35" y="0"/>
                    <a:pt x="27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6">
              <a:extLst>
                <a:ext uri="{FF2B5EF4-FFF2-40B4-BE49-F238E27FC236}">
                  <a16:creationId xmlns:a16="http://schemas.microsoft.com/office/drawing/2014/main" id="{A4186169-B073-F58C-9045-CEC5741FBAF1}"/>
                </a:ext>
              </a:extLst>
            </p:cNvPr>
            <p:cNvSpPr/>
            <p:nvPr/>
          </p:nvSpPr>
          <p:spPr>
            <a:xfrm>
              <a:off x="2030950" y="933450"/>
              <a:ext cx="16900" cy="25450"/>
            </a:xfrm>
            <a:custGeom>
              <a:avLst/>
              <a:gdLst/>
              <a:ahLst/>
              <a:cxnLst/>
              <a:rect l="l" t="t" r="r" b="b"/>
              <a:pathLst>
                <a:path w="676" h="1018" extrusionOk="0">
                  <a:moveTo>
                    <a:pt x="662" y="1"/>
                  </a:moveTo>
                  <a:cubicBezTo>
                    <a:pt x="661" y="1"/>
                    <a:pt x="659" y="1"/>
                    <a:pt x="658" y="2"/>
                  </a:cubicBezTo>
                  <a:cubicBezTo>
                    <a:pt x="482" y="99"/>
                    <a:pt x="336" y="270"/>
                    <a:pt x="226" y="437"/>
                  </a:cubicBezTo>
                  <a:cubicBezTo>
                    <a:pt x="116" y="604"/>
                    <a:pt x="16" y="806"/>
                    <a:pt x="1" y="1007"/>
                  </a:cubicBezTo>
                  <a:cubicBezTo>
                    <a:pt x="0" y="1014"/>
                    <a:pt x="5" y="1017"/>
                    <a:pt x="10" y="1017"/>
                  </a:cubicBezTo>
                  <a:cubicBezTo>
                    <a:pt x="14" y="1017"/>
                    <a:pt x="19" y="1015"/>
                    <a:pt x="21" y="1010"/>
                  </a:cubicBezTo>
                  <a:cubicBezTo>
                    <a:pt x="53" y="917"/>
                    <a:pt x="79" y="823"/>
                    <a:pt x="116" y="732"/>
                  </a:cubicBezTo>
                  <a:cubicBezTo>
                    <a:pt x="193" y="541"/>
                    <a:pt x="305" y="366"/>
                    <a:pt x="447" y="218"/>
                  </a:cubicBezTo>
                  <a:cubicBezTo>
                    <a:pt x="516" y="145"/>
                    <a:pt x="594" y="82"/>
                    <a:pt x="669" y="15"/>
                  </a:cubicBezTo>
                  <a:cubicBezTo>
                    <a:pt x="675" y="9"/>
                    <a:pt x="669" y="1"/>
                    <a:pt x="662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6">
              <a:extLst>
                <a:ext uri="{FF2B5EF4-FFF2-40B4-BE49-F238E27FC236}">
                  <a16:creationId xmlns:a16="http://schemas.microsoft.com/office/drawing/2014/main" id="{C8C35106-25AC-A15D-2CB4-853A4C8F42F8}"/>
                </a:ext>
              </a:extLst>
            </p:cNvPr>
            <p:cNvSpPr/>
            <p:nvPr/>
          </p:nvSpPr>
          <p:spPr>
            <a:xfrm>
              <a:off x="1888050" y="766250"/>
              <a:ext cx="9850" cy="58000"/>
            </a:xfrm>
            <a:custGeom>
              <a:avLst/>
              <a:gdLst/>
              <a:ahLst/>
              <a:cxnLst/>
              <a:rect l="l" t="t" r="r" b="b"/>
              <a:pathLst>
                <a:path w="394" h="2320" extrusionOk="0">
                  <a:moveTo>
                    <a:pt x="11" y="0"/>
                  </a:moveTo>
                  <a:cubicBezTo>
                    <a:pt x="6" y="0"/>
                    <a:pt x="1" y="6"/>
                    <a:pt x="4" y="12"/>
                  </a:cubicBezTo>
                  <a:cubicBezTo>
                    <a:pt x="166" y="382"/>
                    <a:pt x="274" y="776"/>
                    <a:pt x="323" y="1178"/>
                  </a:cubicBezTo>
                  <a:cubicBezTo>
                    <a:pt x="345" y="1366"/>
                    <a:pt x="353" y="1556"/>
                    <a:pt x="349" y="1745"/>
                  </a:cubicBezTo>
                  <a:cubicBezTo>
                    <a:pt x="346" y="1841"/>
                    <a:pt x="340" y="1936"/>
                    <a:pt x="332" y="2030"/>
                  </a:cubicBezTo>
                  <a:cubicBezTo>
                    <a:pt x="322" y="2124"/>
                    <a:pt x="300" y="2218"/>
                    <a:pt x="306" y="2312"/>
                  </a:cubicBezTo>
                  <a:cubicBezTo>
                    <a:pt x="306" y="2317"/>
                    <a:pt x="310" y="2319"/>
                    <a:pt x="313" y="2319"/>
                  </a:cubicBezTo>
                  <a:cubicBezTo>
                    <a:pt x="316" y="2319"/>
                    <a:pt x="320" y="2318"/>
                    <a:pt x="321" y="2314"/>
                  </a:cubicBezTo>
                  <a:cubicBezTo>
                    <a:pt x="391" y="2147"/>
                    <a:pt x="385" y="1924"/>
                    <a:pt x="389" y="1745"/>
                  </a:cubicBezTo>
                  <a:cubicBezTo>
                    <a:pt x="394" y="1541"/>
                    <a:pt x="382" y="1337"/>
                    <a:pt x="353" y="1135"/>
                  </a:cubicBezTo>
                  <a:cubicBezTo>
                    <a:pt x="301" y="743"/>
                    <a:pt x="187" y="361"/>
                    <a:pt x="16" y="4"/>
                  </a:cubicBezTo>
                  <a:cubicBezTo>
                    <a:pt x="15" y="1"/>
                    <a:pt x="13" y="0"/>
                    <a:pt x="11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6">
              <a:extLst>
                <a:ext uri="{FF2B5EF4-FFF2-40B4-BE49-F238E27FC236}">
                  <a16:creationId xmlns:a16="http://schemas.microsoft.com/office/drawing/2014/main" id="{4027C016-483C-525A-2E55-A804FA3602C3}"/>
                </a:ext>
              </a:extLst>
            </p:cNvPr>
            <p:cNvSpPr/>
            <p:nvPr/>
          </p:nvSpPr>
          <p:spPr>
            <a:xfrm>
              <a:off x="1932800" y="814225"/>
              <a:ext cx="12700" cy="65000"/>
            </a:xfrm>
            <a:custGeom>
              <a:avLst/>
              <a:gdLst/>
              <a:ahLst/>
              <a:cxnLst/>
              <a:rect l="l" t="t" r="r" b="b"/>
              <a:pathLst>
                <a:path w="508" h="2600" extrusionOk="0">
                  <a:moveTo>
                    <a:pt x="502" y="1"/>
                  </a:moveTo>
                  <a:cubicBezTo>
                    <a:pt x="501" y="1"/>
                    <a:pt x="500" y="1"/>
                    <a:pt x="499" y="3"/>
                  </a:cubicBezTo>
                  <a:lnTo>
                    <a:pt x="498" y="3"/>
                  </a:lnTo>
                  <a:cubicBezTo>
                    <a:pt x="248" y="367"/>
                    <a:pt x="113" y="829"/>
                    <a:pt x="58" y="1263"/>
                  </a:cubicBezTo>
                  <a:cubicBezTo>
                    <a:pt x="1" y="1694"/>
                    <a:pt x="7" y="2186"/>
                    <a:pt x="166" y="2595"/>
                  </a:cubicBezTo>
                  <a:cubicBezTo>
                    <a:pt x="167" y="2598"/>
                    <a:pt x="169" y="2599"/>
                    <a:pt x="172" y="2599"/>
                  </a:cubicBezTo>
                  <a:cubicBezTo>
                    <a:pt x="176" y="2599"/>
                    <a:pt x="179" y="2597"/>
                    <a:pt x="178" y="2592"/>
                  </a:cubicBezTo>
                  <a:cubicBezTo>
                    <a:pt x="103" y="2153"/>
                    <a:pt x="38" y="1735"/>
                    <a:pt x="92" y="1288"/>
                  </a:cubicBezTo>
                  <a:cubicBezTo>
                    <a:pt x="146" y="828"/>
                    <a:pt x="307" y="421"/>
                    <a:pt x="506" y="7"/>
                  </a:cubicBezTo>
                  <a:cubicBezTo>
                    <a:pt x="508" y="3"/>
                    <a:pt x="505" y="1"/>
                    <a:pt x="502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6">
              <a:extLst>
                <a:ext uri="{FF2B5EF4-FFF2-40B4-BE49-F238E27FC236}">
                  <a16:creationId xmlns:a16="http://schemas.microsoft.com/office/drawing/2014/main" id="{D12F63FC-E2CF-D5B0-B0DE-2E11181BA9C8}"/>
                </a:ext>
              </a:extLst>
            </p:cNvPr>
            <p:cNvSpPr/>
            <p:nvPr/>
          </p:nvSpPr>
          <p:spPr>
            <a:xfrm>
              <a:off x="1955875" y="729725"/>
              <a:ext cx="16575" cy="7450"/>
            </a:xfrm>
            <a:custGeom>
              <a:avLst/>
              <a:gdLst/>
              <a:ahLst/>
              <a:cxnLst/>
              <a:rect l="l" t="t" r="r" b="b"/>
              <a:pathLst>
                <a:path w="663" h="298" extrusionOk="0">
                  <a:moveTo>
                    <a:pt x="651" y="1"/>
                  </a:moveTo>
                  <a:cubicBezTo>
                    <a:pt x="650" y="1"/>
                    <a:pt x="649" y="1"/>
                    <a:pt x="647" y="1"/>
                  </a:cubicBezTo>
                  <a:cubicBezTo>
                    <a:pt x="428" y="86"/>
                    <a:pt x="213" y="182"/>
                    <a:pt x="5" y="290"/>
                  </a:cubicBezTo>
                  <a:cubicBezTo>
                    <a:pt x="0" y="292"/>
                    <a:pt x="4" y="298"/>
                    <a:pt x="8" y="298"/>
                  </a:cubicBezTo>
                  <a:cubicBezTo>
                    <a:pt x="8" y="298"/>
                    <a:pt x="9" y="298"/>
                    <a:pt x="9" y="298"/>
                  </a:cubicBezTo>
                  <a:cubicBezTo>
                    <a:pt x="222" y="201"/>
                    <a:pt x="436" y="106"/>
                    <a:pt x="653" y="20"/>
                  </a:cubicBezTo>
                  <a:cubicBezTo>
                    <a:pt x="662" y="16"/>
                    <a:pt x="660" y="1"/>
                    <a:pt x="651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6">
              <a:extLst>
                <a:ext uri="{FF2B5EF4-FFF2-40B4-BE49-F238E27FC236}">
                  <a16:creationId xmlns:a16="http://schemas.microsoft.com/office/drawing/2014/main" id="{A018D314-34F6-E405-B3B7-82E7901DA78F}"/>
                </a:ext>
              </a:extLst>
            </p:cNvPr>
            <p:cNvSpPr/>
            <p:nvPr/>
          </p:nvSpPr>
          <p:spPr>
            <a:xfrm>
              <a:off x="1928525" y="726550"/>
              <a:ext cx="20075" cy="8300"/>
            </a:xfrm>
            <a:custGeom>
              <a:avLst/>
              <a:gdLst/>
              <a:ahLst/>
              <a:cxnLst/>
              <a:rect l="l" t="t" r="r" b="b"/>
              <a:pathLst>
                <a:path w="803" h="332" extrusionOk="0">
                  <a:moveTo>
                    <a:pt x="788" y="0"/>
                  </a:moveTo>
                  <a:cubicBezTo>
                    <a:pt x="787" y="0"/>
                    <a:pt x="786" y="1"/>
                    <a:pt x="785" y="1"/>
                  </a:cubicBezTo>
                  <a:lnTo>
                    <a:pt x="784" y="1"/>
                  </a:lnTo>
                  <a:cubicBezTo>
                    <a:pt x="654" y="60"/>
                    <a:pt x="528" y="123"/>
                    <a:pt x="397" y="175"/>
                  </a:cubicBezTo>
                  <a:cubicBezTo>
                    <a:pt x="268" y="227"/>
                    <a:pt x="139" y="274"/>
                    <a:pt x="8" y="319"/>
                  </a:cubicBezTo>
                  <a:cubicBezTo>
                    <a:pt x="1" y="321"/>
                    <a:pt x="3" y="332"/>
                    <a:pt x="10" y="332"/>
                  </a:cubicBezTo>
                  <a:cubicBezTo>
                    <a:pt x="10" y="332"/>
                    <a:pt x="11" y="332"/>
                    <a:pt x="12" y="332"/>
                  </a:cubicBezTo>
                  <a:cubicBezTo>
                    <a:pt x="150" y="294"/>
                    <a:pt x="284" y="248"/>
                    <a:pt x="417" y="194"/>
                  </a:cubicBezTo>
                  <a:cubicBezTo>
                    <a:pt x="544" y="141"/>
                    <a:pt x="673" y="86"/>
                    <a:pt x="793" y="17"/>
                  </a:cubicBezTo>
                  <a:cubicBezTo>
                    <a:pt x="803" y="13"/>
                    <a:pt x="797" y="0"/>
                    <a:pt x="788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6">
              <a:extLst>
                <a:ext uri="{FF2B5EF4-FFF2-40B4-BE49-F238E27FC236}">
                  <a16:creationId xmlns:a16="http://schemas.microsoft.com/office/drawing/2014/main" id="{4C1BCCD5-277F-2B3B-0AB1-04B51DB67268}"/>
                </a:ext>
              </a:extLst>
            </p:cNvPr>
            <p:cNvSpPr/>
            <p:nvPr/>
          </p:nvSpPr>
          <p:spPr>
            <a:xfrm>
              <a:off x="1897100" y="726775"/>
              <a:ext cx="22675" cy="9375"/>
            </a:xfrm>
            <a:custGeom>
              <a:avLst/>
              <a:gdLst/>
              <a:ahLst/>
              <a:cxnLst/>
              <a:rect l="l" t="t" r="r" b="b"/>
              <a:pathLst>
                <a:path w="907" h="375" extrusionOk="0">
                  <a:moveTo>
                    <a:pt x="895" y="1"/>
                  </a:moveTo>
                  <a:cubicBezTo>
                    <a:pt x="895" y="1"/>
                    <a:pt x="895" y="1"/>
                    <a:pt x="894" y="1"/>
                  </a:cubicBezTo>
                  <a:cubicBezTo>
                    <a:pt x="733" y="31"/>
                    <a:pt x="575" y="77"/>
                    <a:pt x="422" y="140"/>
                  </a:cubicBezTo>
                  <a:cubicBezTo>
                    <a:pt x="351" y="169"/>
                    <a:pt x="281" y="201"/>
                    <a:pt x="213" y="236"/>
                  </a:cubicBezTo>
                  <a:cubicBezTo>
                    <a:pt x="145" y="271"/>
                    <a:pt x="68" y="308"/>
                    <a:pt x="9" y="358"/>
                  </a:cubicBezTo>
                  <a:cubicBezTo>
                    <a:pt x="1" y="364"/>
                    <a:pt x="9" y="375"/>
                    <a:pt x="17" y="375"/>
                  </a:cubicBezTo>
                  <a:cubicBezTo>
                    <a:pt x="18" y="375"/>
                    <a:pt x="20" y="374"/>
                    <a:pt x="21" y="374"/>
                  </a:cubicBezTo>
                  <a:cubicBezTo>
                    <a:pt x="92" y="340"/>
                    <a:pt x="156" y="293"/>
                    <a:pt x="225" y="256"/>
                  </a:cubicBezTo>
                  <a:cubicBezTo>
                    <a:pt x="298" y="218"/>
                    <a:pt x="373" y="182"/>
                    <a:pt x="450" y="151"/>
                  </a:cubicBezTo>
                  <a:cubicBezTo>
                    <a:pt x="595" y="93"/>
                    <a:pt x="745" y="47"/>
                    <a:pt x="899" y="14"/>
                  </a:cubicBezTo>
                  <a:cubicBezTo>
                    <a:pt x="907" y="13"/>
                    <a:pt x="903" y="1"/>
                    <a:pt x="895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6">
              <a:extLst>
                <a:ext uri="{FF2B5EF4-FFF2-40B4-BE49-F238E27FC236}">
                  <a16:creationId xmlns:a16="http://schemas.microsoft.com/office/drawing/2014/main" id="{0B6EE3AC-3DE8-81BE-236F-065B29BF69E7}"/>
                </a:ext>
              </a:extLst>
            </p:cNvPr>
            <p:cNvSpPr/>
            <p:nvPr/>
          </p:nvSpPr>
          <p:spPr>
            <a:xfrm>
              <a:off x="2025050" y="768725"/>
              <a:ext cx="18150" cy="3900"/>
            </a:xfrm>
            <a:custGeom>
              <a:avLst/>
              <a:gdLst/>
              <a:ahLst/>
              <a:cxnLst/>
              <a:rect l="l" t="t" r="r" b="b"/>
              <a:pathLst>
                <a:path w="726" h="156" extrusionOk="0">
                  <a:moveTo>
                    <a:pt x="641" y="1"/>
                  </a:moveTo>
                  <a:cubicBezTo>
                    <a:pt x="547" y="1"/>
                    <a:pt x="451" y="17"/>
                    <a:pt x="361" y="33"/>
                  </a:cubicBezTo>
                  <a:cubicBezTo>
                    <a:pt x="241" y="56"/>
                    <a:pt x="124" y="90"/>
                    <a:pt x="12" y="134"/>
                  </a:cubicBezTo>
                  <a:cubicBezTo>
                    <a:pt x="0" y="139"/>
                    <a:pt x="3" y="156"/>
                    <a:pt x="14" y="156"/>
                  </a:cubicBezTo>
                  <a:cubicBezTo>
                    <a:pt x="15" y="156"/>
                    <a:pt x="16" y="156"/>
                    <a:pt x="17" y="155"/>
                  </a:cubicBezTo>
                  <a:cubicBezTo>
                    <a:pt x="131" y="119"/>
                    <a:pt x="246" y="89"/>
                    <a:pt x="363" y="67"/>
                  </a:cubicBezTo>
                  <a:cubicBezTo>
                    <a:pt x="479" y="45"/>
                    <a:pt x="598" y="41"/>
                    <a:pt x="714" y="21"/>
                  </a:cubicBezTo>
                  <a:cubicBezTo>
                    <a:pt x="725" y="20"/>
                    <a:pt x="722" y="4"/>
                    <a:pt x="712" y="4"/>
                  </a:cubicBezTo>
                  <a:cubicBezTo>
                    <a:pt x="689" y="2"/>
                    <a:pt x="665" y="1"/>
                    <a:pt x="641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6">
              <a:extLst>
                <a:ext uri="{FF2B5EF4-FFF2-40B4-BE49-F238E27FC236}">
                  <a16:creationId xmlns:a16="http://schemas.microsoft.com/office/drawing/2014/main" id="{8836DA14-2670-82F5-16C8-02D421A1F4D3}"/>
                </a:ext>
              </a:extLst>
            </p:cNvPr>
            <p:cNvSpPr/>
            <p:nvPr/>
          </p:nvSpPr>
          <p:spPr>
            <a:xfrm>
              <a:off x="2051475" y="779125"/>
              <a:ext cx="14625" cy="3875"/>
            </a:xfrm>
            <a:custGeom>
              <a:avLst/>
              <a:gdLst/>
              <a:ahLst/>
              <a:cxnLst/>
              <a:rect l="l" t="t" r="r" b="b"/>
              <a:pathLst>
                <a:path w="585" h="155" extrusionOk="0">
                  <a:moveTo>
                    <a:pt x="576" y="1"/>
                  </a:moveTo>
                  <a:cubicBezTo>
                    <a:pt x="575" y="1"/>
                    <a:pt x="575" y="1"/>
                    <a:pt x="575" y="1"/>
                  </a:cubicBezTo>
                  <a:cubicBezTo>
                    <a:pt x="482" y="14"/>
                    <a:pt x="389" y="41"/>
                    <a:pt x="297" y="62"/>
                  </a:cubicBezTo>
                  <a:cubicBezTo>
                    <a:pt x="202" y="84"/>
                    <a:pt x="106" y="106"/>
                    <a:pt x="12" y="134"/>
                  </a:cubicBezTo>
                  <a:cubicBezTo>
                    <a:pt x="1" y="138"/>
                    <a:pt x="4" y="154"/>
                    <a:pt x="15" y="154"/>
                  </a:cubicBezTo>
                  <a:cubicBezTo>
                    <a:pt x="16" y="154"/>
                    <a:pt x="17" y="154"/>
                    <a:pt x="18" y="154"/>
                  </a:cubicBezTo>
                  <a:cubicBezTo>
                    <a:pt x="113" y="136"/>
                    <a:pt x="205" y="113"/>
                    <a:pt x="299" y="90"/>
                  </a:cubicBezTo>
                  <a:cubicBezTo>
                    <a:pt x="392" y="66"/>
                    <a:pt x="487" y="49"/>
                    <a:pt x="577" y="16"/>
                  </a:cubicBezTo>
                  <a:cubicBezTo>
                    <a:pt x="584" y="14"/>
                    <a:pt x="583" y="1"/>
                    <a:pt x="576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6">
              <a:extLst>
                <a:ext uri="{FF2B5EF4-FFF2-40B4-BE49-F238E27FC236}">
                  <a16:creationId xmlns:a16="http://schemas.microsoft.com/office/drawing/2014/main" id="{84DEFFE2-496D-400B-14ED-46BC23C8F439}"/>
                </a:ext>
              </a:extLst>
            </p:cNvPr>
            <p:cNvSpPr/>
            <p:nvPr/>
          </p:nvSpPr>
          <p:spPr>
            <a:xfrm>
              <a:off x="2086200" y="841450"/>
              <a:ext cx="22225" cy="2075"/>
            </a:xfrm>
            <a:custGeom>
              <a:avLst/>
              <a:gdLst/>
              <a:ahLst/>
              <a:cxnLst/>
              <a:rect l="l" t="t" r="r" b="b"/>
              <a:pathLst>
                <a:path w="889" h="83" extrusionOk="0">
                  <a:moveTo>
                    <a:pt x="751" y="0"/>
                  </a:moveTo>
                  <a:cubicBezTo>
                    <a:pt x="748" y="0"/>
                    <a:pt x="747" y="4"/>
                    <a:pt x="750" y="5"/>
                  </a:cubicBezTo>
                  <a:lnTo>
                    <a:pt x="750" y="4"/>
                  </a:lnTo>
                  <a:cubicBezTo>
                    <a:pt x="772" y="8"/>
                    <a:pt x="793" y="13"/>
                    <a:pt x="815" y="18"/>
                  </a:cubicBezTo>
                  <a:lnTo>
                    <a:pt x="815" y="18"/>
                  </a:lnTo>
                  <a:cubicBezTo>
                    <a:pt x="802" y="18"/>
                    <a:pt x="790" y="18"/>
                    <a:pt x="777" y="18"/>
                  </a:cubicBezTo>
                  <a:cubicBezTo>
                    <a:pt x="664" y="18"/>
                    <a:pt x="549" y="29"/>
                    <a:pt x="437" y="33"/>
                  </a:cubicBezTo>
                  <a:cubicBezTo>
                    <a:pt x="296" y="40"/>
                    <a:pt x="150" y="35"/>
                    <a:pt x="11" y="60"/>
                  </a:cubicBezTo>
                  <a:cubicBezTo>
                    <a:pt x="0" y="62"/>
                    <a:pt x="4" y="78"/>
                    <a:pt x="13" y="78"/>
                  </a:cubicBezTo>
                  <a:cubicBezTo>
                    <a:pt x="49" y="81"/>
                    <a:pt x="85" y="83"/>
                    <a:pt x="121" y="83"/>
                  </a:cubicBezTo>
                  <a:cubicBezTo>
                    <a:pt x="232" y="83"/>
                    <a:pt x="344" y="70"/>
                    <a:pt x="455" y="65"/>
                  </a:cubicBezTo>
                  <a:cubicBezTo>
                    <a:pt x="595" y="58"/>
                    <a:pt x="740" y="61"/>
                    <a:pt x="880" y="37"/>
                  </a:cubicBezTo>
                  <a:cubicBezTo>
                    <a:pt x="889" y="35"/>
                    <a:pt x="886" y="22"/>
                    <a:pt x="878" y="22"/>
                  </a:cubicBezTo>
                  <a:cubicBezTo>
                    <a:pt x="878" y="22"/>
                    <a:pt x="878" y="22"/>
                    <a:pt x="878" y="22"/>
                  </a:cubicBezTo>
                  <a:lnTo>
                    <a:pt x="878" y="22"/>
                  </a:lnTo>
                  <a:lnTo>
                    <a:pt x="878" y="21"/>
                  </a:lnTo>
                  <a:cubicBezTo>
                    <a:pt x="871" y="21"/>
                    <a:pt x="863" y="20"/>
                    <a:pt x="856" y="20"/>
                  </a:cubicBezTo>
                  <a:lnTo>
                    <a:pt x="856" y="20"/>
                  </a:lnTo>
                  <a:cubicBezTo>
                    <a:pt x="821" y="16"/>
                    <a:pt x="785" y="9"/>
                    <a:pt x="751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6">
              <a:extLst>
                <a:ext uri="{FF2B5EF4-FFF2-40B4-BE49-F238E27FC236}">
                  <a16:creationId xmlns:a16="http://schemas.microsoft.com/office/drawing/2014/main" id="{8CE6A87C-2BE9-E66F-8374-685E47DBB46F}"/>
                </a:ext>
              </a:extLst>
            </p:cNvPr>
            <p:cNvSpPr/>
            <p:nvPr/>
          </p:nvSpPr>
          <p:spPr>
            <a:xfrm>
              <a:off x="2102025" y="857125"/>
              <a:ext cx="12425" cy="1800"/>
            </a:xfrm>
            <a:custGeom>
              <a:avLst/>
              <a:gdLst/>
              <a:ahLst/>
              <a:cxnLst/>
              <a:rect l="l" t="t" r="r" b="b"/>
              <a:pathLst>
                <a:path w="497" h="72" extrusionOk="0">
                  <a:moveTo>
                    <a:pt x="452" y="1"/>
                  </a:moveTo>
                  <a:cubicBezTo>
                    <a:pt x="442" y="1"/>
                    <a:pt x="431" y="3"/>
                    <a:pt x="420" y="4"/>
                  </a:cubicBezTo>
                  <a:lnTo>
                    <a:pt x="366" y="9"/>
                  </a:lnTo>
                  <a:lnTo>
                    <a:pt x="246" y="20"/>
                  </a:lnTo>
                  <a:cubicBezTo>
                    <a:pt x="168" y="27"/>
                    <a:pt x="91" y="36"/>
                    <a:pt x="13" y="48"/>
                  </a:cubicBezTo>
                  <a:cubicBezTo>
                    <a:pt x="1" y="50"/>
                    <a:pt x="3" y="71"/>
                    <a:pt x="15" y="71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96" y="68"/>
                    <a:pt x="176" y="61"/>
                    <a:pt x="256" y="53"/>
                  </a:cubicBezTo>
                  <a:lnTo>
                    <a:pt x="374" y="40"/>
                  </a:lnTo>
                  <a:lnTo>
                    <a:pt x="430" y="35"/>
                  </a:lnTo>
                  <a:cubicBezTo>
                    <a:pt x="449" y="32"/>
                    <a:pt x="468" y="27"/>
                    <a:pt x="488" y="21"/>
                  </a:cubicBezTo>
                  <a:cubicBezTo>
                    <a:pt x="496" y="18"/>
                    <a:pt x="495" y="4"/>
                    <a:pt x="486" y="4"/>
                  </a:cubicBezTo>
                  <a:lnTo>
                    <a:pt x="486" y="5"/>
                  </a:lnTo>
                  <a:cubicBezTo>
                    <a:pt x="474" y="4"/>
                    <a:pt x="464" y="1"/>
                    <a:pt x="452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6">
              <a:extLst>
                <a:ext uri="{FF2B5EF4-FFF2-40B4-BE49-F238E27FC236}">
                  <a16:creationId xmlns:a16="http://schemas.microsoft.com/office/drawing/2014/main" id="{AAF04531-C536-C3FD-9620-E0E02CDF2CE3}"/>
                </a:ext>
              </a:extLst>
            </p:cNvPr>
            <p:cNvSpPr/>
            <p:nvPr/>
          </p:nvSpPr>
          <p:spPr>
            <a:xfrm>
              <a:off x="2120375" y="890325"/>
              <a:ext cx="13650" cy="1525"/>
            </a:xfrm>
            <a:custGeom>
              <a:avLst/>
              <a:gdLst/>
              <a:ahLst/>
              <a:cxnLst/>
              <a:rect l="l" t="t" r="r" b="b"/>
              <a:pathLst>
                <a:path w="546" h="61" extrusionOk="0">
                  <a:moveTo>
                    <a:pt x="290" y="0"/>
                  </a:moveTo>
                  <a:cubicBezTo>
                    <a:pt x="282" y="0"/>
                    <a:pt x="275" y="0"/>
                    <a:pt x="268" y="0"/>
                  </a:cubicBezTo>
                  <a:cubicBezTo>
                    <a:pt x="224" y="1"/>
                    <a:pt x="180" y="5"/>
                    <a:pt x="136" y="9"/>
                  </a:cubicBezTo>
                  <a:cubicBezTo>
                    <a:pt x="116" y="11"/>
                    <a:pt x="95" y="13"/>
                    <a:pt x="73" y="16"/>
                  </a:cubicBezTo>
                  <a:cubicBezTo>
                    <a:pt x="52" y="17"/>
                    <a:pt x="32" y="23"/>
                    <a:pt x="12" y="30"/>
                  </a:cubicBezTo>
                  <a:cubicBezTo>
                    <a:pt x="1" y="38"/>
                    <a:pt x="4" y="56"/>
                    <a:pt x="17" y="60"/>
                  </a:cubicBezTo>
                  <a:cubicBezTo>
                    <a:pt x="21" y="60"/>
                    <a:pt x="26" y="61"/>
                    <a:pt x="31" y="61"/>
                  </a:cubicBezTo>
                  <a:cubicBezTo>
                    <a:pt x="47" y="61"/>
                    <a:pt x="63" y="59"/>
                    <a:pt x="79" y="56"/>
                  </a:cubicBezTo>
                  <a:cubicBezTo>
                    <a:pt x="98" y="54"/>
                    <a:pt x="117" y="52"/>
                    <a:pt x="136" y="49"/>
                  </a:cubicBezTo>
                  <a:cubicBezTo>
                    <a:pt x="180" y="44"/>
                    <a:pt x="224" y="42"/>
                    <a:pt x="268" y="40"/>
                  </a:cubicBezTo>
                  <a:cubicBezTo>
                    <a:pt x="289" y="39"/>
                    <a:pt x="309" y="39"/>
                    <a:pt x="330" y="39"/>
                  </a:cubicBezTo>
                  <a:cubicBezTo>
                    <a:pt x="395" y="39"/>
                    <a:pt x="461" y="42"/>
                    <a:pt x="526" y="47"/>
                  </a:cubicBezTo>
                  <a:cubicBezTo>
                    <a:pt x="526" y="47"/>
                    <a:pt x="527" y="47"/>
                    <a:pt x="527" y="47"/>
                  </a:cubicBezTo>
                  <a:cubicBezTo>
                    <a:pt x="542" y="47"/>
                    <a:pt x="545" y="21"/>
                    <a:pt x="530" y="18"/>
                  </a:cubicBezTo>
                  <a:cubicBezTo>
                    <a:pt x="450" y="6"/>
                    <a:pt x="370" y="0"/>
                    <a:pt x="290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6">
              <a:extLst>
                <a:ext uri="{FF2B5EF4-FFF2-40B4-BE49-F238E27FC236}">
                  <a16:creationId xmlns:a16="http://schemas.microsoft.com/office/drawing/2014/main" id="{80A370EE-68B0-45BB-EB9C-2E23DCE0AB7E}"/>
                </a:ext>
              </a:extLst>
            </p:cNvPr>
            <p:cNvSpPr/>
            <p:nvPr/>
          </p:nvSpPr>
          <p:spPr>
            <a:xfrm>
              <a:off x="2132325" y="906625"/>
              <a:ext cx="9425" cy="1800"/>
            </a:xfrm>
            <a:custGeom>
              <a:avLst/>
              <a:gdLst/>
              <a:ahLst/>
              <a:cxnLst/>
              <a:rect l="l" t="t" r="r" b="b"/>
              <a:pathLst>
                <a:path w="377" h="72" extrusionOk="0">
                  <a:moveTo>
                    <a:pt x="351" y="0"/>
                  </a:moveTo>
                  <a:cubicBezTo>
                    <a:pt x="350" y="0"/>
                    <a:pt x="350" y="0"/>
                    <a:pt x="349" y="0"/>
                  </a:cubicBezTo>
                  <a:lnTo>
                    <a:pt x="175" y="18"/>
                  </a:lnTo>
                  <a:cubicBezTo>
                    <a:pt x="147" y="20"/>
                    <a:pt x="118" y="24"/>
                    <a:pt x="90" y="27"/>
                  </a:cubicBezTo>
                  <a:cubicBezTo>
                    <a:pt x="65" y="30"/>
                    <a:pt x="32" y="31"/>
                    <a:pt x="9" y="45"/>
                  </a:cubicBezTo>
                  <a:cubicBezTo>
                    <a:pt x="1" y="51"/>
                    <a:pt x="2" y="64"/>
                    <a:pt x="11" y="67"/>
                  </a:cubicBezTo>
                  <a:cubicBezTo>
                    <a:pt x="22" y="71"/>
                    <a:pt x="35" y="72"/>
                    <a:pt x="48" y="72"/>
                  </a:cubicBezTo>
                  <a:cubicBezTo>
                    <a:pt x="64" y="72"/>
                    <a:pt x="80" y="70"/>
                    <a:pt x="94" y="69"/>
                  </a:cubicBezTo>
                  <a:cubicBezTo>
                    <a:pt x="121" y="67"/>
                    <a:pt x="150" y="65"/>
                    <a:pt x="178" y="61"/>
                  </a:cubicBezTo>
                  <a:lnTo>
                    <a:pt x="349" y="44"/>
                  </a:lnTo>
                  <a:cubicBezTo>
                    <a:pt x="375" y="41"/>
                    <a:pt x="377" y="0"/>
                    <a:pt x="351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6">
              <a:extLst>
                <a:ext uri="{FF2B5EF4-FFF2-40B4-BE49-F238E27FC236}">
                  <a16:creationId xmlns:a16="http://schemas.microsoft.com/office/drawing/2014/main" id="{397A816C-5EDA-7AFA-63BE-CA06C5CB8EEF}"/>
                </a:ext>
              </a:extLst>
            </p:cNvPr>
            <p:cNvSpPr/>
            <p:nvPr/>
          </p:nvSpPr>
          <p:spPr>
            <a:xfrm>
              <a:off x="2159925" y="965400"/>
              <a:ext cx="11850" cy="1350"/>
            </a:xfrm>
            <a:custGeom>
              <a:avLst/>
              <a:gdLst/>
              <a:ahLst/>
              <a:cxnLst/>
              <a:rect l="l" t="t" r="r" b="b"/>
              <a:pathLst>
                <a:path w="474" h="54" extrusionOk="0">
                  <a:moveTo>
                    <a:pt x="139" y="1"/>
                  </a:moveTo>
                  <a:cubicBezTo>
                    <a:pt x="99" y="1"/>
                    <a:pt x="59" y="2"/>
                    <a:pt x="19" y="4"/>
                  </a:cubicBezTo>
                  <a:cubicBezTo>
                    <a:pt x="1" y="4"/>
                    <a:pt x="1" y="30"/>
                    <a:pt x="19" y="30"/>
                  </a:cubicBezTo>
                  <a:cubicBezTo>
                    <a:pt x="95" y="40"/>
                    <a:pt x="171" y="46"/>
                    <a:pt x="247" y="48"/>
                  </a:cubicBezTo>
                  <a:lnTo>
                    <a:pt x="360" y="53"/>
                  </a:lnTo>
                  <a:cubicBezTo>
                    <a:pt x="364" y="53"/>
                    <a:pt x="368" y="53"/>
                    <a:pt x="371" y="53"/>
                  </a:cubicBezTo>
                  <a:cubicBezTo>
                    <a:pt x="384" y="53"/>
                    <a:pt x="396" y="52"/>
                    <a:pt x="408" y="48"/>
                  </a:cubicBezTo>
                  <a:cubicBezTo>
                    <a:pt x="426" y="44"/>
                    <a:pt x="446" y="42"/>
                    <a:pt x="465" y="42"/>
                  </a:cubicBezTo>
                  <a:cubicBezTo>
                    <a:pt x="473" y="41"/>
                    <a:pt x="473" y="28"/>
                    <a:pt x="465" y="27"/>
                  </a:cubicBezTo>
                  <a:cubicBezTo>
                    <a:pt x="426" y="22"/>
                    <a:pt x="391" y="10"/>
                    <a:pt x="352" y="8"/>
                  </a:cubicBezTo>
                  <a:lnTo>
                    <a:pt x="242" y="4"/>
                  </a:lnTo>
                  <a:cubicBezTo>
                    <a:pt x="208" y="2"/>
                    <a:pt x="173" y="1"/>
                    <a:pt x="139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6">
              <a:extLst>
                <a:ext uri="{FF2B5EF4-FFF2-40B4-BE49-F238E27FC236}">
                  <a16:creationId xmlns:a16="http://schemas.microsoft.com/office/drawing/2014/main" id="{76C4B49E-6BF5-A5C0-32C4-40AB0E5693F1}"/>
                </a:ext>
              </a:extLst>
            </p:cNvPr>
            <p:cNvSpPr/>
            <p:nvPr/>
          </p:nvSpPr>
          <p:spPr>
            <a:xfrm>
              <a:off x="2152775" y="977825"/>
              <a:ext cx="11775" cy="2250"/>
            </a:xfrm>
            <a:custGeom>
              <a:avLst/>
              <a:gdLst/>
              <a:ahLst/>
              <a:cxnLst/>
              <a:rect l="l" t="t" r="r" b="b"/>
              <a:pathLst>
                <a:path w="471" h="90" extrusionOk="0">
                  <a:moveTo>
                    <a:pt x="340" y="1"/>
                  </a:moveTo>
                  <a:cubicBezTo>
                    <a:pt x="301" y="1"/>
                    <a:pt x="262" y="3"/>
                    <a:pt x="224" y="8"/>
                  </a:cubicBezTo>
                  <a:cubicBezTo>
                    <a:pt x="187" y="12"/>
                    <a:pt x="151" y="19"/>
                    <a:pt x="115" y="26"/>
                  </a:cubicBezTo>
                  <a:cubicBezTo>
                    <a:pt x="83" y="34"/>
                    <a:pt x="37" y="41"/>
                    <a:pt x="11" y="62"/>
                  </a:cubicBezTo>
                  <a:cubicBezTo>
                    <a:pt x="0" y="72"/>
                    <a:pt x="10" y="89"/>
                    <a:pt x="23" y="89"/>
                  </a:cubicBezTo>
                  <a:cubicBezTo>
                    <a:pt x="40" y="88"/>
                    <a:pt x="58" y="85"/>
                    <a:pt x="74" y="78"/>
                  </a:cubicBezTo>
                  <a:cubicBezTo>
                    <a:pt x="92" y="73"/>
                    <a:pt x="112" y="69"/>
                    <a:pt x="130" y="65"/>
                  </a:cubicBezTo>
                  <a:cubicBezTo>
                    <a:pt x="164" y="56"/>
                    <a:pt x="198" y="50"/>
                    <a:pt x="233" y="44"/>
                  </a:cubicBezTo>
                  <a:cubicBezTo>
                    <a:pt x="300" y="34"/>
                    <a:pt x="366" y="29"/>
                    <a:pt x="434" y="29"/>
                  </a:cubicBezTo>
                  <a:cubicBezTo>
                    <a:pt x="441" y="29"/>
                    <a:pt x="448" y="29"/>
                    <a:pt x="456" y="29"/>
                  </a:cubicBezTo>
                  <a:cubicBezTo>
                    <a:pt x="471" y="29"/>
                    <a:pt x="470" y="9"/>
                    <a:pt x="456" y="8"/>
                  </a:cubicBezTo>
                  <a:cubicBezTo>
                    <a:pt x="417" y="3"/>
                    <a:pt x="379" y="1"/>
                    <a:pt x="340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6">
              <a:extLst>
                <a:ext uri="{FF2B5EF4-FFF2-40B4-BE49-F238E27FC236}">
                  <a16:creationId xmlns:a16="http://schemas.microsoft.com/office/drawing/2014/main" id="{99EAB516-EB93-4F24-DFA7-0644607957D4}"/>
                </a:ext>
              </a:extLst>
            </p:cNvPr>
            <p:cNvSpPr/>
            <p:nvPr/>
          </p:nvSpPr>
          <p:spPr>
            <a:xfrm>
              <a:off x="2021100" y="960125"/>
              <a:ext cx="1575" cy="17450"/>
            </a:xfrm>
            <a:custGeom>
              <a:avLst/>
              <a:gdLst/>
              <a:ahLst/>
              <a:cxnLst/>
              <a:rect l="l" t="t" r="r" b="b"/>
              <a:pathLst>
                <a:path w="63" h="698" extrusionOk="0">
                  <a:moveTo>
                    <a:pt x="34" y="1"/>
                  </a:moveTo>
                  <a:cubicBezTo>
                    <a:pt x="31" y="1"/>
                    <a:pt x="27" y="3"/>
                    <a:pt x="27" y="7"/>
                  </a:cubicBezTo>
                  <a:cubicBezTo>
                    <a:pt x="10" y="123"/>
                    <a:pt x="0" y="238"/>
                    <a:pt x="0" y="355"/>
                  </a:cubicBezTo>
                  <a:cubicBezTo>
                    <a:pt x="0" y="412"/>
                    <a:pt x="1" y="470"/>
                    <a:pt x="4" y="528"/>
                  </a:cubicBezTo>
                  <a:cubicBezTo>
                    <a:pt x="8" y="579"/>
                    <a:pt x="3" y="645"/>
                    <a:pt x="28" y="692"/>
                  </a:cubicBezTo>
                  <a:cubicBezTo>
                    <a:pt x="30" y="696"/>
                    <a:pt x="34" y="698"/>
                    <a:pt x="38" y="698"/>
                  </a:cubicBezTo>
                  <a:cubicBezTo>
                    <a:pt x="42" y="698"/>
                    <a:pt x="47" y="695"/>
                    <a:pt x="49" y="689"/>
                  </a:cubicBezTo>
                  <a:cubicBezTo>
                    <a:pt x="62" y="639"/>
                    <a:pt x="46" y="578"/>
                    <a:pt x="43" y="528"/>
                  </a:cubicBezTo>
                  <a:cubicBezTo>
                    <a:pt x="39" y="470"/>
                    <a:pt x="36" y="412"/>
                    <a:pt x="35" y="355"/>
                  </a:cubicBezTo>
                  <a:cubicBezTo>
                    <a:pt x="34" y="239"/>
                    <a:pt x="35" y="124"/>
                    <a:pt x="44" y="9"/>
                  </a:cubicBezTo>
                  <a:cubicBezTo>
                    <a:pt x="44" y="4"/>
                    <a:pt x="39" y="1"/>
                    <a:pt x="34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6">
              <a:extLst>
                <a:ext uri="{FF2B5EF4-FFF2-40B4-BE49-F238E27FC236}">
                  <a16:creationId xmlns:a16="http://schemas.microsoft.com/office/drawing/2014/main" id="{FBE7C749-3A61-610E-4486-BCEF48611613}"/>
                </a:ext>
              </a:extLst>
            </p:cNvPr>
            <p:cNvSpPr/>
            <p:nvPr/>
          </p:nvSpPr>
          <p:spPr>
            <a:xfrm>
              <a:off x="2042425" y="978625"/>
              <a:ext cx="4550" cy="19850"/>
            </a:xfrm>
            <a:custGeom>
              <a:avLst/>
              <a:gdLst/>
              <a:ahLst/>
              <a:cxnLst/>
              <a:rect l="l" t="t" r="r" b="b"/>
              <a:pathLst>
                <a:path w="182" h="794" extrusionOk="0">
                  <a:moveTo>
                    <a:pt x="165" y="1"/>
                  </a:moveTo>
                  <a:cubicBezTo>
                    <a:pt x="160" y="1"/>
                    <a:pt x="156" y="2"/>
                    <a:pt x="154" y="7"/>
                  </a:cubicBezTo>
                  <a:cubicBezTo>
                    <a:pt x="90" y="125"/>
                    <a:pt x="47" y="253"/>
                    <a:pt x="28" y="385"/>
                  </a:cubicBezTo>
                  <a:cubicBezTo>
                    <a:pt x="8" y="514"/>
                    <a:pt x="0" y="650"/>
                    <a:pt x="24" y="779"/>
                  </a:cubicBezTo>
                  <a:cubicBezTo>
                    <a:pt x="26" y="789"/>
                    <a:pt x="34" y="794"/>
                    <a:pt x="43" y="794"/>
                  </a:cubicBezTo>
                  <a:cubicBezTo>
                    <a:pt x="54" y="794"/>
                    <a:pt x="66" y="787"/>
                    <a:pt x="64" y="773"/>
                  </a:cubicBezTo>
                  <a:cubicBezTo>
                    <a:pt x="54" y="642"/>
                    <a:pt x="48" y="515"/>
                    <a:pt x="70" y="383"/>
                  </a:cubicBezTo>
                  <a:cubicBezTo>
                    <a:pt x="89" y="256"/>
                    <a:pt x="131" y="135"/>
                    <a:pt x="178" y="17"/>
                  </a:cubicBezTo>
                  <a:cubicBezTo>
                    <a:pt x="181" y="7"/>
                    <a:pt x="173" y="1"/>
                    <a:pt x="165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6">
              <a:extLst>
                <a:ext uri="{FF2B5EF4-FFF2-40B4-BE49-F238E27FC236}">
                  <a16:creationId xmlns:a16="http://schemas.microsoft.com/office/drawing/2014/main" id="{A032B93A-3900-2D47-CB5B-0042BFD277F9}"/>
                </a:ext>
              </a:extLst>
            </p:cNvPr>
            <p:cNvSpPr/>
            <p:nvPr/>
          </p:nvSpPr>
          <p:spPr>
            <a:xfrm>
              <a:off x="2053725" y="986375"/>
              <a:ext cx="1975" cy="13350"/>
            </a:xfrm>
            <a:custGeom>
              <a:avLst/>
              <a:gdLst/>
              <a:ahLst/>
              <a:cxnLst/>
              <a:rect l="l" t="t" r="r" b="b"/>
              <a:pathLst>
                <a:path w="79" h="534" extrusionOk="0">
                  <a:moveTo>
                    <a:pt x="60" y="1"/>
                  </a:moveTo>
                  <a:cubicBezTo>
                    <a:pt x="55" y="1"/>
                    <a:pt x="49" y="3"/>
                    <a:pt x="46" y="10"/>
                  </a:cubicBezTo>
                  <a:cubicBezTo>
                    <a:pt x="18" y="95"/>
                    <a:pt x="1" y="183"/>
                    <a:pt x="1" y="272"/>
                  </a:cubicBezTo>
                  <a:cubicBezTo>
                    <a:pt x="0" y="316"/>
                    <a:pt x="5" y="360"/>
                    <a:pt x="12" y="404"/>
                  </a:cubicBezTo>
                  <a:cubicBezTo>
                    <a:pt x="19" y="443"/>
                    <a:pt x="27" y="494"/>
                    <a:pt x="51" y="528"/>
                  </a:cubicBezTo>
                  <a:cubicBezTo>
                    <a:pt x="53" y="532"/>
                    <a:pt x="58" y="533"/>
                    <a:pt x="62" y="533"/>
                  </a:cubicBezTo>
                  <a:cubicBezTo>
                    <a:pt x="69" y="533"/>
                    <a:pt x="75" y="529"/>
                    <a:pt x="74" y="521"/>
                  </a:cubicBezTo>
                  <a:cubicBezTo>
                    <a:pt x="72" y="502"/>
                    <a:pt x="68" y="483"/>
                    <a:pt x="62" y="464"/>
                  </a:cubicBezTo>
                  <a:cubicBezTo>
                    <a:pt x="58" y="444"/>
                    <a:pt x="54" y="423"/>
                    <a:pt x="50" y="402"/>
                  </a:cubicBezTo>
                  <a:cubicBezTo>
                    <a:pt x="42" y="360"/>
                    <a:pt x="38" y="316"/>
                    <a:pt x="37" y="272"/>
                  </a:cubicBezTo>
                  <a:cubicBezTo>
                    <a:pt x="35" y="185"/>
                    <a:pt x="47" y="100"/>
                    <a:pt x="74" y="19"/>
                  </a:cubicBezTo>
                  <a:cubicBezTo>
                    <a:pt x="78" y="8"/>
                    <a:pt x="69" y="1"/>
                    <a:pt x="60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6">
              <a:extLst>
                <a:ext uri="{FF2B5EF4-FFF2-40B4-BE49-F238E27FC236}">
                  <a16:creationId xmlns:a16="http://schemas.microsoft.com/office/drawing/2014/main" id="{4D2268B3-42F6-D706-EBB1-F104CE74E14B}"/>
                </a:ext>
              </a:extLst>
            </p:cNvPr>
            <p:cNvSpPr/>
            <p:nvPr/>
          </p:nvSpPr>
          <p:spPr>
            <a:xfrm>
              <a:off x="1946925" y="921775"/>
              <a:ext cx="6700" cy="23575"/>
            </a:xfrm>
            <a:custGeom>
              <a:avLst/>
              <a:gdLst/>
              <a:ahLst/>
              <a:cxnLst/>
              <a:rect l="l" t="t" r="r" b="b"/>
              <a:pathLst>
                <a:path w="268" h="943" extrusionOk="0">
                  <a:moveTo>
                    <a:pt x="19" y="1"/>
                  </a:moveTo>
                  <a:cubicBezTo>
                    <a:pt x="12" y="1"/>
                    <a:pt x="6" y="5"/>
                    <a:pt x="6" y="14"/>
                  </a:cubicBezTo>
                  <a:lnTo>
                    <a:pt x="7" y="14"/>
                  </a:lnTo>
                  <a:cubicBezTo>
                    <a:pt x="0" y="179"/>
                    <a:pt x="18" y="343"/>
                    <a:pt x="59" y="502"/>
                  </a:cubicBezTo>
                  <a:cubicBezTo>
                    <a:pt x="80" y="580"/>
                    <a:pt x="105" y="658"/>
                    <a:pt x="136" y="733"/>
                  </a:cubicBezTo>
                  <a:cubicBezTo>
                    <a:pt x="165" y="803"/>
                    <a:pt x="195" y="883"/>
                    <a:pt x="247" y="939"/>
                  </a:cubicBezTo>
                  <a:cubicBezTo>
                    <a:pt x="250" y="941"/>
                    <a:pt x="252" y="942"/>
                    <a:pt x="255" y="942"/>
                  </a:cubicBezTo>
                  <a:cubicBezTo>
                    <a:pt x="261" y="942"/>
                    <a:pt x="268" y="936"/>
                    <a:pt x="266" y="929"/>
                  </a:cubicBezTo>
                  <a:cubicBezTo>
                    <a:pt x="242" y="852"/>
                    <a:pt x="196" y="781"/>
                    <a:pt x="165" y="708"/>
                  </a:cubicBezTo>
                  <a:cubicBezTo>
                    <a:pt x="136" y="638"/>
                    <a:pt x="113" y="566"/>
                    <a:pt x="93" y="492"/>
                  </a:cubicBezTo>
                  <a:cubicBezTo>
                    <a:pt x="52" y="336"/>
                    <a:pt x="31" y="176"/>
                    <a:pt x="33" y="14"/>
                  </a:cubicBezTo>
                  <a:cubicBezTo>
                    <a:pt x="33" y="5"/>
                    <a:pt x="26" y="1"/>
                    <a:pt x="19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6">
              <a:extLst>
                <a:ext uri="{FF2B5EF4-FFF2-40B4-BE49-F238E27FC236}">
                  <a16:creationId xmlns:a16="http://schemas.microsoft.com/office/drawing/2014/main" id="{BA1D7261-C57D-13AF-B8DA-EAABF9D3220F}"/>
                </a:ext>
              </a:extLst>
            </p:cNvPr>
            <p:cNvSpPr/>
            <p:nvPr/>
          </p:nvSpPr>
          <p:spPr>
            <a:xfrm>
              <a:off x="1962650" y="932300"/>
              <a:ext cx="5450" cy="19350"/>
            </a:xfrm>
            <a:custGeom>
              <a:avLst/>
              <a:gdLst/>
              <a:ahLst/>
              <a:cxnLst/>
              <a:rect l="l" t="t" r="r" b="b"/>
              <a:pathLst>
                <a:path w="218" h="774" extrusionOk="0">
                  <a:moveTo>
                    <a:pt x="6" y="1"/>
                  </a:moveTo>
                  <a:cubicBezTo>
                    <a:pt x="3" y="1"/>
                    <a:pt x="0" y="2"/>
                    <a:pt x="0" y="5"/>
                  </a:cubicBezTo>
                  <a:cubicBezTo>
                    <a:pt x="12" y="140"/>
                    <a:pt x="35" y="272"/>
                    <a:pt x="68" y="403"/>
                  </a:cubicBezTo>
                  <a:cubicBezTo>
                    <a:pt x="87" y="468"/>
                    <a:pt x="106" y="533"/>
                    <a:pt x="127" y="597"/>
                  </a:cubicBezTo>
                  <a:cubicBezTo>
                    <a:pt x="148" y="655"/>
                    <a:pt x="164" y="723"/>
                    <a:pt x="202" y="771"/>
                  </a:cubicBezTo>
                  <a:cubicBezTo>
                    <a:pt x="204" y="773"/>
                    <a:pt x="206" y="773"/>
                    <a:pt x="208" y="773"/>
                  </a:cubicBezTo>
                  <a:cubicBezTo>
                    <a:pt x="213" y="773"/>
                    <a:pt x="218" y="767"/>
                    <a:pt x="217" y="762"/>
                  </a:cubicBezTo>
                  <a:cubicBezTo>
                    <a:pt x="209" y="700"/>
                    <a:pt x="171" y="637"/>
                    <a:pt x="150" y="577"/>
                  </a:cubicBezTo>
                  <a:cubicBezTo>
                    <a:pt x="128" y="515"/>
                    <a:pt x="108" y="452"/>
                    <a:pt x="91" y="389"/>
                  </a:cubicBezTo>
                  <a:cubicBezTo>
                    <a:pt x="56" y="263"/>
                    <a:pt x="29" y="134"/>
                    <a:pt x="11" y="4"/>
                  </a:cubicBezTo>
                  <a:cubicBezTo>
                    <a:pt x="10" y="2"/>
                    <a:pt x="8" y="1"/>
                    <a:pt x="6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6">
              <a:extLst>
                <a:ext uri="{FF2B5EF4-FFF2-40B4-BE49-F238E27FC236}">
                  <a16:creationId xmlns:a16="http://schemas.microsoft.com/office/drawing/2014/main" id="{A508BF03-B044-21A6-624B-AAB7F08AA6CC}"/>
                </a:ext>
              </a:extLst>
            </p:cNvPr>
            <p:cNvSpPr/>
            <p:nvPr/>
          </p:nvSpPr>
          <p:spPr>
            <a:xfrm>
              <a:off x="1871150" y="847325"/>
              <a:ext cx="1950" cy="27725"/>
            </a:xfrm>
            <a:custGeom>
              <a:avLst/>
              <a:gdLst/>
              <a:ahLst/>
              <a:cxnLst/>
              <a:rect l="l" t="t" r="r" b="b"/>
              <a:pathLst>
                <a:path w="78" h="1109" extrusionOk="0">
                  <a:moveTo>
                    <a:pt x="65" y="1"/>
                  </a:moveTo>
                  <a:cubicBezTo>
                    <a:pt x="59" y="1"/>
                    <a:pt x="52" y="5"/>
                    <a:pt x="51" y="13"/>
                  </a:cubicBezTo>
                  <a:lnTo>
                    <a:pt x="51" y="12"/>
                  </a:lnTo>
                  <a:cubicBezTo>
                    <a:pt x="27" y="195"/>
                    <a:pt x="14" y="379"/>
                    <a:pt x="10" y="563"/>
                  </a:cubicBezTo>
                  <a:cubicBezTo>
                    <a:pt x="6" y="740"/>
                    <a:pt x="1" y="921"/>
                    <a:pt x="26" y="1097"/>
                  </a:cubicBezTo>
                  <a:cubicBezTo>
                    <a:pt x="28" y="1105"/>
                    <a:pt x="34" y="1109"/>
                    <a:pt x="40" y="1109"/>
                  </a:cubicBezTo>
                  <a:cubicBezTo>
                    <a:pt x="49" y="1109"/>
                    <a:pt x="57" y="1103"/>
                    <a:pt x="57" y="1093"/>
                  </a:cubicBezTo>
                  <a:cubicBezTo>
                    <a:pt x="65" y="913"/>
                    <a:pt x="53" y="733"/>
                    <a:pt x="56" y="553"/>
                  </a:cubicBezTo>
                  <a:cubicBezTo>
                    <a:pt x="59" y="373"/>
                    <a:pt x="67" y="193"/>
                    <a:pt x="77" y="13"/>
                  </a:cubicBezTo>
                  <a:cubicBezTo>
                    <a:pt x="77" y="5"/>
                    <a:pt x="71" y="1"/>
                    <a:pt x="65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6">
              <a:extLst>
                <a:ext uri="{FF2B5EF4-FFF2-40B4-BE49-F238E27FC236}">
                  <a16:creationId xmlns:a16="http://schemas.microsoft.com/office/drawing/2014/main" id="{22EFC68C-9228-7D10-A113-B3DEE0382C5F}"/>
                </a:ext>
              </a:extLst>
            </p:cNvPr>
            <p:cNvSpPr/>
            <p:nvPr/>
          </p:nvSpPr>
          <p:spPr>
            <a:xfrm>
              <a:off x="1883025" y="848900"/>
              <a:ext cx="3625" cy="32450"/>
            </a:xfrm>
            <a:custGeom>
              <a:avLst/>
              <a:gdLst/>
              <a:ahLst/>
              <a:cxnLst/>
              <a:rect l="l" t="t" r="r" b="b"/>
              <a:pathLst>
                <a:path w="145" h="1298" extrusionOk="0">
                  <a:moveTo>
                    <a:pt x="115" y="1270"/>
                  </a:moveTo>
                  <a:lnTo>
                    <a:pt x="115" y="1270"/>
                  </a:lnTo>
                  <a:cubicBezTo>
                    <a:pt x="115" y="1270"/>
                    <a:pt x="115" y="1270"/>
                    <a:pt x="115" y="1270"/>
                  </a:cubicBezTo>
                  <a:lnTo>
                    <a:pt x="115" y="1270"/>
                  </a:lnTo>
                  <a:cubicBezTo>
                    <a:pt x="115" y="1270"/>
                    <a:pt x="115" y="1270"/>
                    <a:pt x="115" y="1270"/>
                  </a:cubicBezTo>
                  <a:close/>
                  <a:moveTo>
                    <a:pt x="6" y="1"/>
                  </a:moveTo>
                  <a:cubicBezTo>
                    <a:pt x="4" y="1"/>
                    <a:pt x="1" y="2"/>
                    <a:pt x="1" y="6"/>
                  </a:cubicBezTo>
                  <a:cubicBezTo>
                    <a:pt x="11" y="317"/>
                    <a:pt x="35" y="628"/>
                    <a:pt x="55" y="939"/>
                  </a:cubicBezTo>
                  <a:cubicBezTo>
                    <a:pt x="59" y="1014"/>
                    <a:pt x="64" y="1090"/>
                    <a:pt x="69" y="1166"/>
                  </a:cubicBezTo>
                  <a:cubicBezTo>
                    <a:pt x="71" y="1199"/>
                    <a:pt x="61" y="1267"/>
                    <a:pt x="92" y="1292"/>
                  </a:cubicBezTo>
                  <a:cubicBezTo>
                    <a:pt x="96" y="1296"/>
                    <a:pt x="100" y="1298"/>
                    <a:pt x="104" y="1298"/>
                  </a:cubicBezTo>
                  <a:cubicBezTo>
                    <a:pt x="123" y="1298"/>
                    <a:pt x="144" y="1265"/>
                    <a:pt x="123" y="1253"/>
                  </a:cubicBezTo>
                  <a:cubicBezTo>
                    <a:pt x="122" y="1252"/>
                    <a:pt x="120" y="1252"/>
                    <a:pt x="119" y="1252"/>
                  </a:cubicBezTo>
                  <a:cubicBezTo>
                    <a:pt x="116" y="1252"/>
                    <a:pt x="114" y="1253"/>
                    <a:pt x="113" y="1254"/>
                  </a:cubicBezTo>
                  <a:lnTo>
                    <a:pt x="109" y="1257"/>
                  </a:lnTo>
                  <a:lnTo>
                    <a:pt x="109" y="1257"/>
                  </a:lnTo>
                  <a:cubicBezTo>
                    <a:pt x="95" y="1200"/>
                    <a:pt x="82" y="977"/>
                    <a:pt x="81" y="952"/>
                  </a:cubicBezTo>
                  <a:lnTo>
                    <a:pt x="60" y="636"/>
                  </a:lnTo>
                  <a:cubicBezTo>
                    <a:pt x="46" y="426"/>
                    <a:pt x="33" y="216"/>
                    <a:pt x="12" y="6"/>
                  </a:cubicBezTo>
                  <a:cubicBezTo>
                    <a:pt x="12" y="2"/>
                    <a:pt x="9" y="1"/>
                    <a:pt x="6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6">
              <a:extLst>
                <a:ext uri="{FF2B5EF4-FFF2-40B4-BE49-F238E27FC236}">
                  <a16:creationId xmlns:a16="http://schemas.microsoft.com/office/drawing/2014/main" id="{C876EAF4-FA80-1F74-2522-E4CE9189300C}"/>
                </a:ext>
              </a:extLst>
            </p:cNvPr>
            <p:cNvSpPr/>
            <p:nvPr/>
          </p:nvSpPr>
          <p:spPr>
            <a:xfrm>
              <a:off x="1924250" y="875200"/>
              <a:ext cx="2525" cy="26675"/>
            </a:xfrm>
            <a:custGeom>
              <a:avLst/>
              <a:gdLst/>
              <a:ahLst/>
              <a:cxnLst/>
              <a:rect l="l" t="t" r="r" b="b"/>
              <a:pathLst>
                <a:path w="101" h="1067" extrusionOk="0">
                  <a:moveTo>
                    <a:pt x="44" y="1"/>
                  </a:moveTo>
                  <a:cubicBezTo>
                    <a:pt x="41" y="1"/>
                    <a:pt x="39" y="2"/>
                    <a:pt x="38" y="6"/>
                  </a:cubicBezTo>
                  <a:cubicBezTo>
                    <a:pt x="12" y="179"/>
                    <a:pt x="1" y="355"/>
                    <a:pt x="6" y="530"/>
                  </a:cubicBezTo>
                  <a:cubicBezTo>
                    <a:pt x="12" y="704"/>
                    <a:pt x="23" y="885"/>
                    <a:pt x="64" y="1054"/>
                  </a:cubicBezTo>
                  <a:cubicBezTo>
                    <a:pt x="66" y="1063"/>
                    <a:pt x="74" y="1067"/>
                    <a:pt x="82" y="1067"/>
                  </a:cubicBezTo>
                  <a:cubicBezTo>
                    <a:pt x="91" y="1067"/>
                    <a:pt x="100" y="1061"/>
                    <a:pt x="99" y="1050"/>
                  </a:cubicBezTo>
                  <a:cubicBezTo>
                    <a:pt x="77" y="876"/>
                    <a:pt x="48" y="706"/>
                    <a:pt x="40" y="530"/>
                  </a:cubicBezTo>
                  <a:cubicBezTo>
                    <a:pt x="34" y="356"/>
                    <a:pt x="38" y="181"/>
                    <a:pt x="52" y="8"/>
                  </a:cubicBezTo>
                  <a:cubicBezTo>
                    <a:pt x="52" y="3"/>
                    <a:pt x="48" y="1"/>
                    <a:pt x="44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16">
            <a:extLst>
              <a:ext uri="{FF2B5EF4-FFF2-40B4-BE49-F238E27FC236}">
                <a16:creationId xmlns:a16="http://schemas.microsoft.com/office/drawing/2014/main" id="{E8CB5A2F-F7AA-74BC-C110-67A93C608CA2}"/>
              </a:ext>
            </a:extLst>
          </p:cNvPr>
          <p:cNvGrpSpPr/>
          <p:nvPr/>
        </p:nvGrpSpPr>
        <p:grpSpPr>
          <a:xfrm rot="11587677">
            <a:off x="7468840" y="3795626"/>
            <a:ext cx="2210395" cy="1252999"/>
            <a:chOff x="1726575" y="723625"/>
            <a:chExt cx="448600" cy="278775"/>
          </a:xfrm>
        </p:grpSpPr>
        <p:sp>
          <p:nvSpPr>
            <p:cNvPr id="384" name="Google Shape;384;p16">
              <a:extLst>
                <a:ext uri="{FF2B5EF4-FFF2-40B4-BE49-F238E27FC236}">
                  <a16:creationId xmlns:a16="http://schemas.microsoft.com/office/drawing/2014/main" id="{3A67A14D-A229-3891-AE7A-837B555EF818}"/>
                </a:ext>
              </a:extLst>
            </p:cNvPr>
            <p:cNvSpPr/>
            <p:nvPr/>
          </p:nvSpPr>
          <p:spPr>
            <a:xfrm>
              <a:off x="1834175" y="723625"/>
              <a:ext cx="341000" cy="278775"/>
            </a:xfrm>
            <a:custGeom>
              <a:avLst/>
              <a:gdLst/>
              <a:ahLst/>
              <a:cxnLst/>
              <a:rect l="l" t="t" r="r" b="b"/>
              <a:pathLst>
                <a:path w="13640" h="11151" extrusionOk="0">
                  <a:moveTo>
                    <a:pt x="2568" y="288"/>
                  </a:moveTo>
                  <a:cubicBezTo>
                    <a:pt x="2266" y="366"/>
                    <a:pt x="1962" y="435"/>
                    <a:pt x="1657" y="495"/>
                  </a:cubicBezTo>
                  <a:lnTo>
                    <a:pt x="1657" y="495"/>
                  </a:lnTo>
                  <a:cubicBezTo>
                    <a:pt x="1958" y="412"/>
                    <a:pt x="2262" y="343"/>
                    <a:pt x="2568" y="288"/>
                  </a:cubicBezTo>
                  <a:close/>
                  <a:moveTo>
                    <a:pt x="4255" y="140"/>
                  </a:moveTo>
                  <a:cubicBezTo>
                    <a:pt x="4449" y="140"/>
                    <a:pt x="4644" y="146"/>
                    <a:pt x="4839" y="158"/>
                  </a:cubicBezTo>
                  <a:cubicBezTo>
                    <a:pt x="5408" y="192"/>
                    <a:pt x="5974" y="280"/>
                    <a:pt x="6529" y="419"/>
                  </a:cubicBezTo>
                  <a:cubicBezTo>
                    <a:pt x="6772" y="480"/>
                    <a:pt x="7055" y="532"/>
                    <a:pt x="7264" y="676"/>
                  </a:cubicBezTo>
                  <a:cubicBezTo>
                    <a:pt x="7380" y="756"/>
                    <a:pt x="7470" y="872"/>
                    <a:pt x="7463" y="1017"/>
                  </a:cubicBezTo>
                  <a:cubicBezTo>
                    <a:pt x="7458" y="1151"/>
                    <a:pt x="7380" y="1288"/>
                    <a:pt x="7233" y="1295"/>
                  </a:cubicBezTo>
                  <a:cubicBezTo>
                    <a:pt x="7203" y="1296"/>
                    <a:pt x="7194" y="1343"/>
                    <a:pt x="7226" y="1352"/>
                  </a:cubicBezTo>
                  <a:cubicBezTo>
                    <a:pt x="7796" y="1484"/>
                    <a:pt x="8387" y="1657"/>
                    <a:pt x="8898" y="1946"/>
                  </a:cubicBezTo>
                  <a:cubicBezTo>
                    <a:pt x="9133" y="2080"/>
                    <a:pt x="9379" y="2310"/>
                    <a:pt x="9270" y="2606"/>
                  </a:cubicBezTo>
                  <a:cubicBezTo>
                    <a:pt x="9183" y="2841"/>
                    <a:pt x="8933" y="2983"/>
                    <a:pt x="8724" y="3096"/>
                  </a:cubicBezTo>
                  <a:cubicBezTo>
                    <a:pt x="8701" y="3108"/>
                    <a:pt x="8711" y="3138"/>
                    <a:pt x="8730" y="3146"/>
                  </a:cubicBezTo>
                  <a:cubicBezTo>
                    <a:pt x="9338" y="3380"/>
                    <a:pt x="9896" y="3728"/>
                    <a:pt x="10372" y="4174"/>
                  </a:cubicBezTo>
                  <a:cubicBezTo>
                    <a:pt x="10603" y="4390"/>
                    <a:pt x="10814" y="4629"/>
                    <a:pt x="11000" y="4886"/>
                  </a:cubicBezTo>
                  <a:cubicBezTo>
                    <a:pt x="11095" y="5017"/>
                    <a:pt x="11189" y="5153"/>
                    <a:pt x="11264" y="5297"/>
                  </a:cubicBezTo>
                  <a:cubicBezTo>
                    <a:pt x="11361" y="5485"/>
                    <a:pt x="11420" y="5798"/>
                    <a:pt x="11155" y="5883"/>
                  </a:cubicBezTo>
                  <a:cubicBezTo>
                    <a:pt x="11120" y="5893"/>
                    <a:pt x="11120" y="5942"/>
                    <a:pt x="11155" y="5953"/>
                  </a:cubicBezTo>
                  <a:cubicBezTo>
                    <a:pt x="11645" y="6143"/>
                    <a:pt x="12036" y="6529"/>
                    <a:pt x="12230" y="7018"/>
                  </a:cubicBezTo>
                  <a:cubicBezTo>
                    <a:pt x="12324" y="7249"/>
                    <a:pt x="12370" y="7496"/>
                    <a:pt x="12366" y="7745"/>
                  </a:cubicBezTo>
                  <a:cubicBezTo>
                    <a:pt x="12363" y="7859"/>
                    <a:pt x="12339" y="7874"/>
                    <a:pt x="12431" y="7942"/>
                  </a:cubicBezTo>
                  <a:cubicBezTo>
                    <a:pt x="12547" y="8027"/>
                    <a:pt x="12658" y="8119"/>
                    <a:pt x="12764" y="8217"/>
                  </a:cubicBezTo>
                  <a:cubicBezTo>
                    <a:pt x="13148" y="8577"/>
                    <a:pt x="13481" y="9062"/>
                    <a:pt x="13481" y="9608"/>
                  </a:cubicBezTo>
                  <a:cubicBezTo>
                    <a:pt x="13481" y="10083"/>
                    <a:pt x="13236" y="10602"/>
                    <a:pt x="12766" y="10770"/>
                  </a:cubicBezTo>
                  <a:cubicBezTo>
                    <a:pt x="12649" y="10812"/>
                    <a:pt x="12533" y="10831"/>
                    <a:pt x="12417" y="10831"/>
                  </a:cubicBezTo>
                  <a:cubicBezTo>
                    <a:pt x="11873" y="10831"/>
                    <a:pt x="11353" y="10418"/>
                    <a:pt x="10960" y="10085"/>
                  </a:cubicBezTo>
                  <a:cubicBezTo>
                    <a:pt x="10952" y="10078"/>
                    <a:pt x="10942" y="10075"/>
                    <a:pt x="10932" y="10075"/>
                  </a:cubicBezTo>
                  <a:cubicBezTo>
                    <a:pt x="10907" y="10075"/>
                    <a:pt x="10883" y="10095"/>
                    <a:pt x="10893" y="10125"/>
                  </a:cubicBezTo>
                  <a:cubicBezTo>
                    <a:pt x="10974" y="10354"/>
                    <a:pt x="11078" y="10633"/>
                    <a:pt x="10950" y="10867"/>
                  </a:cubicBezTo>
                  <a:cubicBezTo>
                    <a:pt x="10890" y="10976"/>
                    <a:pt x="10780" y="11075"/>
                    <a:pt x="10648" y="11075"/>
                  </a:cubicBezTo>
                  <a:cubicBezTo>
                    <a:pt x="10646" y="11075"/>
                    <a:pt x="10644" y="11075"/>
                    <a:pt x="10642" y="11075"/>
                  </a:cubicBezTo>
                  <a:cubicBezTo>
                    <a:pt x="10513" y="11073"/>
                    <a:pt x="10399" y="10976"/>
                    <a:pt x="10309" y="10895"/>
                  </a:cubicBezTo>
                  <a:cubicBezTo>
                    <a:pt x="9983" y="10607"/>
                    <a:pt x="9785" y="10208"/>
                    <a:pt x="9594" y="9825"/>
                  </a:cubicBezTo>
                  <a:cubicBezTo>
                    <a:pt x="9587" y="9812"/>
                    <a:pt x="9574" y="9806"/>
                    <a:pt x="9561" y="9806"/>
                  </a:cubicBezTo>
                  <a:cubicBezTo>
                    <a:pt x="9543" y="9806"/>
                    <a:pt x="9525" y="9816"/>
                    <a:pt x="9521" y="9835"/>
                  </a:cubicBezTo>
                  <a:cubicBezTo>
                    <a:pt x="9417" y="10289"/>
                    <a:pt x="9255" y="10898"/>
                    <a:pt x="8713" y="10989"/>
                  </a:cubicBezTo>
                  <a:cubicBezTo>
                    <a:pt x="8683" y="10995"/>
                    <a:pt x="8653" y="10997"/>
                    <a:pt x="8625" y="10997"/>
                  </a:cubicBezTo>
                  <a:cubicBezTo>
                    <a:pt x="8380" y="10997"/>
                    <a:pt x="8174" y="10826"/>
                    <a:pt x="7995" y="10672"/>
                  </a:cubicBezTo>
                  <a:cubicBezTo>
                    <a:pt x="7822" y="10524"/>
                    <a:pt x="7660" y="10366"/>
                    <a:pt x="7508" y="10197"/>
                  </a:cubicBezTo>
                  <a:cubicBezTo>
                    <a:pt x="6874" y="9494"/>
                    <a:pt x="6424" y="8654"/>
                    <a:pt x="5976" y="7826"/>
                  </a:cubicBezTo>
                  <a:cubicBezTo>
                    <a:pt x="5969" y="7814"/>
                    <a:pt x="5959" y="7808"/>
                    <a:pt x="5950" y="7808"/>
                  </a:cubicBezTo>
                  <a:cubicBezTo>
                    <a:pt x="5930" y="7808"/>
                    <a:pt x="5911" y="7829"/>
                    <a:pt x="5914" y="7853"/>
                  </a:cubicBezTo>
                  <a:cubicBezTo>
                    <a:pt x="5963" y="8199"/>
                    <a:pt x="6007" y="8652"/>
                    <a:pt x="5754" y="8935"/>
                  </a:cubicBezTo>
                  <a:cubicBezTo>
                    <a:pt x="5631" y="9071"/>
                    <a:pt x="5485" y="9125"/>
                    <a:pt x="5334" y="9125"/>
                  </a:cubicBezTo>
                  <a:cubicBezTo>
                    <a:pt x="5050" y="9125"/>
                    <a:pt x="4751" y="8930"/>
                    <a:pt x="4571" y="8714"/>
                  </a:cubicBezTo>
                  <a:cubicBezTo>
                    <a:pt x="4281" y="8367"/>
                    <a:pt x="4064" y="7939"/>
                    <a:pt x="3849" y="7544"/>
                  </a:cubicBezTo>
                  <a:cubicBezTo>
                    <a:pt x="3623" y="7128"/>
                    <a:pt x="3418" y="6704"/>
                    <a:pt x="3231" y="6268"/>
                  </a:cubicBezTo>
                  <a:cubicBezTo>
                    <a:pt x="3017" y="5771"/>
                    <a:pt x="2831" y="5264"/>
                    <a:pt x="2667" y="4748"/>
                  </a:cubicBezTo>
                  <a:cubicBezTo>
                    <a:pt x="2662" y="4732"/>
                    <a:pt x="2647" y="4723"/>
                    <a:pt x="2632" y="4723"/>
                  </a:cubicBezTo>
                  <a:cubicBezTo>
                    <a:pt x="2618" y="4723"/>
                    <a:pt x="2604" y="4731"/>
                    <a:pt x="2601" y="4748"/>
                  </a:cubicBezTo>
                  <a:cubicBezTo>
                    <a:pt x="2540" y="5051"/>
                    <a:pt x="2480" y="5353"/>
                    <a:pt x="2420" y="5656"/>
                  </a:cubicBezTo>
                  <a:cubicBezTo>
                    <a:pt x="2378" y="5865"/>
                    <a:pt x="2326" y="6151"/>
                    <a:pt x="2120" y="6264"/>
                  </a:cubicBezTo>
                  <a:cubicBezTo>
                    <a:pt x="2063" y="6296"/>
                    <a:pt x="2008" y="6310"/>
                    <a:pt x="1956" y="6310"/>
                  </a:cubicBezTo>
                  <a:cubicBezTo>
                    <a:pt x="1553" y="6310"/>
                    <a:pt x="1318" y="5450"/>
                    <a:pt x="1237" y="5178"/>
                  </a:cubicBezTo>
                  <a:cubicBezTo>
                    <a:pt x="955" y="4228"/>
                    <a:pt x="908" y="3229"/>
                    <a:pt x="682" y="2266"/>
                  </a:cubicBezTo>
                  <a:cubicBezTo>
                    <a:pt x="563" y="1757"/>
                    <a:pt x="391" y="1263"/>
                    <a:pt x="122" y="813"/>
                  </a:cubicBezTo>
                  <a:lnTo>
                    <a:pt x="122" y="813"/>
                  </a:lnTo>
                  <a:cubicBezTo>
                    <a:pt x="1076" y="707"/>
                    <a:pt x="2023" y="505"/>
                    <a:pt x="2944" y="229"/>
                  </a:cubicBezTo>
                  <a:lnTo>
                    <a:pt x="2944" y="229"/>
                  </a:lnTo>
                  <a:cubicBezTo>
                    <a:pt x="3378" y="170"/>
                    <a:pt x="3816" y="140"/>
                    <a:pt x="4255" y="140"/>
                  </a:cubicBezTo>
                  <a:close/>
                  <a:moveTo>
                    <a:pt x="3557" y="1"/>
                  </a:moveTo>
                  <a:cubicBezTo>
                    <a:pt x="3555" y="1"/>
                    <a:pt x="3553" y="1"/>
                    <a:pt x="3552" y="2"/>
                  </a:cubicBezTo>
                  <a:cubicBezTo>
                    <a:pt x="3317" y="79"/>
                    <a:pt x="3081" y="150"/>
                    <a:pt x="2844" y="215"/>
                  </a:cubicBezTo>
                  <a:lnTo>
                    <a:pt x="2844" y="215"/>
                  </a:lnTo>
                  <a:cubicBezTo>
                    <a:pt x="2394" y="284"/>
                    <a:pt x="1951" y="387"/>
                    <a:pt x="1518" y="522"/>
                  </a:cubicBezTo>
                  <a:lnTo>
                    <a:pt x="1518" y="522"/>
                  </a:lnTo>
                  <a:cubicBezTo>
                    <a:pt x="1034" y="614"/>
                    <a:pt x="546" y="685"/>
                    <a:pt x="54" y="738"/>
                  </a:cubicBezTo>
                  <a:cubicBezTo>
                    <a:pt x="25" y="741"/>
                    <a:pt x="0" y="771"/>
                    <a:pt x="18" y="800"/>
                  </a:cubicBezTo>
                  <a:cubicBezTo>
                    <a:pt x="608" y="1747"/>
                    <a:pt x="721" y="2880"/>
                    <a:pt x="902" y="3956"/>
                  </a:cubicBezTo>
                  <a:cubicBezTo>
                    <a:pt x="994" y="4495"/>
                    <a:pt x="1100" y="5035"/>
                    <a:pt x="1294" y="5548"/>
                  </a:cubicBezTo>
                  <a:cubicBezTo>
                    <a:pt x="1396" y="5819"/>
                    <a:pt x="1599" y="6366"/>
                    <a:pt x="1957" y="6366"/>
                  </a:cubicBezTo>
                  <a:cubicBezTo>
                    <a:pt x="2001" y="6366"/>
                    <a:pt x="2047" y="6358"/>
                    <a:pt x="2095" y="6340"/>
                  </a:cubicBezTo>
                  <a:cubicBezTo>
                    <a:pt x="2299" y="6266"/>
                    <a:pt x="2391" y="6034"/>
                    <a:pt x="2442" y="5842"/>
                  </a:cubicBezTo>
                  <a:cubicBezTo>
                    <a:pt x="2525" y="5532"/>
                    <a:pt x="2579" y="5211"/>
                    <a:pt x="2641" y="4896"/>
                  </a:cubicBezTo>
                  <a:lnTo>
                    <a:pt x="2641" y="4896"/>
                  </a:lnTo>
                  <a:cubicBezTo>
                    <a:pt x="2958" y="5874"/>
                    <a:pt x="3369" y="6818"/>
                    <a:pt x="3870" y="7716"/>
                  </a:cubicBezTo>
                  <a:cubicBezTo>
                    <a:pt x="4004" y="7954"/>
                    <a:pt x="4142" y="8191"/>
                    <a:pt x="4288" y="8422"/>
                  </a:cubicBezTo>
                  <a:cubicBezTo>
                    <a:pt x="4412" y="8617"/>
                    <a:pt x="4547" y="8811"/>
                    <a:pt x="4727" y="8958"/>
                  </a:cubicBezTo>
                  <a:cubicBezTo>
                    <a:pt x="4891" y="9092"/>
                    <a:pt x="5109" y="9182"/>
                    <a:pt x="5320" y="9182"/>
                  </a:cubicBezTo>
                  <a:cubicBezTo>
                    <a:pt x="5471" y="9182"/>
                    <a:pt x="5620" y="9136"/>
                    <a:pt x="5743" y="9028"/>
                  </a:cubicBezTo>
                  <a:cubicBezTo>
                    <a:pt x="6020" y="8784"/>
                    <a:pt x="6031" y="8368"/>
                    <a:pt x="5999" y="8013"/>
                  </a:cubicBezTo>
                  <a:lnTo>
                    <a:pt x="5999" y="8013"/>
                  </a:lnTo>
                  <a:cubicBezTo>
                    <a:pt x="6363" y="8690"/>
                    <a:pt x="6741" y="9367"/>
                    <a:pt x="7223" y="9970"/>
                  </a:cubicBezTo>
                  <a:cubicBezTo>
                    <a:pt x="7479" y="10292"/>
                    <a:pt x="7767" y="10595"/>
                    <a:pt x="8092" y="10849"/>
                  </a:cubicBezTo>
                  <a:cubicBezTo>
                    <a:pt x="8263" y="10983"/>
                    <a:pt x="8448" y="11067"/>
                    <a:pt x="8638" y="11067"/>
                  </a:cubicBezTo>
                  <a:cubicBezTo>
                    <a:pt x="8759" y="11067"/>
                    <a:pt x="8882" y="11033"/>
                    <a:pt x="9005" y="10957"/>
                  </a:cubicBezTo>
                  <a:cubicBezTo>
                    <a:pt x="9354" y="10740"/>
                    <a:pt x="9481" y="10341"/>
                    <a:pt x="9573" y="9961"/>
                  </a:cubicBezTo>
                  <a:lnTo>
                    <a:pt x="9573" y="9961"/>
                  </a:lnTo>
                  <a:cubicBezTo>
                    <a:pt x="9689" y="10192"/>
                    <a:pt x="9810" y="10421"/>
                    <a:pt x="9964" y="10629"/>
                  </a:cubicBezTo>
                  <a:cubicBezTo>
                    <a:pt x="10104" y="10819"/>
                    <a:pt x="10297" y="11054"/>
                    <a:pt x="10529" y="11132"/>
                  </a:cubicBezTo>
                  <a:cubicBezTo>
                    <a:pt x="10567" y="11144"/>
                    <a:pt x="10605" y="11150"/>
                    <a:pt x="10642" y="11150"/>
                  </a:cubicBezTo>
                  <a:cubicBezTo>
                    <a:pt x="10798" y="11150"/>
                    <a:pt x="10938" y="11045"/>
                    <a:pt x="11016" y="10904"/>
                  </a:cubicBezTo>
                  <a:cubicBezTo>
                    <a:pt x="11132" y="10696"/>
                    <a:pt x="11084" y="10455"/>
                    <a:pt x="11015" y="10236"/>
                  </a:cubicBezTo>
                  <a:lnTo>
                    <a:pt x="11015" y="10236"/>
                  </a:lnTo>
                  <a:cubicBezTo>
                    <a:pt x="11409" y="10565"/>
                    <a:pt x="11886" y="10909"/>
                    <a:pt x="12410" y="10909"/>
                  </a:cubicBezTo>
                  <a:cubicBezTo>
                    <a:pt x="12449" y="10909"/>
                    <a:pt x="12487" y="10907"/>
                    <a:pt x="12526" y="10903"/>
                  </a:cubicBezTo>
                  <a:cubicBezTo>
                    <a:pt x="13031" y="10855"/>
                    <a:pt x="13389" y="10456"/>
                    <a:pt x="13508" y="9982"/>
                  </a:cubicBezTo>
                  <a:cubicBezTo>
                    <a:pt x="13639" y="9453"/>
                    <a:pt x="13457" y="8928"/>
                    <a:pt x="13130" y="8509"/>
                  </a:cubicBezTo>
                  <a:cubicBezTo>
                    <a:pt x="12952" y="8279"/>
                    <a:pt x="12736" y="8082"/>
                    <a:pt x="12504" y="7906"/>
                  </a:cubicBezTo>
                  <a:cubicBezTo>
                    <a:pt x="12394" y="7824"/>
                    <a:pt x="12440" y="7664"/>
                    <a:pt x="12427" y="7534"/>
                  </a:cubicBezTo>
                  <a:cubicBezTo>
                    <a:pt x="12413" y="7392"/>
                    <a:pt x="12383" y="7252"/>
                    <a:pt x="12338" y="7117"/>
                  </a:cubicBezTo>
                  <a:cubicBezTo>
                    <a:pt x="12163" y="6591"/>
                    <a:pt x="11767" y="6136"/>
                    <a:pt x="11257" y="5915"/>
                  </a:cubicBezTo>
                  <a:lnTo>
                    <a:pt x="11257" y="5915"/>
                  </a:lnTo>
                  <a:cubicBezTo>
                    <a:pt x="11493" y="5772"/>
                    <a:pt x="11421" y="5433"/>
                    <a:pt x="11298" y="5219"/>
                  </a:cubicBezTo>
                  <a:cubicBezTo>
                    <a:pt x="11111" y="4893"/>
                    <a:pt x="10870" y="4591"/>
                    <a:pt x="10611" y="4322"/>
                  </a:cubicBezTo>
                  <a:cubicBezTo>
                    <a:pt x="10101" y="3793"/>
                    <a:pt x="9484" y="3381"/>
                    <a:pt x="8801" y="3114"/>
                  </a:cubicBezTo>
                  <a:lnTo>
                    <a:pt x="8801" y="3114"/>
                  </a:lnTo>
                  <a:cubicBezTo>
                    <a:pt x="8999" y="3004"/>
                    <a:pt x="9208" y="2866"/>
                    <a:pt x="9303" y="2655"/>
                  </a:cubicBezTo>
                  <a:cubicBezTo>
                    <a:pt x="9404" y="2432"/>
                    <a:pt x="9315" y="2205"/>
                    <a:pt x="9139" y="2050"/>
                  </a:cubicBezTo>
                  <a:cubicBezTo>
                    <a:pt x="8916" y="1851"/>
                    <a:pt x="8611" y="1740"/>
                    <a:pt x="8338" y="1630"/>
                  </a:cubicBezTo>
                  <a:cubicBezTo>
                    <a:pt x="8016" y="1501"/>
                    <a:pt x="7685" y="1397"/>
                    <a:pt x="7348" y="1319"/>
                  </a:cubicBezTo>
                  <a:lnTo>
                    <a:pt x="7348" y="1319"/>
                  </a:lnTo>
                  <a:cubicBezTo>
                    <a:pt x="7527" y="1224"/>
                    <a:pt x="7560" y="945"/>
                    <a:pt x="7440" y="778"/>
                  </a:cubicBezTo>
                  <a:cubicBezTo>
                    <a:pt x="7336" y="633"/>
                    <a:pt x="7165" y="559"/>
                    <a:pt x="7001" y="505"/>
                  </a:cubicBezTo>
                  <a:cubicBezTo>
                    <a:pt x="6765" y="428"/>
                    <a:pt x="6520" y="370"/>
                    <a:pt x="6278" y="319"/>
                  </a:cubicBezTo>
                  <a:cubicBezTo>
                    <a:pt x="5617" y="178"/>
                    <a:pt x="4945" y="108"/>
                    <a:pt x="4271" y="108"/>
                  </a:cubicBezTo>
                  <a:cubicBezTo>
                    <a:pt x="3898" y="108"/>
                    <a:pt x="3524" y="129"/>
                    <a:pt x="3152" y="173"/>
                  </a:cubicBezTo>
                  <a:cubicBezTo>
                    <a:pt x="3140" y="174"/>
                    <a:pt x="3128" y="176"/>
                    <a:pt x="3115" y="177"/>
                  </a:cubicBezTo>
                  <a:lnTo>
                    <a:pt x="3115" y="177"/>
                  </a:lnTo>
                  <a:cubicBezTo>
                    <a:pt x="3264" y="131"/>
                    <a:pt x="3413" y="83"/>
                    <a:pt x="3560" y="33"/>
                  </a:cubicBezTo>
                  <a:cubicBezTo>
                    <a:pt x="3578" y="27"/>
                    <a:pt x="3572" y="1"/>
                    <a:pt x="3557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6">
              <a:extLst>
                <a:ext uri="{FF2B5EF4-FFF2-40B4-BE49-F238E27FC236}">
                  <a16:creationId xmlns:a16="http://schemas.microsoft.com/office/drawing/2014/main" id="{DF00D495-8733-85EA-1442-777946D8A4F6}"/>
                </a:ext>
              </a:extLst>
            </p:cNvPr>
            <p:cNvSpPr/>
            <p:nvPr/>
          </p:nvSpPr>
          <p:spPr>
            <a:xfrm>
              <a:off x="1726575" y="733675"/>
              <a:ext cx="420200" cy="237150"/>
            </a:xfrm>
            <a:custGeom>
              <a:avLst/>
              <a:gdLst/>
              <a:ahLst/>
              <a:cxnLst/>
              <a:rect l="l" t="t" r="r" b="b"/>
              <a:pathLst>
                <a:path w="16808" h="9486" extrusionOk="0">
                  <a:moveTo>
                    <a:pt x="85" y="0"/>
                  </a:moveTo>
                  <a:cubicBezTo>
                    <a:pt x="59" y="0"/>
                    <a:pt x="33" y="0"/>
                    <a:pt x="8" y="1"/>
                  </a:cubicBezTo>
                  <a:cubicBezTo>
                    <a:pt x="0" y="1"/>
                    <a:pt x="0" y="10"/>
                    <a:pt x="8" y="10"/>
                  </a:cubicBezTo>
                  <a:lnTo>
                    <a:pt x="8" y="11"/>
                  </a:lnTo>
                  <a:cubicBezTo>
                    <a:pt x="1344" y="22"/>
                    <a:pt x="2687" y="123"/>
                    <a:pt x="3995" y="401"/>
                  </a:cubicBezTo>
                  <a:cubicBezTo>
                    <a:pt x="5242" y="666"/>
                    <a:pt x="6442" y="1111"/>
                    <a:pt x="7557" y="1726"/>
                  </a:cubicBezTo>
                  <a:cubicBezTo>
                    <a:pt x="9782" y="2955"/>
                    <a:pt x="11641" y="4711"/>
                    <a:pt x="13456" y="6464"/>
                  </a:cubicBezTo>
                  <a:cubicBezTo>
                    <a:pt x="13997" y="6987"/>
                    <a:pt x="14537" y="7511"/>
                    <a:pt x="15088" y="8024"/>
                  </a:cubicBezTo>
                  <a:cubicBezTo>
                    <a:pt x="15624" y="8524"/>
                    <a:pt x="16163" y="9038"/>
                    <a:pt x="16748" y="9480"/>
                  </a:cubicBezTo>
                  <a:cubicBezTo>
                    <a:pt x="16753" y="9484"/>
                    <a:pt x="16759" y="9485"/>
                    <a:pt x="16764" y="9485"/>
                  </a:cubicBezTo>
                  <a:cubicBezTo>
                    <a:pt x="16788" y="9485"/>
                    <a:pt x="16807" y="9451"/>
                    <a:pt x="16786" y="9432"/>
                  </a:cubicBezTo>
                  <a:cubicBezTo>
                    <a:pt x="16283" y="8976"/>
                    <a:pt x="15762" y="8542"/>
                    <a:pt x="15263" y="8081"/>
                  </a:cubicBezTo>
                  <a:cubicBezTo>
                    <a:pt x="14765" y="7620"/>
                    <a:pt x="14274" y="7149"/>
                    <a:pt x="13786" y="6679"/>
                  </a:cubicBezTo>
                  <a:cubicBezTo>
                    <a:pt x="12843" y="5770"/>
                    <a:pt x="11900" y="4860"/>
                    <a:pt x="10899" y="4014"/>
                  </a:cubicBezTo>
                  <a:cubicBezTo>
                    <a:pt x="9957" y="3216"/>
                    <a:pt x="8963" y="2470"/>
                    <a:pt x="7890" y="1856"/>
                  </a:cubicBezTo>
                  <a:cubicBezTo>
                    <a:pt x="6802" y="1235"/>
                    <a:pt x="5644" y="762"/>
                    <a:pt x="4426" y="466"/>
                  </a:cubicBezTo>
                  <a:cubicBezTo>
                    <a:pt x="3006" y="120"/>
                    <a:pt x="1544" y="0"/>
                    <a:pt x="85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6">
              <a:extLst>
                <a:ext uri="{FF2B5EF4-FFF2-40B4-BE49-F238E27FC236}">
                  <a16:creationId xmlns:a16="http://schemas.microsoft.com/office/drawing/2014/main" id="{E9105F63-2BD6-BDA7-294E-A3E9515CA564}"/>
                </a:ext>
              </a:extLst>
            </p:cNvPr>
            <p:cNvSpPr/>
            <p:nvPr/>
          </p:nvSpPr>
          <p:spPr>
            <a:xfrm>
              <a:off x="2123775" y="947525"/>
              <a:ext cx="33100" cy="4200"/>
            </a:xfrm>
            <a:custGeom>
              <a:avLst/>
              <a:gdLst/>
              <a:ahLst/>
              <a:cxnLst/>
              <a:rect l="l" t="t" r="r" b="b"/>
              <a:pathLst>
                <a:path w="1324" h="168" extrusionOk="0">
                  <a:moveTo>
                    <a:pt x="18" y="1"/>
                  </a:moveTo>
                  <a:cubicBezTo>
                    <a:pt x="5" y="1"/>
                    <a:pt x="0" y="21"/>
                    <a:pt x="14" y="26"/>
                  </a:cubicBezTo>
                  <a:cubicBezTo>
                    <a:pt x="222" y="88"/>
                    <a:pt x="439" y="122"/>
                    <a:pt x="656" y="143"/>
                  </a:cubicBezTo>
                  <a:cubicBezTo>
                    <a:pt x="780" y="155"/>
                    <a:pt x="914" y="168"/>
                    <a:pt x="1045" y="168"/>
                  </a:cubicBezTo>
                  <a:cubicBezTo>
                    <a:pt x="1134" y="168"/>
                    <a:pt x="1222" y="162"/>
                    <a:pt x="1307" y="147"/>
                  </a:cubicBezTo>
                  <a:cubicBezTo>
                    <a:pt x="1324" y="143"/>
                    <a:pt x="1319" y="120"/>
                    <a:pt x="1303" y="119"/>
                  </a:cubicBezTo>
                  <a:cubicBezTo>
                    <a:pt x="1276" y="117"/>
                    <a:pt x="1249" y="117"/>
                    <a:pt x="1222" y="117"/>
                  </a:cubicBezTo>
                  <a:cubicBezTo>
                    <a:pt x="1149" y="117"/>
                    <a:pt x="1075" y="121"/>
                    <a:pt x="1002" y="121"/>
                  </a:cubicBezTo>
                  <a:cubicBezTo>
                    <a:pt x="996" y="121"/>
                    <a:pt x="991" y="121"/>
                    <a:pt x="985" y="121"/>
                  </a:cubicBezTo>
                  <a:cubicBezTo>
                    <a:pt x="879" y="120"/>
                    <a:pt x="773" y="116"/>
                    <a:pt x="668" y="106"/>
                  </a:cubicBezTo>
                  <a:cubicBezTo>
                    <a:pt x="449" y="88"/>
                    <a:pt x="236" y="46"/>
                    <a:pt x="21" y="1"/>
                  </a:cubicBezTo>
                  <a:cubicBezTo>
                    <a:pt x="20" y="1"/>
                    <a:pt x="19" y="1"/>
                    <a:pt x="18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6">
              <a:extLst>
                <a:ext uri="{FF2B5EF4-FFF2-40B4-BE49-F238E27FC236}">
                  <a16:creationId xmlns:a16="http://schemas.microsoft.com/office/drawing/2014/main" id="{90AB6885-F952-4194-B7B6-DB8C3624DD8B}"/>
                </a:ext>
              </a:extLst>
            </p:cNvPr>
            <p:cNvSpPr/>
            <p:nvPr/>
          </p:nvSpPr>
          <p:spPr>
            <a:xfrm>
              <a:off x="2091250" y="926500"/>
              <a:ext cx="6975" cy="40125"/>
            </a:xfrm>
            <a:custGeom>
              <a:avLst/>
              <a:gdLst/>
              <a:ahLst/>
              <a:cxnLst/>
              <a:rect l="l" t="t" r="r" b="b"/>
              <a:pathLst>
                <a:path w="279" h="1605" extrusionOk="0">
                  <a:moveTo>
                    <a:pt x="239" y="0"/>
                  </a:moveTo>
                  <a:cubicBezTo>
                    <a:pt x="233" y="0"/>
                    <a:pt x="228" y="3"/>
                    <a:pt x="227" y="10"/>
                  </a:cubicBezTo>
                  <a:lnTo>
                    <a:pt x="227" y="12"/>
                  </a:lnTo>
                  <a:cubicBezTo>
                    <a:pt x="217" y="280"/>
                    <a:pt x="207" y="547"/>
                    <a:pt x="168" y="813"/>
                  </a:cubicBezTo>
                  <a:cubicBezTo>
                    <a:pt x="130" y="1072"/>
                    <a:pt x="61" y="1322"/>
                    <a:pt x="1" y="1578"/>
                  </a:cubicBezTo>
                  <a:cubicBezTo>
                    <a:pt x="1" y="1594"/>
                    <a:pt x="14" y="1605"/>
                    <a:pt x="28" y="1605"/>
                  </a:cubicBezTo>
                  <a:cubicBezTo>
                    <a:pt x="37" y="1605"/>
                    <a:pt x="46" y="1600"/>
                    <a:pt x="51" y="1591"/>
                  </a:cubicBezTo>
                  <a:cubicBezTo>
                    <a:pt x="148" y="1347"/>
                    <a:pt x="196" y="1080"/>
                    <a:pt x="230" y="821"/>
                  </a:cubicBezTo>
                  <a:cubicBezTo>
                    <a:pt x="264" y="554"/>
                    <a:pt x="278" y="279"/>
                    <a:pt x="249" y="10"/>
                  </a:cubicBezTo>
                  <a:cubicBezTo>
                    <a:pt x="249" y="3"/>
                    <a:pt x="244" y="0"/>
                    <a:pt x="239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6">
              <a:extLst>
                <a:ext uri="{FF2B5EF4-FFF2-40B4-BE49-F238E27FC236}">
                  <a16:creationId xmlns:a16="http://schemas.microsoft.com/office/drawing/2014/main" id="{EE53076B-DC22-2385-723F-5215EF2E153C}"/>
                </a:ext>
              </a:extLst>
            </p:cNvPr>
            <p:cNvSpPr/>
            <p:nvPr/>
          </p:nvSpPr>
          <p:spPr>
            <a:xfrm>
              <a:off x="2081700" y="903250"/>
              <a:ext cx="39875" cy="6275"/>
            </a:xfrm>
            <a:custGeom>
              <a:avLst/>
              <a:gdLst/>
              <a:ahLst/>
              <a:cxnLst/>
              <a:rect l="l" t="t" r="r" b="b"/>
              <a:pathLst>
                <a:path w="1595" h="251" extrusionOk="0">
                  <a:moveTo>
                    <a:pt x="1582" y="1"/>
                  </a:moveTo>
                  <a:cubicBezTo>
                    <a:pt x="1582" y="1"/>
                    <a:pt x="1581" y="1"/>
                    <a:pt x="1581" y="1"/>
                  </a:cubicBezTo>
                  <a:cubicBezTo>
                    <a:pt x="1060" y="95"/>
                    <a:pt x="544" y="185"/>
                    <a:pt x="15" y="228"/>
                  </a:cubicBezTo>
                  <a:cubicBezTo>
                    <a:pt x="2" y="230"/>
                    <a:pt x="1" y="251"/>
                    <a:pt x="15" y="251"/>
                  </a:cubicBezTo>
                  <a:cubicBezTo>
                    <a:pt x="541" y="237"/>
                    <a:pt x="1082" y="171"/>
                    <a:pt x="1585" y="17"/>
                  </a:cubicBezTo>
                  <a:cubicBezTo>
                    <a:pt x="1594" y="13"/>
                    <a:pt x="1591" y="1"/>
                    <a:pt x="1582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6">
              <a:extLst>
                <a:ext uri="{FF2B5EF4-FFF2-40B4-BE49-F238E27FC236}">
                  <a16:creationId xmlns:a16="http://schemas.microsoft.com/office/drawing/2014/main" id="{C7E79F72-F80D-1567-A6B9-F70B4FDB7929}"/>
                </a:ext>
              </a:extLst>
            </p:cNvPr>
            <p:cNvSpPr/>
            <p:nvPr/>
          </p:nvSpPr>
          <p:spPr>
            <a:xfrm>
              <a:off x="2098375" y="907025"/>
              <a:ext cx="29950" cy="5875"/>
            </a:xfrm>
            <a:custGeom>
              <a:avLst/>
              <a:gdLst/>
              <a:ahLst/>
              <a:cxnLst/>
              <a:rect l="l" t="t" r="r" b="b"/>
              <a:pathLst>
                <a:path w="1198" h="235" extrusionOk="0">
                  <a:moveTo>
                    <a:pt x="14" y="1"/>
                  </a:moveTo>
                  <a:cubicBezTo>
                    <a:pt x="4" y="1"/>
                    <a:pt x="1" y="17"/>
                    <a:pt x="12" y="21"/>
                  </a:cubicBezTo>
                  <a:cubicBezTo>
                    <a:pt x="357" y="140"/>
                    <a:pt x="735" y="234"/>
                    <a:pt x="1103" y="234"/>
                  </a:cubicBezTo>
                  <a:cubicBezTo>
                    <a:pt x="1131" y="234"/>
                    <a:pt x="1159" y="234"/>
                    <a:pt x="1187" y="232"/>
                  </a:cubicBezTo>
                  <a:cubicBezTo>
                    <a:pt x="1197" y="232"/>
                    <a:pt x="1197" y="219"/>
                    <a:pt x="1187" y="219"/>
                  </a:cubicBezTo>
                  <a:cubicBezTo>
                    <a:pt x="988" y="192"/>
                    <a:pt x="787" y="176"/>
                    <a:pt x="588" y="141"/>
                  </a:cubicBezTo>
                  <a:cubicBezTo>
                    <a:pt x="394" y="106"/>
                    <a:pt x="204" y="59"/>
                    <a:pt x="17" y="2"/>
                  </a:cubicBezTo>
                  <a:cubicBezTo>
                    <a:pt x="16" y="1"/>
                    <a:pt x="15" y="1"/>
                    <a:pt x="14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6">
              <a:extLst>
                <a:ext uri="{FF2B5EF4-FFF2-40B4-BE49-F238E27FC236}">
                  <a16:creationId xmlns:a16="http://schemas.microsoft.com/office/drawing/2014/main" id="{0CDD7D1B-CE21-860A-23FF-81B73A349C06}"/>
                </a:ext>
              </a:extLst>
            </p:cNvPr>
            <p:cNvSpPr/>
            <p:nvPr/>
          </p:nvSpPr>
          <p:spPr>
            <a:xfrm>
              <a:off x="2040500" y="882125"/>
              <a:ext cx="13225" cy="70475"/>
            </a:xfrm>
            <a:custGeom>
              <a:avLst/>
              <a:gdLst/>
              <a:ahLst/>
              <a:cxnLst/>
              <a:rect l="l" t="t" r="r" b="b"/>
              <a:pathLst>
                <a:path w="529" h="2819" extrusionOk="0">
                  <a:moveTo>
                    <a:pt x="414" y="0"/>
                  </a:moveTo>
                  <a:cubicBezTo>
                    <a:pt x="410" y="0"/>
                    <a:pt x="405" y="4"/>
                    <a:pt x="406" y="10"/>
                  </a:cubicBezTo>
                  <a:lnTo>
                    <a:pt x="406" y="9"/>
                  </a:lnTo>
                  <a:lnTo>
                    <a:pt x="406" y="9"/>
                  </a:lnTo>
                  <a:cubicBezTo>
                    <a:pt x="473" y="495"/>
                    <a:pt x="477" y="993"/>
                    <a:pt x="403" y="1479"/>
                  </a:cubicBezTo>
                  <a:cubicBezTo>
                    <a:pt x="332" y="1943"/>
                    <a:pt x="170" y="2365"/>
                    <a:pt x="5" y="2800"/>
                  </a:cubicBezTo>
                  <a:cubicBezTo>
                    <a:pt x="1" y="2811"/>
                    <a:pt x="11" y="2818"/>
                    <a:pt x="20" y="2818"/>
                  </a:cubicBezTo>
                  <a:cubicBezTo>
                    <a:pt x="24" y="2818"/>
                    <a:pt x="29" y="2816"/>
                    <a:pt x="31" y="2812"/>
                  </a:cubicBezTo>
                  <a:cubicBezTo>
                    <a:pt x="273" y="2403"/>
                    <a:pt x="396" y="1906"/>
                    <a:pt x="460" y="1440"/>
                  </a:cubicBezTo>
                  <a:cubicBezTo>
                    <a:pt x="528" y="963"/>
                    <a:pt x="514" y="478"/>
                    <a:pt x="420" y="5"/>
                  </a:cubicBezTo>
                  <a:cubicBezTo>
                    <a:pt x="420" y="2"/>
                    <a:pt x="417" y="0"/>
                    <a:pt x="414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6">
              <a:extLst>
                <a:ext uri="{FF2B5EF4-FFF2-40B4-BE49-F238E27FC236}">
                  <a16:creationId xmlns:a16="http://schemas.microsoft.com/office/drawing/2014/main" id="{D9CB45E9-EB10-79BD-551E-6FED575C31A2}"/>
                </a:ext>
              </a:extLst>
            </p:cNvPr>
            <p:cNvSpPr/>
            <p:nvPr/>
          </p:nvSpPr>
          <p:spPr>
            <a:xfrm>
              <a:off x="2058900" y="904175"/>
              <a:ext cx="7225" cy="45925"/>
            </a:xfrm>
            <a:custGeom>
              <a:avLst/>
              <a:gdLst/>
              <a:ahLst/>
              <a:cxnLst/>
              <a:rect l="l" t="t" r="r" b="b"/>
              <a:pathLst>
                <a:path w="289" h="1837" extrusionOk="0">
                  <a:moveTo>
                    <a:pt x="279" y="1"/>
                  </a:moveTo>
                  <a:cubicBezTo>
                    <a:pt x="276" y="1"/>
                    <a:pt x="274" y="2"/>
                    <a:pt x="273" y="5"/>
                  </a:cubicBezTo>
                  <a:lnTo>
                    <a:pt x="272" y="5"/>
                  </a:lnTo>
                  <a:cubicBezTo>
                    <a:pt x="225" y="152"/>
                    <a:pt x="216" y="315"/>
                    <a:pt x="191" y="467"/>
                  </a:cubicBezTo>
                  <a:cubicBezTo>
                    <a:pt x="168" y="621"/>
                    <a:pt x="144" y="776"/>
                    <a:pt x="121" y="931"/>
                  </a:cubicBezTo>
                  <a:cubicBezTo>
                    <a:pt x="77" y="1231"/>
                    <a:pt x="26" y="1530"/>
                    <a:pt x="1" y="1830"/>
                  </a:cubicBezTo>
                  <a:cubicBezTo>
                    <a:pt x="1" y="1834"/>
                    <a:pt x="4" y="1837"/>
                    <a:pt x="7" y="1837"/>
                  </a:cubicBezTo>
                  <a:cubicBezTo>
                    <a:pt x="9" y="1837"/>
                    <a:pt x="12" y="1835"/>
                    <a:pt x="13" y="1832"/>
                  </a:cubicBezTo>
                  <a:cubicBezTo>
                    <a:pt x="78" y="1527"/>
                    <a:pt x="118" y="1216"/>
                    <a:pt x="164" y="907"/>
                  </a:cubicBezTo>
                  <a:cubicBezTo>
                    <a:pt x="188" y="752"/>
                    <a:pt x="211" y="597"/>
                    <a:pt x="233" y="442"/>
                  </a:cubicBezTo>
                  <a:cubicBezTo>
                    <a:pt x="253" y="299"/>
                    <a:pt x="288" y="151"/>
                    <a:pt x="285" y="8"/>
                  </a:cubicBezTo>
                  <a:cubicBezTo>
                    <a:pt x="285" y="3"/>
                    <a:pt x="282" y="1"/>
                    <a:pt x="279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6">
              <a:extLst>
                <a:ext uri="{FF2B5EF4-FFF2-40B4-BE49-F238E27FC236}">
                  <a16:creationId xmlns:a16="http://schemas.microsoft.com/office/drawing/2014/main" id="{772DAF1D-AC89-904D-299B-79AA05CD461B}"/>
                </a:ext>
              </a:extLst>
            </p:cNvPr>
            <p:cNvSpPr/>
            <p:nvPr/>
          </p:nvSpPr>
          <p:spPr>
            <a:xfrm>
              <a:off x="2037325" y="863250"/>
              <a:ext cx="59200" cy="9125"/>
            </a:xfrm>
            <a:custGeom>
              <a:avLst/>
              <a:gdLst/>
              <a:ahLst/>
              <a:cxnLst/>
              <a:rect l="l" t="t" r="r" b="b"/>
              <a:pathLst>
                <a:path w="2368" h="365" extrusionOk="0">
                  <a:moveTo>
                    <a:pt x="2205" y="1"/>
                  </a:moveTo>
                  <a:cubicBezTo>
                    <a:pt x="1874" y="1"/>
                    <a:pt x="1538" y="96"/>
                    <a:pt x="1220" y="171"/>
                  </a:cubicBezTo>
                  <a:cubicBezTo>
                    <a:pt x="871" y="253"/>
                    <a:pt x="521" y="332"/>
                    <a:pt x="164" y="332"/>
                  </a:cubicBezTo>
                  <a:cubicBezTo>
                    <a:pt x="115" y="332"/>
                    <a:pt x="67" y="331"/>
                    <a:pt x="18" y="327"/>
                  </a:cubicBezTo>
                  <a:cubicBezTo>
                    <a:pt x="18" y="327"/>
                    <a:pt x="17" y="327"/>
                    <a:pt x="17" y="327"/>
                  </a:cubicBezTo>
                  <a:cubicBezTo>
                    <a:pt x="0" y="327"/>
                    <a:pt x="1" y="352"/>
                    <a:pt x="18" y="354"/>
                  </a:cubicBezTo>
                  <a:cubicBezTo>
                    <a:pt x="91" y="362"/>
                    <a:pt x="164" y="365"/>
                    <a:pt x="237" y="365"/>
                  </a:cubicBezTo>
                  <a:cubicBezTo>
                    <a:pt x="545" y="365"/>
                    <a:pt x="849" y="305"/>
                    <a:pt x="1151" y="234"/>
                  </a:cubicBezTo>
                  <a:cubicBezTo>
                    <a:pt x="1552" y="141"/>
                    <a:pt x="1945" y="64"/>
                    <a:pt x="2355" y="27"/>
                  </a:cubicBezTo>
                  <a:cubicBezTo>
                    <a:pt x="2368" y="27"/>
                    <a:pt x="2368" y="8"/>
                    <a:pt x="2355" y="8"/>
                  </a:cubicBezTo>
                  <a:cubicBezTo>
                    <a:pt x="2305" y="3"/>
                    <a:pt x="2255" y="1"/>
                    <a:pt x="2205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6">
              <a:extLst>
                <a:ext uri="{FF2B5EF4-FFF2-40B4-BE49-F238E27FC236}">
                  <a16:creationId xmlns:a16="http://schemas.microsoft.com/office/drawing/2014/main" id="{537A0A44-B9E3-76C7-DBD3-9437D6284E1E}"/>
                </a:ext>
              </a:extLst>
            </p:cNvPr>
            <p:cNvSpPr/>
            <p:nvPr/>
          </p:nvSpPr>
          <p:spPr>
            <a:xfrm>
              <a:off x="2068475" y="868300"/>
              <a:ext cx="37125" cy="4025"/>
            </a:xfrm>
            <a:custGeom>
              <a:avLst/>
              <a:gdLst/>
              <a:ahLst/>
              <a:cxnLst/>
              <a:rect l="l" t="t" r="r" b="b"/>
              <a:pathLst>
                <a:path w="1485" h="161" extrusionOk="0">
                  <a:moveTo>
                    <a:pt x="15" y="0"/>
                  </a:moveTo>
                  <a:cubicBezTo>
                    <a:pt x="4" y="0"/>
                    <a:pt x="0" y="16"/>
                    <a:pt x="11" y="20"/>
                  </a:cubicBezTo>
                  <a:cubicBezTo>
                    <a:pt x="247" y="93"/>
                    <a:pt x="492" y="133"/>
                    <a:pt x="740" y="150"/>
                  </a:cubicBezTo>
                  <a:cubicBezTo>
                    <a:pt x="830" y="157"/>
                    <a:pt x="920" y="161"/>
                    <a:pt x="1010" y="161"/>
                  </a:cubicBezTo>
                  <a:cubicBezTo>
                    <a:pt x="1167" y="161"/>
                    <a:pt x="1323" y="149"/>
                    <a:pt x="1477" y="118"/>
                  </a:cubicBezTo>
                  <a:cubicBezTo>
                    <a:pt x="1484" y="117"/>
                    <a:pt x="1482" y="105"/>
                    <a:pt x="1477" y="105"/>
                  </a:cubicBezTo>
                  <a:cubicBezTo>
                    <a:pt x="1476" y="105"/>
                    <a:pt x="1476" y="105"/>
                    <a:pt x="1476" y="105"/>
                  </a:cubicBezTo>
                  <a:cubicBezTo>
                    <a:pt x="1313" y="113"/>
                    <a:pt x="1150" y="122"/>
                    <a:pt x="988" y="122"/>
                  </a:cubicBezTo>
                  <a:cubicBezTo>
                    <a:pt x="910" y="122"/>
                    <a:pt x="832" y="120"/>
                    <a:pt x="754" y="115"/>
                  </a:cubicBezTo>
                  <a:cubicBezTo>
                    <a:pt x="505" y="99"/>
                    <a:pt x="259" y="54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6">
              <a:extLst>
                <a:ext uri="{FF2B5EF4-FFF2-40B4-BE49-F238E27FC236}">
                  <a16:creationId xmlns:a16="http://schemas.microsoft.com/office/drawing/2014/main" id="{4E13D0AB-8479-89A9-E476-C1488582C7B3}"/>
                </a:ext>
              </a:extLst>
            </p:cNvPr>
            <p:cNvSpPr/>
            <p:nvPr/>
          </p:nvSpPr>
          <p:spPr>
            <a:xfrm>
              <a:off x="2019850" y="830500"/>
              <a:ext cx="49225" cy="17750"/>
            </a:xfrm>
            <a:custGeom>
              <a:avLst/>
              <a:gdLst/>
              <a:ahLst/>
              <a:cxnLst/>
              <a:rect l="l" t="t" r="r" b="b"/>
              <a:pathLst>
                <a:path w="1969" h="710" extrusionOk="0">
                  <a:moveTo>
                    <a:pt x="1936" y="1"/>
                  </a:moveTo>
                  <a:cubicBezTo>
                    <a:pt x="1932" y="1"/>
                    <a:pt x="1928" y="2"/>
                    <a:pt x="1924" y="4"/>
                  </a:cubicBezTo>
                  <a:cubicBezTo>
                    <a:pt x="1765" y="72"/>
                    <a:pt x="1616" y="164"/>
                    <a:pt x="1458" y="237"/>
                  </a:cubicBezTo>
                  <a:cubicBezTo>
                    <a:pt x="1301" y="310"/>
                    <a:pt x="1144" y="372"/>
                    <a:pt x="982" y="428"/>
                  </a:cubicBezTo>
                  <a:cubicBezTo>
                    <a:pt x="667" y="540"/>
                    <a:pt x="342" y="627"/>
                    <a:pt x="13" y="688"/>
                  </a:cubicBezTo>
                  <a:cubicBezTo>
                    <a:pt x="0" y="691"/>
                    <a:pt x="5" y="710"/>
                    <a:pt x="17" y="710"/>
                  </a:cubicBezTo>
                  <a:cubicBezTo>
                    <a:pt x="18" y="710"/>
                    <a:pt x="18" y="710"/>
                    <a:pt x="19" y="710"/>
                  </a:cubicBezTo>
                  <a:cubicBezTo>
                    <a:pt x="362" y="663"/>
                    <a:pt x="701" y="581"/>
                    <a:pt x="1029" y="467"/>
                  </a:cubicBezTo>
                  <a:cubicBezTo>
                    <a:pt x="1183" y="412"/>
                    <a:pt x="1336" y="351"/>
                    <a:pt x="1486" y="283"/>
                  </a:cubicBezTo>
                  <a:cubicBezTo>
                    <a:pt x="1641" y="213"/>
                    <a:pt x="1808" y="143"/>
                    <a:pt x="1947" y="44"/>
                  </a:cubicBezTo>
                  <a:cubicBezTo>
                    <a:pt x="1968" y="31"/>
                    <a:pt x="1956" y="1"/>
                    <a:pt x="1936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6">
              <a:extLst>
                <a:ext uri="{FF2B5EF4-FFF2-40B4-BE49-F238E27FC236}">
                  <a16:creationId xmlns:a16="http://schemas.microsoft.com/office/drawing/2014/main" id="{74E2077A-3AFD-16A3-AE3F-542D34BD22BE}"/>
                </a:ext>
              </a:extLst>
            </p:cNvPr>
            <p:cNvSpPr/>
            <p:nvPr/>
          </p:nvSpPr>
          <p:spPr>
            <a:xfrm>
              <a:off x="2018950" y="818325"/>
              <a:ext cx="43150" cy="28750"/>
            </a:xfrm>
            <a:custGeom>
              <a:avLst/>
              <a:gdLst/>
              <a:ahLst/>
              <a:cxnLst/>
              <a:rect l="l" t="t" r="r" b="b"/>
              <a:pathLst>
                <a:path w="1726" h="1150" extrusionOk="0">
                  <a:moveTo>
                    <a:pt x="1720" y="1"/>
                  </a:moveTo>
                  <a:cubicBezTo>
                    <a:pt x="1720" y="1"/>
                    <a:pt x="1719" y="1"/>
                    <a:pt x="1719" y="1"/>
                  </a:cubicBezTo>
                  <a:lnTo>
                    <a:pt x="1717" y="1"/>
                  </a:lnTo>
                  <a:cubicBezTo>
                    <a:pt x="1437" y="230"/>
                    <a:pt x="1159" y="460"/>
                    <a:pt x="885" y="693"/>
                  </a:cubicBezTo>
                  <a:cubicBezTo>
                    <a:pt x="756" y="801"/>
                    <a:pt x="629" y="913"/>
                    <a:pt x="484" y="997"/>
                  </a:cubicBezTo>
                  <a:cubicBezTo>
                    <a:pt x="412" y="1039"/>
                    <a:pt x="336" y="1071"/>
                    <a:pt x="256" y="1093"/>
                  </a:cubicBezTo>
                  <a:cubicBezTo>
                    <a:pt x="175" y="1113"/>
                    <a:pt x="97" y="1100"/>
                    <a:pt x="16" y="1110"/>
                  </a:cubicBezTo>
                  <a:cubicBezTo>
                    <a:pt x="7" y="1110"/>
                    <a:pt x="1" y="1123"/>
                    <a:pt x="10" y="1128"/>
                  </a:cubicBezTo>
                  <a:cubicBezTo>
                    <a:pt x="45" y="1144"/>
                    <a:pt x="83" y="1150"/>
                    <a:pt x="123" y="1150"/>
                  </a:cubicBezTo>
                  <a:cubicBezTo>
                    <a:pt x="219" y="1150"/>
                    <a:pt x="323" y="1113"/>
                    <a:pt x="400" y="1078"/>
                  </a:cubicBezTo>
                  <a:cubicBezTo>
                    <a:pt x="551" y="1011"/>
                    <a:pt x="683" y="906"/>
                    <a:pt x="808" y="800"/>
                  </a:cubicBezTo>
                  <a:cubicBezTo>
                    <a:pt x="1117" y="539"/>
                    <a:pt x="1420" y="274"/>
                    <a:pt x="1723" y="7"/>
                  </a:cubicBezTo>
                  <a:cubicBezTo>
                    <a:pt x="1725" y="4"/>
                    <a:pt x="1723" y="1"/>
                    <a:pt x="1720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6">
              <a:extLst>
                <a:ext uri="{FF2B5EF4-FFF2-40B4-BE49-F238E27FC236}">
                  <a16:creationId xmlns:a16="http://schemas.microsoft.com/office/drawing/2014/main" id="{A259E118-4F1C-F1CE-92F7-ADFCA8091057}"/>
                </a:ext>
              </a:extLst>
            </p:cNvPr>
            <p:cNvSpPr/>
            <p:nvPr/>
          </p:nvSpPr>
          <p:spPr>
            <a:xfrm>
              <a:off x="1973475" y="785525"/>
              <a:ext cx="64400" cy="27550"/>
            </a:xfrm>
            <a:custGeom>
              <a:avLst/>
              <a:gdLst/>
              <a:ahLst/>
              <a:cxnLst/>
              <a:rect l="l" t="t" r="r" b="b"/>
              <a:pathLst>
                <a:path w="2576" h="1102" extrusionOk="0">
                  <a:moveTo>
                    <a:pt x="2512" y="1"/>
                  </a:moveTo>
                  <a:cubicBezTo>
                    <a:pt x="2064" y="1"/>
                    <a:pt x="1606" y="128"/>
                    <a:pt x="1196" y="301"/>
                  </a:cubicBezTo>
                  <a:cubicBezTo>
                    <a:pt x="760" y="484"/>
                    <a:pt x="359" y="745"/>
                    <a:pt x="15" y="1070"/>
                  </a:cubicBezTo>
                  <a:cubicBezTo>
                    <a:pt x="1" y="1082"/>
                    <a:pt x="14" y="1102"/>
                    <a:pt x="29" y="1102"/>
                  </a:cubicBezTo>
                  <a:cubicBezTo>
                    <a:pt x="33" y="1102"/>
                    <a:pt x="38" y="1100"/>
                    <a:pt x="42" y="1096"/>
                  </a:cubicBezTo>
                  <a:cubicBezTo>
                    <a:pt x="385" y="778"/>
                    <a:pt x="780" y="521"/>
                    <a:pt x="1211" y="336"/>
                  </a:cubicBezTo>
                  <a:cubicBezTo>
                    <a:pt x="1650" y="149"/>
                    <a:pt x="2101" y="68"/>
                    <a:pt x="2570" y="8"/>
                  </a:cubicBezTo>
                  <a:cubicBezTo>
                    <a:pt x="2575" y="8"/>
                    <a:pt x="2575" y="1"/>
                    <a:pt x="2571" y="1"/>
                  </a:cubicBezTo>
                  <a:cubicBezTo>
                    <a:pt x="2571" y="1"/>
                    <a:pt x="2570" y="2"/>
                    <a:pt x="2570" y="2"/>
                  </a:cubicBezTo>
                  <a:lnTo>
                    <a:pt x="2570" y="2"/>
                  </a:lnTo>
                  <a:cubicBezTo>
                    <a:pt x="2551" y="1"/>
                    <a:pt x="2532" y="1"/>
                    <a:pt x="2512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6">
              <a:extLst>
                <a:ext uri="{FF2B5EF4-FFF2-40B4-BE49-F238E27FC236}">
                  <a16:creationId xmlns:a16="http://schemas.microsoft.com/office/drawing/2014/main" id="{C46691A5-ACFA-D73E-2C85-922E8D0A0C59}"/>
                </a:ext>
              </a:extLst>
            </p:cNvPr>
            <p:cNvSpPr/>
            <p:nvPr/>
          </p:nvSpPr>
          <p:spPr>
            <a:xfrm>
              <a:off x="1990975" y="797900"/>
              <a:ext cx="59550" cy="4600"/>
            </a:xfrm>
            <a:custGeom>
              <a:avLst/>
              <a:gdLst/>
              <a:ahLst/>
              <a:cxnLst/>
              <a:rect l="l" t="t" r="r" b="b"/>
              <a:pathLst>
                <a:path w="2382" h="184" extrusionOk="0">
                  <a:moveTo>
                    <a:pt x="2364" y="0"/>
                  </a:moveTo>
                  <a:cubicBezTo>
                    <a:pt x="2363" y="0"/>
                    <a:pt x="2362" y="0"/>
                    <a:pt x="2362" y="0"/>
                  </a:cubicBezTo>
                  <a:cubicBezTo>
                    <a:pt x="1971" y="48"/>
                    <a:pt x="1584" y="106"/>
                    <a:pt x="1189" y="130"/>
                  </a:cubicBezTo>
                  <a:cubicBezTo>
                    <a:pt x="923" y="146"/>
                    <a:pt x="658" y="152"/>
                    <a:pt x="392" y="152"/>
                  </a:cubicBezTo>
                  <a:cubicBezTo>
                    <a:pt x="265" y="152"/>
                    <a:pt x="137" y="150"/>
                    <a:pt x="10" y="148"/>
                  </a:cubicBezTo>
                  <a:cubicBezTo>
                    <a:pt x="0" y="148"/>
                    <a:pt x="0" y="162"/>
                    <a:pt x="10" y="163"/>
                  </a:cubicBezTo>
                  <a:lnTo>
                    <a:pt x="9" y="163"/>
                  </a:lnTo>
                  <a:cubicBezTo>
                    <a:pt x="215" y="177"/>
                    <a:pt x="422" y="184"/>
                    <a:pt x="629" y="184"/>
                  </a:cubicBezTo>
                  <a:cubicBezTo>
                    <a:pt x="823" y="184"/>
                    <a:pt x="1018" y="178"/>
                    <a:pt x="1212" y="165"/>
                  </a:cubicBezTo>
                  <a:cubicBezTo>
                    <a:pt x="1596" y="142"/>
                    <a:pt x="1989" y="111"/>
                    <a:pt x="2366" y="30"/>
                  </a:cubicBezTo>
                  <a:cubicBezTo>
                    <a:pt x="2382" y="27"/>
                    <a:pt x="2379" y="0"/>
                    <a:pt x="2364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6">
              <a:extLst>
                <a:ext uri="{FF2B5EF4-FFF2-40B4-BE49-F238E27FC236}">
                  <a16:creationId xmlns:a16="http://schemas.microsoft.com/office/drawing/2014/main" id="{375E2BC4-1847-3074-209E-42F8BAFF8C09}"/>
                </a:ext>
              </a:extLst>
            </p:cNvPr>
            <p:cNvSpPr/>
            <p:nvPr/>
          </p:nvSpPr>
          <p:spPr>
            <a:xfrm>
              <a:off x="1926350" y="757250"/>
              <a:ext cx="66625" cy="24550"/>
            </a:xfrm>
            <a:custGeom>
              <a:avLst/>
              <a:gdLst/>
              <a:ahLst/>
              <a:cxnLst/>
              <a:rect l="l" t="t" r="r" b="b"/>
              <a:pathLst>
                <a:path w="2665" h="982" extrusionOk="0">
                  <a:moveTo>
                    <a:pt x="2650" y="0"/>
                  </a:moveTo>
                  <a:cubicBezTo>
                    <a:pt x="2649" y="0"/>
                    <a:pt x="2648" y="0"/>
                    <a:pt x="2647" y="0"/>
                  </a:cubicBezTo>
                  <a:cubicBezTo>
                    <a:pt x="2194" y="158"/>
                    <a:pt x="1751" y="347"/>
                    <a:pt x="1307" y="524"/>
                  </a:cubicBezTo>
                  <a:cubicBezTo>
                    <a:pt x="882" y="694"/>
                    <a:pt x="460" y="875"/>
                    <a:pt x="10" y="967"/>
                  </a:cubicBezTo>
                  <a:cubicBezTo>
                    <a:pt x="1" y="969"/>
                    <a:pt x="4" y="981"/>
                    <a:pt x="12" y="981"/>
                  </a:cubicBezTo>
                  <a:cubicBezTo>
                    <a:pt x="13" y="981"/>
                    <a:pt x="13" y="981"/>
                    <a:pt x="14" y="981"/>
                  </a:cubicBezTo>
                  <a:lnTo>
                    <a:pt x="14" y="982"/>
                  </a:lnTo>
                  <a:cubicBezTo>
                    <a:pt x="477" y="912"/>
                    <a:pt x="910" y="727"/>
                    <a:pt x="1342" y="555"/>
                  </a:cubicBezTo>
                  <a:cubicBezTo>
                    <a:pt x="1780" y="381"/>
                    <a:pt x="2225" y="214"/>
                    <a:pt x="2655" y="20"/>
                  </a:cubicBezTo>
                  <a:cubicBezTo>
                    <a:pt x="2665" y="16"/>
                    <a:pt x="2659" y="0"/>
                    <a:pt x="2650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6">
              <a:extLst>
                <a:ext uri="{FF2B5EF4-FFF2-40B4-BE49-F238E27FC236}">
                  <a16:creationId xmlns:a16="http://schemas.microsoft.com/office/drawing/2014/main" id="{2FEAD761-8C0B-FCC3-5E1A-50C364C68EE7}"/>
                </a:ext>
              </a:extLst>
            </p:cNvPr>
            <p:cNvSpPr/>
            <p:nvPr/>
          </p:nvSpPr>
          <p:spPr>
            <a:xfrm>
              <a:off x="1906125" y="755400"/>
              <a:ext cx="31750" cy="16400"/>
            </a:xfrm>
            <a:custGeom>
              <a:avLst/>
              <a:gdLst/>
              <a:ahLst/>
              <a:cxnLst/>
              <a:rect l="l" t="t" r="r" b="b"/>
              <a:pathLst>
                <a:path w="1270" h="656" extrusionOk="0">
                  <a:moveTo>
                    <a:pt x="1255" y="1"/>
                  </a:moveTo>
                  <a:cubicBezTo>
                    <a:pt x="1254" y="1"/>
                    <a:pt x="1252" y="1"/>
                    <a:pt x="1251" y="2"/>
                  </a:cubicBezTo>
                  <a:cubicBezTo>
                    <a:pt x="1041" y="107"/>
                    <a:pt x="847" y="240"/>
                    <a:pt x="638" y="348"/>
                  </a:cubicBezTo>
                  <a:cubicBezTo>
                    <a:pt x="430" y="456"/>
                    <a:pt x="218" y="556"/>
                    <a:pt x="3" y="649"/>
                  </a:cubicBezTo>
                  <a:cubicBezTo>
                    <a:pt x="0" y="650"/>
                    <a:pt x="3" y="655"/>
                    <a:pt x="6" y="655"/>
                  </a:cubicBezTo>
                  <a:cubicBezTo>
                    <a:pt x="6" y="655"/>
                    <a:pt x="6" y="655"/>
                    <a:pt x="6" y="655"/>
                  </a:cubicBezTo>
                  <a:cubicBezTo>
                    <a:pt x="231" y="582"/>
                    <a:pt x="449" y="492"/>
                    <a:pt x="660" y="384"/>
                  </a:cubicBezTo>
                  <a:cubicBezTo>
                    <a:pt x="867" y="280"/>
                    <a:pt x="1086" y="170"/>
                    <a:pt x="1263" y="17"/>
                  </a:cubicBezTo>
                  <a:cubicBezTo>
                    <a:pt x="1270" y="10"/>
                    <a:pt x="1263" y="1"/>
                    <a:pt x="1255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6">
              <a:extLst>
                <a:ext uri="{FF2B5EF4-FFF2-40B4-BE49-F238E27FC236}">
                  <a16:creationId xmlns:a16="http://schemas.microsoft.com/office/drawing/2014/main" id="{CA3A08C4-6179-630E-CF90-A312B4C8C0CF}"/>
                </a:ext>
              </a:extLst>
            </p:cNvPr>
            <p:cNvSpPr/>
            <p:nvPr/>
          </p:nvSpPr>
          <p:spPr>
            <a:xfrm>
              <a:off x="1961300" y="745800"/>
              <a:ext cx="36950" cy="25325"/>
            </a:xfrm>
            <a:custGeom>
              <a:avLst/>
              <a:gdLst/>
              <a:ahLst/>
              <a:cxnLst/>
              <a:rect l="l" t="t" r="r" b="b"/>
              <a:pathLst>
                <a:path w="1478" h="1013" extrusionOk="0">
                  <a:moveTo>
                    <a:pt x="1454" y="1"/>
                  </a:moveTo>
                  <a:cubicBezTo>
                    <a:pt x="1453" y="1"/>
                    <a:pt x="1453" y="1"/>
                    <a:pt x="1452" y="1"/>
                  </a:cubicBezTo>
                  <a:cubicBezTo>
                    <a:pt x="1163" y="17"/>
                    <a:pt x="875" y="195"/>
                    <a:pt x="651" y="367"/>
                  </a:cubicBezTo>
                  <a:cubicBezTo>
                    <a:pt x="532" y="458"/>
                    <a:pt x="418" y="558"/>
                    <a:pt x="311" y="663"/>
                  </a:cubicBezTo>
                  <a:cubicBezTo>
                    <a:pt x="254" y="717"/>
                    <a:pt x="199" y="773"/>
                    <a:pt x="145" y="829"/>
                  </a:cubicBezTo>
                  <a:cubicBezTo>
                    <a:pt x="95" y="883"/>
                    <a:pt x="36" y="935"/>
                    <a:pt x="3" y="1003"/>
                  </a:cubicBezTo>
                  <a:cubicBezTo>
                    <a:pt x="0" y="1007"/>
                    <a:pt x="3" y="1012"/>
                    <a:pt x="8" y="1012"/>
                  </a:cubicBezTo>
                  <a:cubicBezTo>
                    <a:pt x="9" y="1012"/>
                    <a:pt x="10" y="1012"/>
                    <a:pt x="11" y="1011"/>
                  </a:cubicBezTo>
                  <a:lnTo>
                    <a:pt x="11" y="1012"/>
                  </a:lnTo>
                  <a:cubicBezTo>
                    <a:pt x="69" y="979"/>
                    <a:pt x="113" y="926"/>
                    <a:pt x="161" y="880"/>
                  </a:cubicBezTo>
                  <a:cubicBezTo>
                    <a:pt x="214" y="827"/>
                    <a:pt x="267" y="775"/>
                    <a:pt x="320" y="723"/>
                  </a:cubicBezTo>
                  <a:cubicBezTo>
                    <a:pt x="430" y="616"/>
                    <a:pt x="546" y="514"/>
                    <a:pt x="669" y="420"/>
                  </a:cubicBezTo>
                  <a:cubicBezTo>
                    <a:pt x="780" y="334"/>
                    <a:pt x="900" y="259"/>
                    <a:pt x="1026" y="193"/>
                  </a:cubicBezTo>
                  <a:cubicBezTo>
                    <a:pt x="1166" y="123"/>
                    <a:pt x="1310" y="86"/>
                    <a:pt x="1458" y="39"/>
                  </a:cubicBezTo>
                  <a:cubicBezTo>
                    <a:pt x="1478" y="33"/>
                    <a:pt x="1476" y="1"/>
                    <a:pt x="1454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6">
              <a:extLst>
                <a:ext uri="{FF2B5EF4-FFF2-40B4-BE49-F238E27FC236}">
                  <a16:creationId xmlns:a16="http://schemas.microsoft.com/office/drawing/2014/main" id="{A3346F52-B5BE-862A-12A9-871EE0DFF69D}"/>
                </a:ext>
              </a:extLst>
            </p:cNvPr>
            <p:cNvSpPr/>
            <p:nvPr/>
          </p:nvSpPr>
          <p:spPr>
            <a:xfrm>
              <a:off x="1945125" y="796975"/>
              <a:ext cx="25775" cy="106625"/>
            </a:xfrm>
            <a:custGeom>
              <a:avLst/>
              <a:gdLst/>
              <a:ahLst/>
              <a:cxnLst/>
              <a:rect l="l" t="t" r="r" b="b"/>
              <a:pathLst>
                <a:path w="1031" h="4265" extrusionOk="0">
                  <a:moveTo>
                    <a:pt x="66" y="1"/>
                  </a:moveTo>
                  <a:cubicBezTo>
                    <a:pt x="65" y="1"/>
                    <a:pt x="63" y="2"/>
                    <a:pt x="63" y="4"/>
                  </a:cubicBezTo>
                  <a:cubicBezTo>
                    <a:pt x="1" y="351"/>
                    <a:pt x="47" y="741"/>
                    <a:pt x="78" y="1088"/>
                  </a:cubicBezTo>
                  <a:cubicBezTo>
                    <a:pt x="110" y="1451"/>
                    <a:pt x="165" y="1810"/>
                    <a:pt x="244" y="2166"/>
                  </a:cubicBezTo>
                  <a:cubicBezTo>
                    <a:pt x="322" y="2527"/>
                    <a:pt x="422" y="2884"/>
                    <a:pt x="545" y="3234"/>
                  </a:cubicBezTo>
                  <a:cubicBezTo>
                    <a:pt x="665" y="3576"/>
                    <a:pt x="791" y="3951"/>
                    <a:pt x="991" y="4256"/>
                  </a:cubicBezTo>
                  <a:cubicBezTo>
                    <a:pt x="995" y="4262"/>
                    <a:pt x="1002" y="4265"/>
                    <a:pt x="1008" y="4265"/>
                  </a:cubicBezTo>
                  <a:cubicBezTo>
                    <a:pt x="1020" y="4265"/>
                    <a:pt x="1031" y="4256"/>
                    <a:pt x="1026" y="4242"/>
                  </a:cubicBezTo>
                  <a:cubicBezTo>
                    <a:pt x="905" y="3902"/>
                    <a:pt x="735" y="3581"/>
                    <a:pt x="614" y="3241"/>
                  </a:cubicBezTo>
                  <a:cubicBezTo>
                    <a:pt x="493" y="2902"/>
                    <a:pt x="392" y="2554"/>
                    <a:pt x="312" y="2202"/>
                  </a:cubicBezTo>
                  <a:cubicBezTo>
                    <a:pt x="231" y="1843"/>
                    <a:pt x="172" y="1480"/>
                    <a:pt x="134" y="1114"/>
                  </a:cubicBezTo>
                  <a:cubicBezTo>
                    <a:pt x="115" y="930"/>
                    <a:pt x="100" y="746"/>
                    <a:pt x="93" y="561"/>
                  </a:cubicBezTo>
                  <a:cubicBezTo>
                    <a:pt x="84" y="376"/>
                    <a:pt x="96" y="188"/>
                    <a:pt x="72" y="5"/>
                  </a:cubicBezTo>
                  <a:cubicBezTo>
                    <a:pt x="72" y="3"/>
                    <a:pt x="69" y="1"/>
                    <a:pt x="66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6">
              <a:extLst>
                <a:ext uri="{FF2B5EF4-FFF2-40B4-BE49-F238E27FC236}">
                  <a16:creationId xmlns:a16="http://schemas.microsoft.com/office/drawing/2014/main" id="{8C85723C-FEF9-53C6-2552-F30142D98899}"/>
                </a:ext>
              </a:extLst>
            </p:cNvPr>
            <p:cNvSpPr/>
            <p:nvPr/>
          </p:nvSpPr>
          <p:spPr>
            <a:xfrm>
              <a:off x="1955175" y="855325"/>
              <a:ext cx="25525" cy="37625"/>
            </a:xfrm>
            <a:custGeom>
              <a:avLst/>
              <a:gdLst/>
              <a:ahLst/>
              <a:cxnLst/>
              <a:rect l="l" t="t" r="r" b="b"/>
              <a:pathLst>
                <a:path w="1021" h="1505" extrusionOk="0">
                  <a:moveTo>
                    <a:pt x="6" y="1"/>
                  </a:moveTo>
                  <a:cubicBezTo>
                    <a:pt x="3" y="1"/>
                    <a:pt x="0" y="3"/>
                    <a:pt x="1" y="6"/>
                  </a:cubicBezTo>
                  <a:cubicBezTo>
                    <a:pt x="37" y="133"/>
                    <a:pt x="118" y="228"/>
                    <a:pt x="211" y="318"/>
                  </a:cubicBezTo>
                  <a:cubicBezTo>
                    <a:pt x="324" y="424"/>
                    <a:pt x="428" y="539"/>
                    <a:pt x="526" y="659"/>
                  </a:cubicBezTo>
                  <a:cubicBezTo>
                    <a:pt x="726" y="914"/>
                    <a:pt x="874" y="1200"/>
                    <a:pt x="999" y="1498"/>
                  </a:cubicBezTo>
                  <a:cubicBezTo>
                    <a:pt x="1001" y="1502"/>
                    <a:pt x="1005" y="1504"/>
                    <a:pt x="1009" y="1504"/>
                  </a:cubicBezTo>
                  <a:cubicBezTo>
                    <a:pt x="1015" y="1504"/>
                    <a:pt x="1020" y="1500"/>
                    <a:pt x="1019" y="1492"/>
                  </a:cubicBezTo>
                  <a:cubicBezTo>
                    <a:pt x="933" y="1204"/>
                    <a:pt x="782" y="935"/>
                    <a:pt x="599" y="695"/>
                  </a:cubicBezTo>
                  <a:cubicBezTo>
                    <a:pt x="512" y="579"/>
                    <a:pt x="416" y="469"/>
                    <a:pt x="311" y="368"/>
                  </a:cubicBezTo>
                  <a:cubicBezTo>
                    <a:pt x="200" y="259"/>
                    <a:pt x="65" y="154"/>
                    <a:pt x="9" y="3"/>
                  </a:cubicBezTo>
                  <a:cubicBezTo>
                    <a:pt x="9" y="1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6">
              <a:extLst>
                <a:ext uri="{FF2B5EF4-FFF2-40B4-BE49-F238E27FC236}">
                  <a16:creationId xmlns:a16="http://schemas.microsoft.com/office/drawing/2014/main" id="{541EF1A6-C94B-0A93-08A5-74E9A07AF2F2}"/>
                </a:ext>
              </a:extLst>
            </p:cNvPr>
            <p:cNvSpPr/>
            <p:nvPr/>
          </p:nvSpPr>
          <p:spPr>
            <a:xfrm>
              <a:off x="1999125" y="832025"/>
              <a:ext cx="16950" cy="82975"/>
            </a:xfrm>
            <a:custGeom>
              <a:avLst/>
              <a:gdLst/>
              <a:ahLst/>
              <a:cxnLst/>
              <a:rect l="l" t="t" r="r" b="b"/>
              <a:pathLst>
                <a:path w="678" h="3319" extrusionOk="0">
                  <a:moveTo>
                    <a:pt x="25" y="1"/>
                  </a:moveTo>
                  <a:cubicBezTo>
                    <a:pt x="23" y="1"/>
                    <a:pt x="22" y="1"/>
                    <a:pt x="22" y="3"/>
                  </a:cubicBezTo>
                  <a:lnTo>
                    <a:pt x="22" y="4"/>
                  </a:lnTo>
                  <a:cubicBezTo>
                    <a:pt x="0" y="105"/>
                    <a:pt x="27" y="191"/>
                    <a:pt x="64" y="286"/>
                  </a:cubicBezTo>
                  <a:cubicBezTo>
                    <a:pt x="118" y="420"/>
                    <a:pt x="171" y="549"/>
                    <a:pt x="210" y="687"/>
                  </a:cubicBezTo>
                  <a:cubicBezTo>
                    <a:pt x="287" y="962"/>
                    <a:pt x="339" y="1245"/>
                    <a:pt x="400" y="1523"/>
                  </a:cubicBezTo>
                  <a:cubicBezTo>
                    <a:pt x="462" y="1804"/>
                    <a:pt x="534" y="2084"/>
                    <a:pt x="579" y="2369"/>
                  </a:cubicBezTo>
                  <a:cubicBezTo>
                    <a:pt x="605" y="2532"/>
                    <a:pt x="616" y="2698"/>
                    <a:pt x="610" y="2864"/>
                  </a:cubicBezTo>
                  <a:cubicBezTo>
                    <a:pt x="603" y="3013"/>
                    <a:pt x="563" y="3161"/>
                    <a:pt x="561" y="3309"/>
                  </a:cubicBezTo>
                  <a:cubicBezTo>
                    <a:pt x="561" y="3315"/>
                    <a:pt x="565" y="3318"/>
                    <a:pt x="570" y="3318"/>
                  </a:cubicBezTo>
                  <a:cubicBezTo>
                    <a:pt x="573" y="3318"/>
                    <a:pt x="575" y="3317"/>
                    <a:pt x="577" y="3314"/>
                  </a:cubicBezTo>
                  <a:cubicBezTo>
                    <a:pt x="677" y="3084"/>
                    <a:pt x="662" y="2771"/>
                    <a:pt x="639" y="2526"/>
                  </a:cubicBezTo>
                  <a:cubicBezTo>
                    <a:pt x="612" y="2248"/>
                    <a:pt x="542" y="1975"/>
                    <a:pt x="484" y="1704"/>
                  </a:cubicBezTo>
                  <a:cubicBezTo>
                    <a:pt x="420" y="1414"/>
                    <a:pt x="363" y="1121"/>
                    <a:pt x="291" y="832"/>
                  </a:cubicBezTo>
                  <a:cubicBezTo>
                    <a:pt x="259" y="692"/>
                    <a:pt x="216" y="554"/>
                    <a:pt x="163" y="420"/>
                  </a:cubicBezTo>
                  <a:cubicBezTo>
                    <a:pt x="107" y="283"/>
                    <a:pt x="12" y="158"/>
                    <a:pt x="28" y="4"/>
                  </a:cubicBezTo>
                  <a:cubicBezTo>
                    <a:pt x="28" y="2"/>
                    <a:pt x="26" y="1"/>
                    <a:pt x="25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6">
              <a:extLst>
                <a:ext uri="{FF2B5EF4-FFF2-40B4-BE49-F238E27FC236}">
                  <a16:creationId xmlns:a16="http://schemas.microsoft.com/office/drawing/2014/main" id="{B9FE4C29-6B3C-B5D2-6912-87A5B2E1D844}"/>
                </a:ext>
              </a:extLst>
            </p:cNvPr>
            <p:cNvSpPr/>
            <p:nvPr/>
          </p:nvSpPr>
          <p:spPr>
            <a:xfrm>
              <a:off x="2014400" y="885225"/>
              <a:ext cx="18975" cy="38350"/>
            </a:xfrm>
            <a:custGeom>
              <a:avLst/>
              <a:gdLst/>
              <a:ahLst/>
              <a:cxnLst/>
              <a:rect l="l" t="t" r="r" b="b"/>
              <a:pathLst>
                <a:path w="759" h="1534" extrusionOk="0">
                  <a:moveTo>
                    <a:pt x="27" y="0"/>
                  </a:moveTo>
                  <a:cubicBezTo>
                    <a:pt x="14" y="0"/>
                    <a:pt x="1" y="10"/>
                    <a:pt x="7" y="26"/>
                  </a:cubicBezTo>
                  <a:cubicBezTo>
                    <a:pt x="111" y="280"/>
                    <a:pt x="221" y="531"/>
                    <a:pt x="338" y="779"/>
                  </a:cubicBezTo>
                  <a:cubicBezTo>
                    <a:pt x="396" y="905"/>
                    <a:pt x="456" y="1030"/>
                    <a:pt x="520" y="1153"/>
                  </a:cubicBezTo>
                  <a:cubicBezTo>
                    <a:pt x="586" y="1278"/>
                    <a:pt x="649" y="1411"/>
                    <a:pt x="730" y="1528"/>
                  </a:cubicBezTo>
                  <a:cubicBezTo>
                    <a:pt x="732" y="1532"/>
                    <a:pt x="737" y="1534"/>
                    <a:pt x="741" y="1534"/>
                  </a:cubicBezTo>
                  <a:cubicBezTo>
                    <a:pt x="750" y="1534"/>
                    <a:pt x="759" y="1527"/>
                    <a:pt x="755" y="1517"/>
                  </a:cubicBezTo>
                  <a:cubicBezTo>
                    <a:pt x="704" y="1392"/>
                    <a:pt x="635" y="1273"/>
                    <a:pt x="576" y="1153"/>
                  </a:cubicBezTo>
                  <a:cubicBezTo>
                    <a:pt x="517" y="1032"/>
                    <a:pt x="456" y="913"/>
                    <a:pt x="399" y="793"/>
                  </a:cubicBezTo>
                  <a:cubicBezTo>
                    <a:pt x="276" y="537"/>
                    <a:pt x="159" y="277"/>
                    <a:pt x="48" y="14"/>
                  </a:cubicBezTo>
                  <a:cubicBezTo>
                    <a:pt x="44" y="4"/>
                    <a:pt x="35" y="0"/>
                    <a:pt x="27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6">
              <a:extLst>
                <a:ext uri="{FF2B5EF4-FFF2-40B4-BE49-F238E27FC236}">
                  <a16:creationId xmlns:a16="http://schemas.microsoft.com/office/drawing/2014/main" id="{1F1423A7-0787-C2C6-DC98-62560A50841E}"/>
                </a:ext>
              </a:extLst>
            </p:cNvPr>
            <p:cNvSpPr/>
            <p:nvPr/>
          </p:nvSpPr>
          <p:spPr>
            <a:xfrm>
              <a:off x="2030950" y="933450"/>
              <a:ext cx="16900" cy="25450"/>
            </a:xfrm>
            <a:custGeom>
              <a:avLst/>
              <a:gdLst/>
              <a:ahLst/>
              <a:cxnLst/>
              <a:rect l="l" t="t" r="r" b="b"/>
              <a:pathLst>
                <a:path w="676" h="1018" extrusionOk="0">
                  <a:moveTo>
                    <a:pt x="662" y="1"/>
                  </a:moveTo>
                  <a:cubicBezTo>
                    <a:pt x="661" y="1"/>
                    <a:pt x="659" y="1"/>
                    <a:pt x="658" y="2"/>
                  </a:cubicBezTo>
                  <a:cubicBezTo>
                    <a:pt x="482" y="99"/>
                    <a:pt x="336" y="270"/>
                    <a:pt x="226" y="437"/>
                  </a:cubicBezTo>
                  <a:cubicBezTo>
                    <a:pt x="116" y="604"/>
                    <a:pt x="16" y="806"/>
                    <a:pt x="1" y="1007"/>
                  </a:cubicBezTo>
                  <a:cubicBezTo>
                    <a:pt x="0" y="1014"/>
                    <a:pt x="5" y="1017"/>
                    <a:pt x="10" y="1017"/>
                  </a:cubicBezTo>
                  <a:cubicBezTo>
                    <a:pt x="14" y="1017"/>
                    <a:pt x="19" y="1015"/>
                    <a:pt x="21" y="1010"/>
                  </a:cubicBezTo>
                  <a:cubicBezTo>
                    <a:pt x="53" y="917"/>
                    <a:pt x="79" y="823"/>
                    <a:pt x="116" y="732"/>
                  </a:cubicBezTo>
                  <a:cubicBezTo>
                    <a:pt x="193" y="541"/>
                    <a:pt x="305" y="366"/>
                    <a:pt x="447" y="218"/>
                  </a:cubicBezTo>
                  <a:cubicBezTo>
                    <a:pt x="516" y="145"/>
                    <a:pt x="594" y="82"/>
                    <a:pt x="669" y="15"/>
                  </a:cubicBezTo>
                  <a:cubicBezTo>
                    <a:pt x="675" y="9"/>
                    <a:pt x="669" y="1"/>
                    <a:pt x="662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6">
              <a:extLst>
                <a:ext uri="{FF2B5EF4-FFF2-40B4-BE49-F238E27FC236}">
                  <a16:creationId xmlns:a16="http://schemas.microsoft.com/office/drawing/2014/main" id="{A7B7E5C4-4023-DA9E-EB28-D3677703423B}"/>
                </a:ext>
              </a:extLst>
            </p:cNvPr>
            <p:cNvSpPr/>
            <p:nvPr/>
          </p:nvSpPr>
          <p:spPr>
            <a:xfrm>
              <a:off x="1888050" y="766250"/>
              <a:ext cx="9850" cy="58000"/>
            </a:xfrm>
            <a:custGeom>
              <a:avLst/>
              <a:gdLst/>
              <a:ahLst/>
              <a:cxnLst/>
              <a:rect l="l" t="t" r="r" b="b"/>
              <a:pathLst>
                <a:path w="394" h="2320" extrusionOk="0">
                  <a:moveTo>
                    <a:pt x="11" y="0"/>
                  </a:moveTo>
                  <a:cubicBezTo>
                    <a:pt x="6" y="0"/>
                    <a:pt x="1" y="6"/>
                    <a:pt x="4" y="12"/>
                  </a:cubicBezTo>
                  <a:cubicBezTo>
                    <a:pt x="166" y="382"/>
                    <a:pt x="274" y="776"/>
                    <a:pt x="323" y="1178"/>
                  </a:cubicBezTo>
                  <a:cubicBezTo>
                    <a:pt x="345" y="1366"/>
                    <a:pt x="353" y="1556"/>
                    <a:pt x="349" y="1745"/>
                  </a:cubicBezTo>
                  <a:cubicBezTo>
                    <a:pt x="346" y="1841"/>
                    <a:pt x="340" y="1936"/>
                    <a:pt x="332" y="2030"/>
                  </a:cubicBezTo>
                  <a:cubicBezTo>
                    <a:pt x="322" y="2124"/>
                    <a:pt x="300" y="2218"/>
                    <a:pt x="306" y="2312"/>
                  </a:cubicBezTo>
                  <a:cubicBezTo>
                    <a:pt x="306" y="2317"/>
                    <a:pt x="310" y="2319"/>
                    <a:pt x="313" y="2319"/>
                  </a:cubicBezTo>
                  <a:cubicBezTo>
                    <a:pt x="316" y="2319"/>
                    <a:pt x="320" y="2318"/>
                    <a:pt x="321" y="2314"/>
                  </a:cubicBezTo>
                  <a:cubicBezTo>
                    <a:pt x="391" y="2147"/>
                    <a:pt x="385" y="1924"/>
                    <a:pt x="389" y="1745"/>
                  </a:cubicBezTo>
                  <a:cubicBezTo>
                    <a:pt x="394" y="1541"/>
                    <a:pt x="382" y="1337"/>
                    <a:pt x="353" y="1135"/>
                  </a:cubicBezTo>
                  <a:cubicBezTo>
                    <a:pt x="301" y="743"/>
                    <a:pt x="187" y="361"/>
                    <a:pt x="16" y="4"/>
                  </a:cubicBezTo>
                  <a:cubicBezTo>
                    <a:pt x="15" y="1"/>
                    <a:pt x="13" y="0"/>
                    <a:pt x="11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6">
              <a:extLst>
                <a:ext uri="{FF2B5EF4-FFF2-40B4-BE49-F238E27FC236}">
                  <a16:creationId xmlns:a16="http://schemas.microsoft.com/office/drawing/2014/main" id="{7BECC052-2AFA-AEC3-A99E-30CC83BE2405}"/>
                </a:ext>
              </a:extLst>
            </p:cNvPr>
            <p:cNvSpPr/>
            <p:nvPr/>
          </p:nvSpPr>
          <p:spPr>
            <a:xfrm>
              <a:off x="1932800" y="814225"/>
              <a:ext cx="12700" cy="65000"/>
            </a:xfrm>
            <a:custGeom>
              <a:avLst/>
              <a:gdLst/>
              <a:ahLst/>
              <a:cxnLst/>
              <a:rect l="l" t="t" r="r" b="b"/>
              <a:pathLst>
                <a:path w="508" h="2600" extrusionOk="0">
                  <a:moveTo>
                    <a:pt x="502" y="1"/>
                  </a:moveTo>
                  <a:cubicBezTo>
                    <a:pt x="501" y="1"/>
                    <a:pt x="500" y="1"/>
                    <a:pt x="499" y="3"/>
                  </a:cubicBezTo>
                  <a:lnTo>
                    <a:pt x="498" y="3"/>
                  </a:lnTo>
                  <a:cubicBezTo>
                    <a:pt x="248" y="367"/>
                    <a:pt x="113" y="829"/>
                    <a:pt x="58" y="1263"/>
                  </a:cubicBezTo>
                  <a:cubicBezTo>
                    <a:pt x="1" y="1694"/>
                    <a:pt x="7" y="2186"/>
                    <a:pt x="166" y="2595"/>
                  </a:cubicBezTo>
                  <a:cubicBezTo>
                    <a:pt x="167" y="2598"/>
                    <a:pt x="169" y="2599"/>
                    <a:pt x="172" y="2599"/>
                  </a:cubicBezTo>
                  <a:cubicBezTo>
                    <a:pt x="176" y="2599"/>
                    <a:pt x="179" y="2597"/>
                    <a:pt x="178" y="2592"/>
                  </a:cubicBezTo>
                  <a:cubicBezTo>
                    <a:pt x="103" y="2153"/>
                    <a:pt x="38" y="1735"/>
                    <a:pt x="92" y="1288"/>
                  </a:cubicBezTo>
                  <a:cubicBezTo>
                    <a:pt x="146" y="828"/>
                    <a:pt x="307" y="421"/>
                    <a:pt x="506" y="7"/>
                  </a:cubicBezTo>
                  <a:cubicBezTo>
                    <a:pt x="508" y="3"/>
                    <a:pt x="505" y="1"/>
                    <a:pt x="502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6">
              <a:extLst>
                <a:ext uri="{FF2B5EF4-FFF2-40B4-BE49-F238E27FC236}">
                  <a16:creationId xmlns:a16="http://schemas.microsoft.com/office/drawing/2014/main" id="{97470A99-572B-FB06-0A0D-2CA6123849C9}"/>
                </a:ext>
              </a:extLst>
            </p:cNvPr>
            <p:cNvSpPr/>
            <p:nvPr/>
          </p:nvSpPr>
          <p:spPr>
            <a:xfrm>
              <a:off x="1955875" y="729725"/>
              <a:ext cx="16575" cy="7450"/>
            </a:xfrm>
            <a:custGeom>
              <a:avLst/>
              <a:gdLst/>
              <a:ahLst/>
              <a:cxnLst/>
              <a:rect l="l" t="t" r="r" b="b"/>
              <a:pathLst>
                <a:path w="663" h="298" extrusionOk="0">
                  <a:moveTo>
                    <a:pt x="651" y="1"/>
                  </a:moveTo>
                  <a:cubicBezTo>
                    <a:pt x="650" y="1"/>
                    <a:pt x="649" y="1"/>
                    <a:pt x="647" y="1"/>
                  </a:cubicBezTo>
                  <a:cubicBezTo>
                    <a:pt x="428" y="86"/>
                    <a:pt x="213" y="182"/>
                    <a:pt x="5" y="290"/>
                  </a:cubicBezTo>
                  <a:cubicBezTo>
                    <a:pt x="0" y="292"/>
                    <a:pt x="4" y="298"/>
                    <a:pt x="8" y="298"/>
                  </a:cubicBezTo>
                  <a:cubicBezTo>
                    <a:pt x="8" y="298"/>
                    <a:pt x="9" y="298"/>
                    <a:pt x="9" y="298"/>
                  </a:cubicBezTo>
                  <a:cubicBezTo>
                    <a:pt x="222" y="201"/>
                    <a:pt x="436" y="106"/>
                    <a:pt x="653" y="20"/>
                  </a:cubicBezTo>
                  <a:cubicBezTo>
                    <a:pt x="662" y="16"/>
                    <a:pt x="660" y="1"/>
                    <a:pt x="651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6">
              <a:extLst>
                <a:ext uri="{FF2B5EF4-FFF2-40B4-BE49-F238E27FC236}">
                  <a16:creationId xmlns:a16="http://schemas.microsoft.com/office/drawing/2014/main" id="{5E75255B-0681-0329-B2D5-34D20C790013}"/>
                </a:ext>
              </a:extLst>
            </p:cNvPr>
            <p:cNvSpPr/>
            <p:nvPr/>
          </p:nvSpPr>
          <p:spPr>
            <a:xfrm>
              <a:off x="1928525" y="726550"/>
              <a:ext cx="20075" cy="8300"/>
            </a:xfrm>
            <a:custGeom>
              <a:avLst/>
              <a:gdLst/>
              <a:ahLst/>
              <a:cxnLst/>
              <a:rect l="l" t="t" r="r" b="b"/>
              <a:pathLst>
                <a:path w="803" h="332" extrusionOk="0">
                  <a:moveTo>
                    <a:pt x="788" y="0"/>
                  </a:moveTo>
                  <a:cubicBezTo>
                    <a:pt x="787" y="0"/>
                    <a:pt x="786" y="1"/>
                    <a:pt x="785" y="1"/>
                  </a:cubicBezTo>
                  <a:lnTo>
                    <a:pt x="784" y="1"/>
                  </a:lnTo>
                  <a:cubicBezTo>
                    <a:pt x="654" y="60"/>
                    <a:pt x="528" y="123"/>
                    <a:pt x="397" y="175"/>
                  </a:cubicBezTo>
                  <a:cubicBezTo>
                    <a:pt x="268" y="227"/>
                    <a:pt x="139" y="274"/>
                    <a:pt x="8" y="319"/>
                  </a:cubicBezTo>
                  <a:cubicBezTo>
                    <a:pt x="1" y="321"/>
                    <a:pt x="3" y="332"/>
                    <a:pt x="10" y="332"/>
                  </a:cubicBezTo>
                  <a:cubicBezTo>
                    <a:pt x="10" y="332"/>
                    <a:pt x="11" y="332"/>
                    <a:pt x="12" y="332"/>
                  </a:cubicBezTo>
                  <a:cubicBezTo>
                    <a:pt x="150" y="294"/>
                    <a:pt x="284" y="248"/>
                    <a:pt x="417" y="194"/>
                  </a:cubicBezTo>
                  <a:cubicBezTo>
                    <a:pt x="544" y="141"/>
                    <a:pt x="673" y="86"/>
                    <a:pt x="793" y="17"/>
                  </a:cubicBezTo>
                  <a:cubicBezTo>
                    <a:pt x="803" y="13"/>
                    <a:pt x="797" y="0"/>
                    <a:pt x="788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6">
              <a:extLst>
                <a:ext uri="{FF2B5EF4-FFF2-40B4-BE49-F238E27FC236}">
                  <a16:creationId xmlns:a16="http://schemas.microsoft.com/office/drawing/2014/main" id="{3D5FE3C9-025A-B9E2-D59D-387774AD5DC0}"/>
                </a:ext>
              </a:extLst>
            </p:cNvPr>
            <p:cNvSpPr/>
            <p:nvPr/>
          </p:nvSpPr>
          <p:spPr>
            <a:xfrm>
              <a:off x="1897100" y="726775"/>
              <a:ext cx="22675" cy="9375"/>
            </a:xfrm>
            <a:custGeom>
              <a:avLst/>
              <a:gdLst/>
              <a:ahLst/>
              <a:cxnLst/>
              <a:rect l="l" t="t" r="r" b="b"/>
              <a:pathLst>
                <a:path w="907" h="375" extrusionOk="0">
                  <a:moveTo>
                    <a:pt x="895" y="1"/>
                  </a:moveTo>
                  <a:cubicBezTo>
                    <a:pt x="895" y="1"/>
                    <a:pt x="895" y="1"/>
                    <a:pt x="894" y="1"/>
                  </a:cubicBezTo>
                  <a:cubicBezTo>
                    <a:pt x="733" y="31"/>
                    <a:pt x="575" y="77"/>
                    <a:pt x="422" y="140"/>
                  </a:cubicBezTo>
                  <a:cubicBezTo>
                    <a:pt x="351" y="169"/>
                    <a:pt x="281" y="201"/>
                    <a:pt x="213" y="236"/>
                  </a:cubicBezTo>
                  <a:cubicBezTo>
                    <a:pt x="145" y="271"/>
                    <a:pt x="68" y="308"/>
                    <a:pt x="9" y="358"/>
                  </a:cubicBezTo>
                  <a:cubicBezTo>
                    <a:pt x="1" y="364"/>
                    <a:pt x="9" y="375"/>
                    <a:pt x="17" y="375"/>
                  </a:cubicBezTo>
                  <a:cubicBezTo>
                    <a:pt x="18" y="375"/>
                    <a:pt x="20" y="374"/>
                    <a:pt x="21" y="374"/>
                  </a:cubicBezTo>
                  <a:cubicBezTo>
                    <a:pt x="92" y="340"/>
                    <a:pt x="156" y="293"/>
                    <a:pt x="225" y="256"/>
                  </a:cubicBezTo>
                  <a:cubicBezTo>
                    <a:pt x="298" y="218"/>
                    <a:pt x="373" y="182"/>
                    <a:pt x="450" y="151"/>
                  </a:cubicBezTo>
                  <a:cubicBezTo>
                    <a:pt x="595" y="93"/>
                    <a:pt x="745" y="47"/>
                    <a:pt x="899" y="14"/>
                  </a:cubicBezTo>
                  <a:cubicBezTo>
                    <a:pt x="907" y="13"/>
                    <a:pt x="903" y="1"/>
                    <a:pt x="895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6">
              <a:extLst>
                <a:ext uri="{FF2B5EF4-FFF2-40B4-BE49-F238E27FC236}">
                  <a16:creationId xmlns:a16="http://schemas.microsoft.com/office/drawing/2014/main" id="{FAA6919A-05D8-4DAD-62F1-B2B57F1B052B}"/>
                </a:ext>
              </a:extLst>
            </p:cNvPr>
            <p:cNvSpPr/>
            <p:nvPr/>
          </p:nvSpPr>
          <p:spPr>
            <a:xfrm>
              <a:off x="2025050" y="768725"/>
              <a:ext cx="18150" cy="3900"/>
            </a:xfrm>
            <a:custGeom>
              <a:avLst/>
              <a:gdLst/>
              <a:ahLst/>
              <a:cxnLst/>
              <a:rect l="l" t="t" r="r" b="b"/>
              <a:pathLst>
                <a:path w="726" h="156" extrusionOk="0">
                  <a:moveTo>
                    <a:pt x="641" y="1"/>
                  </a:moveTo>
                  <a:cubicBezTo>
                    <a:pt x="547" y="1"/>
                    <a:pt x="451" y="17"/>
                    <a:pt x="361" y="33"/>
                  </a:cubicBezTo>
                  <a:cubicBezTo>
                    <a:pt x="241" y="56"/>
                    <a:pt x="124" y="90"/>
                    <a:pt x="12" y="134"/>
                  </a:cubicBezTo>
                  <a:cubicBezTo>
                    <a:pt x="0" y="139"/>
                    <a:pt x="3" y="156"/>
                    <a:pt x="14" y="156"/>
                  </a:cubicBezTo>
                  <a:cubicBezTo>
                    <a:pt x="15" y="156"/>
                    <a:pt x="16" y="156"/>
                    <a:pt x="17" y="155"/>
                  </a:cubicBezTo>
                  <a:cubicBezTo>
                    <a:pt x="131" y="119"/>
                    <a:pt x="246" y="89"/>
                    <a:pt x="363" y="67"/>
                  </a:cubicBezTo>
                  <a:cubicBezTo>
                    <a:pt x="479" y="45"/>
                    <a:pt x="598" y="41"/>
                    <a:pt x="714" y="21"/>
                  </a:cubicBezTo>
                  <a:cubicBezTo>
                    <a:pt x="725" y="20"/>
                    <a:pt x="722" y="4"/>
                    <a:pt x="712" y="4"/>
                  </a:cubicBezTo>
                  <a:cubicBezTo>
                    <a:pt x="689" y="2"/>
                    <a:pt x="665" y="1"/>
                    <a:pt x="641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6">
              <a:extLst>
                <a:ext uri="{FF2B5EF4-FFF2-40B4-BE49-F238E27FC236}">
                  <a16:creationId xmlns:a16="http://schemas.microsoft.com/office/drawing/2014/main" id="{39AA098E-FD09-9A18-8A25-7F439C55206E}"/>
                </a:ext>
              </a:extLst>
            </p:cNvPr>
            <p:cNvSpPr/>
            <p:nvPr/>
          </p:nvSpPr>
          <p:spPr>
            <a:xfrm>
              <a:off x="2051475" y="779125"/>
              <a:ext cx="14625" cy="3875"/>
            </a:xfrm>
            <a:custGeom>
              <a:avLst/>
              <a:gdLst/>
              <a:ahLst/>
              <a:cxnLst/>
              <a:rect l="l" t="t" r="r" b="b"/>
              <a:pathLst>
                <a:path w="585" h="155" extrusionOk="0">
                  <a:moveTo>
                    <a:pt x="576" y="1"/>
                  </a:moveTo>
                  <a:cubicBezTo>
                    <a:pt x="575" y="1"/>
                    <a:pt x="575" y="1"/>
                    <a:pt x="575" y="1"/>
                  </a:cubicBezTo>
                  <a:cubicBezTo>
                    <a:pt x="482" y="14"/>
                    <a:pt x="389" y="41"/>
                    <a:pt x="297" y="62"/>
                  </a:cubicBezTo>
                  <a:cubicBezTo>
                    <a:pt x="202" y="84"/>
                    <a:pt x="106" y="106"/>
                    <a:pt x="12" y="134"/>
                  </a:cubicBezTo>
                  <a:cubicBezTo>
                    <a:pt x="1" y="138"/>
                    <a:pt x="4" y="154"/>
                    <a:pt x="15" y="154"/>
                  </a:cubicBezTo>
                  <a:cubicBezTo>
                    <a:pt x="16" y="154"/>
                    <a:pt x="17" y="154"/>
                    <a:pt x="18" y="154"/>
                  </a:cubicBezTo>
                  <a:cubicBezTo>
                    <a:pt x="113" y="136"/>
                    <a:pt x="205" y="113"/>
                    <a:pt x="299" y="90"/>
                  </a:cubicBezTo>
                  <a:cubicBezTo>
                    <a:pt x="392" y="66"/>
                    <a:pt x="487" y="49"/>
                    <a:pt x="577" y="16"/>
                  </a:cubicBezTo>
                  <a:cubicBezTo>
                    <a:pt x="584" y="14"/>
                    <a:pt x="583" y="1"/>
                    <a:pt x="576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6">
              <a:extLst>
                <a:ext uri="{FF2B5EF4-FFF2-40B4-BE49-F238E27FC236}">
                  <a16:creationId xmlns:a16="http://schemas.microsoft.com/office/drawing/2014/main" id="{28D50AA1-4709-39D6-3B9C-5CA965E625FE}"/>
                </a:ext>
              </a:extLst>
            </p:cNvPr>
            <p:cNvSpPr/>
            <p:nvPr/>
          </p:nvSpPr>
          <p:spPr>
            <a:xfrm>
              <a:off x="2086200" y="841450"/>
              <a:ext cx="22225" cy="2075"/>
            </a:xfrm>
            <a:custGeom>
              <a:avLst/>
              <a:gdLst/>
              <a:ahLst/>
              <a:cxnLst/>
              <a:rect l="l" t="t" r="r" b="b"/>
              <a:pathLst>
                <a:path w="889" h="83" extrusionOk="0">
                  <a:moveTo>
                    <a:pt x="751" y="0"/>
                  </a:moveTo>
                  <a:cubicBezTo>
                    <a:pt x="748" y="0"/>
                    <a:pt x="747" y="4"/>
                    <a:pt x="750" y="5"/>
                  </a:cubicBezTo>
                  <a:lnTo>
                    <a:pt x="750" y="4"/>
                  </a:lnTo>
                  <a:cubicBezTo>
                    <a:pt x="772" y="8"/>
                    <a:pt x="793" y="13"/>
                    <a:pt x="815" y="18"/>
                  </a:cubicBezTo>
                  <a:lnTo>
                    <a:pt x="815" y="18"/>
                  </a:lnTo>
                  <a:cubicBezTo>
                    <a:pt x="802" y="18"/>
                    <a:pt x="790" y="18"/>
                    <a:pt x="777" y="18"/>
                  </a:cubicBezTo>
                  <a:cubicBezTo>
                    <a:pt x="664" y="18"/>
                    <a:pt x="549" y="29"/>
                    <a:pt x="437" y="33"/>
                  </a:cubicBezTo>
                  <a:cubicBezTo>
                    <a:pt x="296" y="40"/>
                    <a:pt x="150" y="35"/>
                    <a:pt x="11" y="60"/>
                  </a:cubicBezTo>
                  <a:cubicBezTo>
                    <a:pt x="0" y="62"/>
                    <a:pt x="4" y="78"/>
                    <a:pt x="13" y="78"/>
                  </a:cubicBezTo>
                  <a:cubicBezTo>
                    <a:pt x="49" y="81"/>
                    <a:pt x="85" y="83"/>
                    <a:pt x="121" y="83"/>
                  </a:cubicBezTo>
                  <a:cubicBezTo>
                    <a:pt x="232" y="83"/>
                    <a:pt x="344" y="70"/>
                    <a:pt x="455" y="65"/>
                  </a:cubicBezTo>
                  <a:cubicBezTo>
                    <a:pt x="595" y="58"/>
                    <a:pt x="740" y="61"/>
                    <a:pt x="880" y="37"/>
                  </a:cubicBezTo>
                  <a:cubicBezTo>
                    <a:pt x="889" y="35"/>
                    <a:pt x="886" y="22"/>
                    <a:pt x="878" y="22"/>
                  </a:cubicBezTo>
                  <a:cubicBezTo>
                    <a:pt x="878" y="22"/>
                    <a:pt x="878" y="22"/>
                    <a:pt x="878" y="22"/>
                  </a:cubicBezTo>
                  <a:lnTo>
                    <a:pt x="878" y="22"/>
                  </a:lnTo>
                  <a:lnTo>
                    <a:pt x="878" y="21"/>
                  </a:lnTo>
                  <a:cubicBezTo>
                    <a:pt x="871" y="21"/>
                    <a:pt x="863" y="20"/>
                    <a:pt x="856" y="20"/>
                  </a:cubicBezTo>
                  <a:lnTo>
                    <a:pt x="856" y="20"/>
                  </a:lnTo>
                  <a:cubicBezTo>
                    <a:pt x="821" y="16"/>
                    <a:pt x="785" y="9"/>
                    <a:pt x="751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6">
              <a:extLst>
                <a:ext uri="{FF2B5EF4-FFF2-40B4-BE49-F238E27FC236}">
                  <a16:creationId xmlns:a16="http://schemas.microsoft.com/office/drawing/2014/main" id="{D9A2F385-803F-4CBF-09D8-1048ECB388E9}"/>
                </a:ext>
              </a:extLst>
            </p:cNvPr>
            <p:cNvSpPr/>
            <p:nvPr/>
          </p:nvSpPr>
          <p:spPr>
            <a:xfrm>
              <a:off x="2102025" y="857125"/>
              <a:ext cx="12425" cy="1800"/>
            </a:xfrm>
            <a:custGeom>
              <a:avLst/>
              <a:gdLst/>
              <a:ahLst/>
              <a:cxnLst/>
              <a:rect l="l" t="t" r="r" b="b"/>
              <a:pathLst>
                <a:path w="497" h="72" extrusionOk="0">
                  <a:moveTo>
                    <a:pt x="452" y="1"/>
                  </a:moveTo>
                  <a:cubicBezTo>
                    <a:pt x="442" y="1"/>
                    <a:pt x="431" y="3"/>
                    <a:pt x="420" y="4"/>
                  </a:cubicBezTo>
                  <a:lnTo>
                    <a:pt x="366" y="9"/>
                  </a:lnTo>
                  <a:lnTo>
                    <a:pt x="246" y="20"/>
                  </a:lnTo>
                  <a:cubicBezTo>
                    <a:pt x="168" y="27"/>
                    <a:pt x="91" y="36"/>
                    <a:pt x="13" y="48"/>
                  </a:cubicBezTo>
                  <a:cubicBezTo>
                    <a:pt x="1" y="50"/>
                    <a:pt x="3" y="71"/>
                    <a:pt x="15" y="71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96" y="68"/>
                    <a:pt x="176" y="61"/>
                    <a:pt x="256" y="53"/>
                  </a:cubicBezTo>
                  <a:lnTo>
                    <a:pt x="374" y="40"/>
                  </a:lnTo>
                  <a:lnTo>
                    <a:pt x="430" y="35"/>
                  </a:lnTo>
                  <a:cubicBezTo>
                    <a:pt x="449" y="32"/>
                    <a:pt x="468" y="27"/>
                    <a:pt x="488" y="21"/>
                  </a:cubicBezTo>
                  <a:cubicBezTo>
                    <a:pt x="496" y="18"/>
                    <a:pt x="495" y="4"/>
                    <a:pt x="486" y="4"/>
                  </a:cubicBezTo>
                  <a:lnTo>
                    <a:pt x="486" y="5"/>
                  </a:lnTo>
                  <a:cubicBezTo>
                    <a:pt x="474" y="4"/>
                    <a:pt x="464" y="1"/>
                    <a:pt x="452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6">
              <a:extLst>
                <a:ext uri="{FF2B5EF4-FFF2-40B4-BE49-F238E27FC236}">
                  <a16:creationId xmlns:a16="http://schemas.microsoft.com/office/drawing/2014/main" id="{B63F30E6-DE2F-B0F0-72FC-0320D5AAC676}"/>
                </a:ext>
              </a:extLst>
            </p:cNvPr>
            <p:cNvSpPr/>
            <p:nvPr/>
          </p:nvSpPr>
          <p:spPr>
            <a:xfrm>
              <a:off x="2120375" y="890325"/>
              <a:ext cx="13650" cy="1525"/>
            </a:xfrm>
            <a:custGeom>
              <a:avLst/>
              <a:gdLst/>
              <a:ahLst/>
              <a:cxnLst/>
              <a:rect l="l" t="t" r="r" b="b"/>
              <a:pathLst>
                <a:path w="546" h="61" extrusionOk="0">
                  <a:moveTo>
                    <a:pt x="290" y="0"/>
                  </a:moveTo>
                  <a:cubicBezTo>
                    <a:pt x="282" y="0"/>
                    <a:pt x="275" y="0"/>
                    <a:pt x="268" y="0"/>
                  </a:cubicBezTo>
                  <a:cubicBezTo>
                    <a:pt x="224" y="1"/>
                    <a:pt x="180" y="5"/>
                    <a:pt x="136" y="9"/>
                  </a:cubicBezTo>
                  <a:cubicBezTo>
                    <a:pt x="116" y="11"/>
                    <a:pt x="95" y="13"/>
                    <a:pt x="73" y="16"/>
                  </a:cubicBezTo>
                  <a:cubicBezTo>
                    <a:pt x="52" y="17"/>
                    <a:pt x="32" y="23"/>
                    <a:pt x="12" y="30"/>
                  </a:cubicBezTo>
                  <a:cubicBezTo>
                    <a:pt x="1" y="38"/>
                    <a:pt x="4" y="56"/>
                    <a:pt x="17" y="60"/>
                  </a:cubicBezTo>
                  <a:cubicBezTo>
                    <a:pt x="21" y="60"/>
                    <a:pt x="26" y="61"/>
                    <a:pt x="31" y="61"/>
                  </a:cubicBezTo>
                  <a:cubicBezTo>
                    <a:pt x="47" y="61"/>
                    <a:pt x="63" y="59"/>
                    <a:pt x="79" y="56"/>
                  </a:cubicBezTo>
                  <a:cubicBezTo>
                    <a:pt x="98" y="54"/>
                    <a:pt x="117" y="52"/>
                    <a:pt x="136" y="49"/>
                  </a:cubicBezTo>
                  <a:cubicBezTo>
                    <a:pt x="180" y="44"/>
                    <a:pt x="224" y="42"/>
                    <a:pt x="268" y="40"/>
                  </a:cubicBezTo>
                  <a:cubicBezTo>
                    <a:pt x="289" y="39"/>
                    <a:pt x="309" y="39"/>
                    <a:pt x="330" y="39"/>
                  </a:cubicBezTo>
                  <a:cubicBezTo>
                    <a:pt x="395" y="39"/>
                    <a:pt x="461" y="42"/>
                    <a:pt x="526" y="47"/>
                  </a:cubicBezTo>
                  <a:cubicBezTo>
                    <a:pt x="526" y="47"/>
                    <a:pt x="527" y="47"/>
                    <a:pt x="527" y="47"/>
                  </a:cubicBezTo>
                  <a:cubicBezTo>
                    <a:pt x="542" y="47"/>
                    <a:pt x="545" y="21"/>
                    <a:pt x="530" y="18"/>
                  </a:cubicBezTo>
                  <a:cubicBezTo>
                    <a:pt x="450" y="6"/>
                    <a:pt x="370" y="0"/>
                    <a:pt x="290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>
              <a:extLst>
                <a:ext uri="{FF2B5EF4-FFF2-40B4-BE49-F238E27FC236}">
                  <a16:creationId xmlns:a16="http://schemas.microsoft.com/office/drawing/2014/main" id="{6122873C-2B08-BAD9-96E0-907A5BEF7E24}"/>
                </a:ext>
              </a:extLst>
            </p:cNvPr>
            <p:cNvSpPr/>
            <p:nvPr/>
          </p:nvSpPr>
          <p:spPr>
            <a:xfrm>
              <a:off x="2132325" y="906625"/>
              <a:ext cx="9425" cy="1800"/>
            </a:xfrm>
            <a:custGeom>
              <a:avLst/>
              <a:gdLst/>
              <a:ahLst/>
              <a:cxnLst/>
              <a:rect l="l" t="t" r="r" b="b"/>
              <a:pathLst>
                <a:path w="377" h="72" extrusionOk="0">
                  <a:moveTo>
                    <a:pt x="351" y="0"/>
                  </a:moveTo>
                  <a:cubicBezTo>
                    <a:pt x="350" y="0"/>
                    <a:pt x="350" y="0"/>
                    <a:pt x="349" y="0"/>
                  </a:cubicBezTo>
                  <a:lnTo>
                    <a:pt x="175" y="18"/>
                  </a:lnTo>
                  <a:cubicBezTo>
                    <a:pt x="147" y="20"/>
                    <a:pt x="118" y="24"/>
                    <a:pt x="90" y="27"/>
                  </a:cubicBezTo>
                  <a:cubicBezTo>
                    <a:pt x="65" y="30"/>
                    <a:pt x="32" y="31"/>
                    <a:pt x="9" y="45"/>
                  </a:cubicBezTo>
                  <a:cubicBezTo>
                    <a:pt x="1" y="51"/>
                    <a:pt x="2" y="64"/>
                    <a:pt x="11" y="67"/>
                  </a:cubicBezTo>
                  <a:cubicBezTo>
                    <a:pt x="22" y="71"/>
                    <a:pt x="35" y="72"/>
                    <a:pt x="48" y="72"/>
                  </a:cubicBezTo>
                  <a:cubicBezTo>
                    <a:pt x="64" y="72"/>
                    <a:pt x="80" y="70"/>
                    <a:pt x="94" y="69"/>
                  </a:cubicBezTo>
                  <a:cubicBezTo>
                    <a:pt x="121" y="67"/>
                    <a:pt x="150" y="65"/>
                    <a:pt x="178" y="61"/>
                  </a:cubicBezTo>
                  <a:lnTo>
                    <a:pt x="349" y="44"/>
                  </a:lnTo>
                  <a:cubicBezTo>
                    <a:pt x="375" y="41"/>
                    <a:pt x="377" y="0"/>
                    <a:pt x="351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6">
              <a:extLst>
                <a:ext uri="{FF2B5EF4-FFF2-40B4-BE49-F238E27FC236}">
                  <a16:creationId xmlns:a16="http://schemas.microsoft.com/office/drawing/2014/main" id="{CD71E808-C11C-B244-9A27-8E6BC3CE2CA0}"/>
                </a:ext>
              </a:extLst>
            </p:cNvPr>
            <p:cNvSpPr/>
            <p:nvPr/>
          </p:nvSpPr>
          <p:spPr>
            <a:xfrm>
              <a:off x="2159925" y="965400"/>
              <a:ext cx="11850" cy="1350"/>
            </a:xfrm>
            <a:custGeom>
              <a:avLst/>
              <a:gdLst/>
              <a:ahLst/>
              <a:cxnLst/>
              <a:rect l="l" t="t" r="r" b="b"/>
              <a:pathLst>
                <a:path w="474" h="54" extrusionOk="0">
                  <a:moveTo>
                    <a:pt x="139" y="1"/>
                  </a:moveTo>
                  <a:cubicBezTo>
                    <a:pt x="99" y="1"/>
                    <a:pt x="59" y="2"/>
                    <a:pt x="19" y="4"/>
                  </a:cubicBezTo>
                  <a:cubicBezTo>
                    <a:pt x="1" y="4"/>
                    <a:pt x="1" y="30"/>
                    <a:pt x="19" y="30"/>
                  </a:cubicBezTo>
                  <a:cubicBezTo>
                    <a:pt x="95" y="40"/>
                    <a:pt x="171" y="46"/>
                    <a:pt x="247" y="48"/>
                  </a:cubicBezTo>
                  <a:lnTo>
                    <a:pt x="360" y="53"/>
                  </a:lnTo>
                  <a:cubicBezTo>
                    <a:pt x="364" y="53"/>
                    <a:pt x="368" y="53"/>
                    <a:pt x="371" y="53"/>
                  </a:cubicBezTo>
                  <a:cubicBezTo>
                    <a:pt x="384" y="53"/>
                    <a:pt x="396" y="52"/>
                    <a:pt x="408" y="48"/>
                  </a:cubicBezTo>
                  <a:cubicBezTo>
                    <a:pt x="426" y="44"/>
                    <a:pt x="446" y="42"/>
                    <a:pt x="465" y="42"/>
                  </a:cubicBezTo>
                  <a:cubicBezTo>
                    <a:pt x="473" y="41"/>
                    <a:pt x="473" y="28"/>
                    <a:pt x="465" y="27"/>
                  </a:cubicBezTo>
                  <a:cubicBezTo>
                    <a:pt x="426" y="22"/>
                    <a:pt x="391" y="10"/>
                    <a:pt x="352" y="8"/>
                  </a:cubicBezTo>
                  <a:lnTo>
                    <a:pt x="242" y="4"/>
                  </a:lnTo>
                  <a:cubicBezTo>
                    <a:pt x="208" y="2"/>
                    <a:pt x="173" y="1"/>
                    <a:pt x="139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6">
              <a:extLst>
                <a:ext uri="{FF2B5EF4-FFF2-40B4-BE49-F238E27FC236}">
                  <a16:creationId xmlns:a16="http://schemas.microsoft.com/office/drawing/2014/main" id="{7AF54E8C-1787-2760-3180-8FFD1995F665}"/>
                </a:ext>
              </a:extLst>
            </p:cNvPr>
            <p:cNvSpPr/>
            <p:nvPr/>
          </p:nvSpPr>
          <p:spPr>
            <a:xfrm>
              <a:off x="2152775" y="977825"/>
              <a:ext cx="11775" cy="2250"/>
            </a:xfrm>
            <a:custGeom>
              <a:avLst/>
              <a:gdLst/>
              <a:ahLst/>
              <a:cxnLst/>
              <a:rect l="l" t="t" r="r" b="b"/>
              <a:pathLst>
                <a:path w="471" h="90" extrusionOk="0">
                  <a:moveTo>
                    <a:pt x="340" y="1"/>
                  </a:moveTo>
                  <a:cubicBezTo>
                    <a:pt x="301" y="1"/>
                    <a:pt x="262" y="3"/>
                    <a:pt x="224" y="8"/>
                  </a:cubicBezTo>
                  <a:cubicBezTo>
                    <a:pt x="187" y="12"/>
                    <a:pt x="151" y="19"/>
                    <a:pt x="115" y="26"/>
                  </a:cubicBezTo>
                  <a:cubicBezTo>
                    <a:pt x="83" y="34"/>
                    <a:pt x="37" y="41"/>
                    <a:pt x="11" y="62"/>
                  </a:cubicBezTo>
                  <a:cubicBezTo>
                    <a:pt x="0" y="72"/>
                    <a:pt x="10" y="89"/>
                    <a:pt x="23" y="89"/>
                  </a:cubicBezTo>
                  <a:cubicBezTo>
                    <a:pt x="40" y="88"/>
                    <a:pt x="58" y="85"/>
                    <a:pt x="74" y="78"/>
                  </a:cubicBezTo>
                  <a:cubicBezTo>
                    <a:pt x="92" y="73"/>
                    <a:pt x="112" y="69"/>
                    <a:pt x="130" y="65"/>
                  </a:cubicBezTo>
                  <a:cubicBezTo>
                    <a:pt x="164" y="56"/>
                    <a:pt x="198" y="50"/>
                    <a:pt x="233" y="44"/>
                  </a:cubicBezTo>
                  <a:cubicBezTo>
                    <a:pt x="300" y="34"/>
                    <a:pt x="366" y="29"/>
                    <a:pt x="434" y="29"/>
                  </a:cubicBezTo>
                  <a:cubicBezTo>
                    <a:pt x="441" y="29"/>
                    <a:pt x="448" y="29"/>
                    <a:pt x="456" y="29"/>
                  </a:cubicBezTo>
                  <a:cubicBezTo>
                    <a:pt x="471" y="29"/>
                    <a:pt x="470" y="9"/>
                    <a:pt x="456" y="8"/>
                  </a:cubicBezTo>
                  <a:cubicBezTo>
                    <a:pt x="417" y="3"/>
                    <a:pt x="379" y="1"/>
                    <a:pt x="340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6">
              <a:extLst>
                <a:ext uri="{FF2B5EF4-FFF2-40B4-BE49-F238E27FC236}">
                  <a16:creationId xmlns:a16="http://schemas.microsoft.com/office/drawing/2014/main" id="{89E3E78F-5990-94A7-2DEC-D79A433FBAFD}"/>
                </a:ext>
              </a:extLst>
            </p:cNvPr>
            <p:cNvSpPr/>
            <p:nvPr/>
          </p:nvSpPr>
          <p:spPr>
            <a:xfrm>
              <a:off x="2021100" y="960125"/>
              <a:ext cx="1575" cy="17450"/>
            </a:xfrm>
            <a:custGeom>
              <a:avLst/>
              <a:gdLst/>
              <a:ahLst/>
              <a:cxnLst/>
              <a:rect l="l" t="t" r="r" b="b"/>
              <a:pathLst>
                <a:path w="63" h="698" extrusionOk="0">
                  <a:moveTo>
                    <a:pt x="34" y="1"/>
                  </a:moveTo>
                  <a:cubicBezTo>
                    <a:pt x="31" y="1"/>
                    <a:pt x="27" y="3"/>
                    <a:pt x="27" y="7"/>
                  </a:cubicBezTo>
                  <a:cubicBezTo>
                    <a:pt x="10" y="123"/>
                    <a:pt x="0" y="238"/>
                    <a:pt x="0" y="355"/>
                  </a:cubicBezTo>
                  <a:cubicBezTo>
                    <a:pt x="0" y="412"/>
                    <a:pt x="1" y="470"/>
                    <a:pt x="4" y="528"/>
                  </a:cubicBezTo>
                  <a:cubicBezTo>
                    <a:pt x="8" y="579"/>
                    <a:pt x="3" y="645"/>
                    <a:pt x="28" y="692"/>
                  </a:cubicBezTo>
                  <a:cubicBezTo>
                    <a:pt x="30" y="696"/>
                    <a:pt x="34" y="698"/>
                    <a:pt x="38" y="698"/>
                  </a:cubicBezTo>
                  <a:cubicBezTo>
                    <a:pt x="42" y="698"/>
                    <a:pt x="47" y="695"/>
                    <a:pt x="49" y="689"/>
                  </a:cubicBezTo>
                  <a:cubicBezTo>
                    <a:pt x="62" y="639"/>
                    <a:pt x="46" y="578"/>
                    <a:pt x="43" y="528"/>
                  </a:cubicBezTo>
                  <a:cubicBezTo>
                    <a:pt x="39" y="470"/>
                    <a:pt x="36" y="412"/>
                    <a:pt x="35" y="355"/>
                  </a:cubicBezTo>
                  <a:cubicBezTo>
                    <a:pt x="34" y="239"/>
                    <a:pt x="35" y="124"/>
                    <a:pt x="44" y="9"/>
                  </a:cubicBezTo>
                  <a:cubicBezTo>
                    <a:pt x="44" y="4"/>
                    <a:pt x="39" y="1"/>
                    <a:pt x="34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6">
              <a:extLst>
                <a:ext uri="{FF2B5EF4-FFF2-40B4-BE49-F238E27FC236}">
                  <a16:creationId xmlns:a16="http://schemas.microsoft.com/office/drawing/2014/main" id="{2B5A0849-5BE1-D377-9B6F-53F3C2D2732E}"/>
                </a:ext>
              </a:extLst>
            </p:cNvPr>
            <p:cNvSpPr/>
            <p:nvPr/>
          </p:nvSpPr>
          <p:spPr>
            <a:xfrm>
              <a:off x="2042425" y="978625"/>
              <a:ext cx="4550" cy="19850"/>
            </a:xfrm>
            <a:custGeom>
              <a:avLst/>
              <a:gdLst/>
              <a:ahLst/>
              <a:cxnLst/>
              <a:rect l="l" t="t" r="r" b="b"/>
              <a:pathLst>
                <a:path w="182" h="794" extrusionOk="0">
                  <a:moveTo>
                    <a:pt x="165" y="1"/>
                  </a:moveTo>
                  <a:cubicBezTo>
                    <a:pt x="160" y="1"/>
                    <a:pt x="156" y="2"/>
                    <a:pt x="154" y="7"/>
                  </a:cubicBezTo>
                  <a:cubicBezTo>
                    <a:pt x="90" y="125"/>
                    <a:pt x="47" y="253"/>
                    <a:pt x="28" y="385"/>
                  </a:cubicBezTo>
                  <a:cubicBezTo>
                    <a:pt x="8" y="514"/>
                    <a:pt x="0" y="650"/>
                    <a:pt x="24" y="779"/>
                  </a:cubicBezTo>
                  <a:cubicBezTo>
                    <a:pt x="26" y="789"/>
                    <a:pt x="34" y="794"/>
                    <a:pt x="43" y="794"/>
                  </a:cubicBezTo>
                  <a:cubicBezTo>
                    <a:pt x="54" y="794"/>
                    <a:pt x="66" y="787"/>
                    <a:pt x="64" y="773"/>
                  </a:cubicBezTo>
                  <a:cubicBezTo>
                    <a:pt x="54" y="642"/>
                    <a:pt x="48" y="515"/>
                    <a:pt x="70" y="383"/>
                  </a:cubicBezTo>
                  <a:cubicBezTo>
                    <a:pt x="89" y="256"/>
                    <a:pt x="131" y="135"/>
                    <a:pt x="178" y="17"/>
                  </a:cubicBezTo>
                  <a:cubicBezTo>
                    <a:pt x="181" y="7"/>
                    <a:pt x="173" y="1"/>
                    <a:pt x="165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6">
              <a:extLst>
                <a:ext uri="{FF2B5EF4-FFF2-40B4-BE49-F238E27FC236}">
                  <a16:creationId xmlns:a16="http://schemas.microsoft.com/office/drawing/2014/main" id="{ACB1226E-7882-0EF0-9030-9F6D5B89C701}"/>
                </a:ext>
              </a:extLst>
            </p:cNvPr>
            <p:cNvSpPr/>
            <p:nvPr/>
          </p:nvSpPr>
          <p:spPr>
            <a:xfrm>
              <a:off x="2053725" y="986375"/>
              <a:ext cx="1975" cy="13350"/>
            </a:xfrm>
            <a:custGeom>
              <a:avLst/>
              <a:gdLst/>
              <a:ahLst/>
              <a:cxnLst/>
              <a:rect l="l" t="t" r="r" b="b"/>
              <a:pathLst>
                <a:path w="79" h="534" extrusionOk="0">
                  <a:moveTo>
                    <a:pt x="60" y="1"/>
                  </a:moveTo>
                  <a:cubicBezTo>
                    <a:pt x="55" y="1"/>
                    <a:pt x="49" y="3"/>
                    <a:pt x="46" y="10"/>
                  </a:cubicBezTo>
                  <a:cubicBezTo>
                    <a:pt x="18" y="95"/>
                    <a:pt x="1" y="183"/>
                    <a:pt x="1" y="272"/>
                  </a:cubicBezTo>
                  <a:cubicBezTo>
                    <a:pt x="0" y="316"/>
                    <a:pt x="5" y="360"/>
                    <a:pt x="12" y="404"/>
                  </a:cubicBezTo>
                  <a:cubicBezTo>
                    <a:pt x="19" y="443"/>
                    <a:pt x="27" y="494"/>
                    <a:pt x="51" y="528"/>
                  </a:cubicBezTo>
                  <a:cubicBezTo>
                    <a:pt x="53" y="532"/>
                    <a:pt x="58" y="533"/>
                    <a:pt x="62" y="533"/>
                  </a:cubicBezTo>
                  <a:cubicBezTo>
                    <a:pt x="69" y="533"/>
                    <a:pt x="75" y="529"/>
                    <a:pt x="74" y="521"/>
                  </a:cubicBezTo>
                  <a:cubicBezTo>
                    <a:pt x="72" y="502"/>
                    <a:pt x="68" y="483"/>
                    <a:pt x="62" y="464"/>
                  </a:cubicBezTo>
                  <a:cubicBezTo>
                    <a:pt x="58" y="444"/>
                    <a:pt x="54" y="423"/>
                    <a:pt x="50" y="402"/>
                  </a:cubicBezTo>
                  <a:cubicBezTo>
                    <a:pt x="42" y="360"/>
                    <a:pt x="38" y="316"/>
                    <a:pt x="37" y="272"/>
                  </a:cubicBezTo>
                  <a:cubicBezTo>
                    <a:pt x="35" y="185"/>
                    <a:pt x="47" y="100"/>
                    <a:pt x="74" y="19"/>
                  </a:cubicBezTo>
                  <a:cubicBezTo>
                    <a:pt x="78" y="8"/>
                    <a:pt x="69" y="1"/>
                    <a:pt x="60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6">
              <a:extLst>
                <a:ext uri="{FF2B5EF4-FFF2-40B4-BE49-F238E27FC236}">
                  <a16:creationId xmlns:a16="http://schemas.microsoft.com/office/drawing/2014/main" id="{2F0F9D67-D914-50B7-554F-73CBAF4A3CFD}"/>
                </a:ext>
              </a:extLst>
            </p:cNvPr>
            <p:cNvSpPr/>
            <p:nvPr/>
          </p:nvSpPr>
          <p:spPr>
            <a:xfrm>
              <a:off x="1946925" y="921775"/>
              <a:ext cx="6700" cy="23575"/>
            </a:xfrm>
            <a:custGeom>
              <a:avLst/>
              <a:gdLst/>
              <a:ahLst/>
              <a:cxnLst/>
              <a:rect l="l" t="t" r="r" b="b"/>
              <a:pathLst>
                <a:path w="268" h="943" extrusionOk="0">
                  <a:moveTo>
                    <a:pt x="19" y="1"/>
                  </a:moveTo>
                  <a:cubicBezTo>
                    <a:pt x="12" y="1"/>
                    <a:pt x="6" y="5"/>
                    <a:pt x="6" y="14"/>
                  </a:cubicBezTo>
                  <a:lnTo>
                    <a:pt x="7" y="14"/>
                  </a:lnTo>
                  <a:cubicBezTo>
                    <a:pt x="0" y="179"/>
                    <a:pt x="18" y="343"/>
                    <a:pt x="59" y="502"/>
                  </a:cubicBezTo>
                  <a:cubicBezTo>
                    <a:pt x="80" y="580"/>
                    <a:pt x="105" y="658"/>
                    <a:pt x="136" y="733"/>
                  </a:cubicBezTo>
                  <a:cubicBezTo>
                    <a:pt x="165" y="803"/>
                    <a:pt x="195" y="883"/>
                    <a:pt x="247" y="939"/>
                  </a:cubicBezTo>
                  <a:cubicBezTo>
                    <a:pt x="250" y="941"/>
                    <a:pt x="252" y="942"/>
                    <a:pt x="255" y="942"/>
                  </a:cubicBezTo>
                  <a:cubicBezTo>
                    <a:pt x="261" y="942"/>
                    <a:pt x="268" y="936"/>
                    <a:pt x="266" y="929"/>
                  </a:cubicBezTo>
                  <a:cubicBezTo>
                    <a:pt x="242" y="852"/>
                    <a:pt x="196" y="781"/>
                    <a:pt x="165" y="708"/>
                  </a:cubicBezTo>
                  <a:cubicBezTo>
                    <a:pt x="136" y="638"/>
                    <a:pt x="113" y="566"/>
                    <a:pt x="93" y="492"/>
                  </a:cubicBezTo>
                  <a:cubicBezTo>
                    <a:pt x="52" y="336"/>
                    <a:pt x="31" y="176"/>
                    <a:pt x="33" y="14"/>
                  </a:cubicBezTo>
                  <a:cubicBezTo>
                    <a:pt x="33" y="5"/>
                    <a:pt x="26" y="1"/>
                    <a:pt x="19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6">
              <a:extLst>
                <a:ext uri="{FF2B5EF4-FFF2-40B4-BE49-F238E27FC236}">
                  <a16:creationId xmlns:a16="http://schemas.microsoft.com/office/drawing/2014/main" id="{80FBB945-4213-C0F2-0592-43923D849117}"/>
                </a:ext>
              </a:extLst>
            </p:cNvPr>
            <p:cNvSpPr/>
            <p:nvPr/>
          </p:nvSpPr>
          <p:spPr>
            <a:xfrm>
              <a:off x="1962650" y="932300"/>
              <a:ext cx="5450" cy="19350"/>
            </a:xfrm>
            <a:custGeom>
              <a:avLst/>
              <a:gdLst/>
              <a:ahLst/>
              <a:cxnLst/>
              <a:rect l="l" t="t" r="r" b="b"/>
              <a:pathLst>
                <a:path w="218" h="774" extrusionOk="0">
                  <a:moveTo>
                    <a:pt x="6" y="1"/>
                  </a:moveTo>
                  <a:cubicBezTo>
                    <a:pt x="3" y="1"/>
                    <a:pt x="0" y="2"/>
                    <a:pt x="0" y="5"/>
                  </a:cubicBezTo>
                  <a:cubicBezTo>
                    <a:pt x="12" y="140"/>
                    <a:pt x="35" y="272"/>
                    <a:pt x="68" y="403"/>
                  </a:cubicBezTo>
                  <a:cubicBezTo>
                    <a:pt x="87" y="468"/>
                    <a:pt x="106" y="533"/>
                    <a:pt x="127" y="597"/>
                  </a:cubicBezTo>
                  <a:cubicBezTo>
                    <a:pt x="148" y="655"/>
                    <a:pt x="164" y="723"/>
                    <a:pt x="202" y="771"/>
                  </a:cubicBezTo>
                  <a:cubicBezTo>
                    <a:pt x="204" y="773"/>
                    <a:pt x="206" y="773"/>
                    <a:pt x="208" y="773"/>
                  </a:cubicBezTo>
                  <a:cubicBezTo>
                    <a:pt x="213" y="773"/>
                    <a:pt x="218" y="767"/>
                    <a:pt x="217" y="762"/>
                  </a:cubicBezTo>
                  <a:cubicBezTo>
                    <a:pt x="209" y="700"/>
                    <a:pt x="171" y="637"/>
                    <a:pt x="150" y="577"/>
                  </a:cubicBezTo>
                  <a:cubicBezTo>
                    <a:pt x="128" y="515"/>
                    <a:pt x="108" y="452"/>
                    <a:pt x="91" y="389"/>
                  </a:cubicBezTo>
                  <a:cubicBezTo>
                    <a:pt x="56" y="263"/>
                    <a:pt x="29" y="134"/>
                    <a:pt x="11" y="4"/>
                  </a:cubicBezTo>
                  <a:cubicBezTo>
                    <a:pt x="10" y="2"/>
                    <a:pt x="8" y="1"/>
                    <a:pt x="6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6">
              <a:extLst>
                <a:ext uri="{FF2B5EF4-FFF2-40B4-BE49-F238E27FC236}">
                  <a16:creationId xmlns:a16="http://schemas.microsoft.com/office/drawing/2014/main" id="{B2D68023-9120-EF8A-CEB6-016EF91F8798}"/>
                </a:ext>
              </a:extLst>
            </p:cNvPr>
            <p:cNvSpPr/>
            <p:nvPr/>
          </p:nvSpPr>
          <p:spPr>
            <a:xfrm>
              <a:off x="1871150" y="847325"/>
              <a:ext cx="1950" cy="27725"/>
            </a:xfrm>
            <a:custGeom>
              <a:avLst/>
              <a:gdLst/>
              <a:ahLst/>
              <a:cxnLst/>
              <a:rect l="l" t="t" r="r" b="b"/>
              <a:pathLst>
                <a:path w="78" h="1109" extrusionOk="0">
                  <a:moveTo>
                    <a:pt x="65" y="1"/>
                  </a:moveTo>
                  <a:cubicBezTo>
                    <a:pt x="59" y="1"/>
                    <a:pt x="52" y="5"/>
                    <a:pt x="51" y="13"/>
                  </a:cubicBezTo>
                  <a:lnTo>
                    <a:pt x="51" y="12"/>
                  </a:lnTo>
                  <a:cubicBezTo>
                    <a:pt x="27" y="195"/>
                    <a:pt x="14" y="379"/>
                    <a:pt x="10" y="563"/>
                  </a:cubicBezTo>
                  <a:cubicBezTo>
                    <a:pt x="6" y="740"/>
                    <a:pt x="1" y="921"/>
                    <a:pt x="26" y="1097"/>
                  </a:cubicBezTo>
                  <a:cubicBezTo>
                    <a:pt x="28" y="1105"/>
                    <a:pt x="34" y="1109"/>
                    <a:pt x="40" y="1109"/>
                  </a:cubicBezTo>
                  <a:cubicBezTo>
                    <a:pt x="49" y="1109"/>
                    <a:pt x="57" y="1103"/>
                    <a:pt x="57" y="1093"/>
                  </a:cubicBezTo>
                  <a:cubicBezTo>
                    <a:pt x="65" y="913"/>
                    <a:pt x="53" y="733"/>
                    <a:pt x="56" y="553"/>
                  </a:cubicBezTo>
                  <a:cubicBezTo>
                    <a:pt x="59" y="373"/>
                    <a:pt x="67" y="193"/>
                    <a:pt x="77" y="13"/>
                  </a:cubicBezTo>
                  <a:cubicBezTo>
                    <a:pt x="77" y="5"/>
                    <a:pt x="71" y="1"/>
                    <a:pt x="65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6">
              <a:extLst>
                <a:ext uri="{FF2B5EF4-FFF2-40B4-BE49-F238E27FC236}">
                  <a16:creationId xmlns:a16="http://schemas.microsoft.com/office/drawing/2014/main" id="{FAC5D902-29F1-9E58-D9CD-1F3848EC389F}"/>
                </a:ext>
              </a:extLst>
            </p:cNvPr>
            <p:cNvSpPr/>
            <p:nvPr/>
          </p:nvSpPr>
          <p:spPr>
            <a:xfrm>
              <a:off x="1883025" y="848900"/>
              <a:ext cx="3625" cy="32450"/>
            </a:xfrm>
            <a:custGeom>
              <a:avLst/>
              <a:gdLst/>
              <a:ahLst/>
              <a:cxnLst/>
              <a:rect l="l" t="t" r="r" b="b"/>
              <a:pathLst>
                <a:path w="145" h="1298" extrusionOk="0">
                  <a:moveTo>
                    <a:pt x="115" y="1270"/>
                  </a:moveTo>
                  <a:lnTo>
                    <a:pt x="115" y="1270"/>
                  </a:lnTo>
                  <a:cubicBezTo>
                    <a:pt x="115" y="1270"/>
                    <a:pt x="115" y="1270"/>
                    <a:pt x="115" y="1270"/>
                  </a:cubicBezTo>
                  <a:lnTo>
                    <a:pt x="115" y="1270"/>
                  </a:lnTo>
                  <a:cubicBezTo>
                    <a:pt x="115" y="1270"/>
                    <a:pt x="115" y="1270"/>
                    <a:pt x="115" y="1270"/>
                  </a:cubicBezTo>
                  <a:close/>
                  <a:moveTo>
                    <a:pt x="6" y="1"/>
                  </a:moveTo>
                  <a:cubicBezTo>
                    <a:pt x="4" y="1"/>
                    <a:pt x="1" y="2"/>
                    <a:pt x="1" y="6"/>
                  </a:cubicBezTo>
                  <a:cubicBezTo>
                    <a:pt x="11" y="317"/>
                    <a:pt x="35" y="628"/>
                    <a:pt x="55" y="939"/>
                  </a:cubicBezTo>
                  <a:cubicBezTo>
                    <a:pt x="59" y="1014"/>
                    <a:pt x="64" y="1090"/>
                    <a:pt x="69" y="1166"/>
                  </a:cubicBezTo>
                  <a:cubicBezTo>
                    <a:pt x="71" y="1199"/>
                    <a:pt x="61" y="1267"/>
                    <a:pt x="92" y="1292"/>
                  </a:cubicBezTo>
                  <a:cubicBezTo>
                    <a:pt x="96" y="1296"/>
                    <a:pt x="100" y="1298"/>
                    <a:pt x="104" y="1298"/>
                  </a:cubicBezTo>
                  <a:cubicBezTo>
                    <a:pt x="123" y="1298"/>
                    <a:pt x="144" y="1265"/>
                    <a:pt x="123" y="1253"/>
                  </a:cubicBezTo>
                  <a:cubicBezTo>
                    <a:pt x="122" y="1252"/>
                    <a:pt x="120" y="1252"/>
                    <a:pt x="119" y="1252"/>
                  </a:cubicBezTo>
                  <a:cubicBezTo>
                    <a:pt x="116" y="1252"/>
                    <a:pt x="114" y="1253"/>
                    <a:pt x="113" y="1254"/>
                  </a:cubicBezTo>
                  <a:lnTo>
                    <a:pt x="109" y="1257"/>
                  </a:lnTo>
                  <a:lnTo>
                    <a:pt x="109" y="1257"/>
                  </a:lnTo>
                  <a:cubicBezTo>
                    <a:pt x="95" y="1200"/>
                    <a:pt x="82" y="977"/>
                    <a:pt x="81" y="952"/>
                  </a:cubicBezTo>
                  <a:lnTo>
                    <a:pt x="60" y="636"/>
                  </a:lnTo>
                  <a:cubicBezTo>
                    <a:pt x="46" y="426"/>
                    <a:pt x="33" y="216"/>
                    <a:pt x="12" y="6"/>
                  </a:cubicBezTo>
                  <a:cubicBezTo>
                    <a:pt x="12" y="2"/>
                    <a:pt x="9" y="1"/>
                    <a:pt x="6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6">
              <a:extLst>
                <a:ext uri="{FF2B5EF4-FFF2-40B4-BE49-F238E27FC236}">
                  <a16:creationId xmlns:a16="http://schemas.microsoft.com/office/drawing/2014/main" id="{7794367D-9D80-0A20-A145-C5215F832B79}"/>
                </a:ext>
              </a:extLst>
            </p:cNvPr>
            <p:cNvSpPr/>
            <p:nvPr/>
          </p:nvSpPr>
          <p:spPr>
            <a:xfrm>
              <a:off x="1924250" y="875200"/>
              <a:ext cx="2525" cy="26675"/>
            </a:xfrm>
            <a:custGeom>
              <a:avLst/>
              <a:gdLst/>
              <a:ahLst/>
              <a:cxnLst/>
              <a:rect l="l" t="t" r="r" b="b"/>
              <a:pathLst>
                <a:path w="101" h="1067" extrusionOk="0">
                  <a:moveTo>
                    <a:pt x="44" y="1"/>
                  </a:moveTo>
                  <a:cubicBezTo>
                    <a:pt x="41" y="1"/>
                    <a:pt x="39" y="2"/>
                    <a:pt x="38" y="6"/>
                  </a:cubicBezTo>
                  <a:cubicBezTo>
                    <a:pt x="12" y="179"/>
                    <a:pt x="1" y="355"/>
                    <a:pt x="6" y="530"/>
                  </a:cubicBezTo>
                  <a:cubicBezTo>
                    <a:pt x="12" y="704"/>
                    <a:pt x="23" y="885"/>
                    <a:pt x="64" y="1054"/>
                  </a:cubicBezTo>
                  <a:cubicBezTo>
                    <a:pt x="66" y="1063"/>
                    <a:pt x="74" y="1067"/>
                    <a:pt x="82" y="1067"/>
                  </a:cubicBezTo>
                  <a:cubicBezTo>
                    <a:pt x="91" y="1067"/>
                    <a:pt x="100" y="1061"/>
                    <a:pt x="99" y="1050"/>
                  </a:cubicBezTo>
                  <a:cubicBezTo>
                    <a:pt x="77" y="876"/>
                    <a:pt x="48" y="706"/>
                    <a:pt x="40" y="530"/>
                  </a:cubicBezTo>
                  <a:cubicBezTo>
                    <a:pt x="34" y="356"/>
                    <a:pt x="38" y="181"/>
                    <a:pt x="52" y="8"/>
                  </a:cubicBezTo>
                  <a:cubicBezTo>
                    <a:pt x="52" y="3"/>
                    <a:pt x="48" y="1"/>
                    <a:pt x="44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16">
            <a:extLst>
              <a:ext uri="{FF2B5EF4-FFF2-40B4-BE49-F238E27FC236}">
                <a16:creationId xmlns:a16="http://schemas.microsoft.com/office/drawing/2014/main" id="{5B621681-5C90-BB95-C173-4EE16594081B}"/>
              </a:ext>
            </a:extLst>
          </p:cNvPr>
          <p:cNvSpPr txBox="1"/>
          <p:nvPr/>
        </p:nvSpPr>
        <p:spPr>
          <a:xfrm>
            <a:off x="4678973" y="1939642"/>
            <a:ext cx="4302579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2000" b="1">
                <a:solidFill>
                  <a:srgbClr val="945045"/>
                </a:solidFill>
                <a:latin typeface="Bahnschrift SemiBold Condensed" panose="020B0502040204020203" pitchFamily="34" charset="0"/>
                <a:cs typeface="+mj-cs"/>
                <a:sym typeface="Roboto"/>
              </a:rPr>
              <a:t>Some beauty products may contain chemicals linked to serious health risks. This presentation explores which beauty products raise warning signs and how the CSCP is responding.</a:t>
            </a:r>
            <a:endParaRPr sz="2000" b="1">
              <a:solidFill>
                <a:srgbClr val="945045"/>
              </a:solidFill>
              <a:latin typeface="Bahnschrift SemiBold Condensed" panose="020B0502040204020203" pitchFamily="34" charset="0"/>
              <a:cs typeface="+mj-cs"/>
              <a:sym typeface="Roboto"/>
            </a:endParaRPr>
          </a:p>
        </p:txBody>
      </p:sp>
      <p:grpSp>
        <p:nvGrpSpPr>
          <p:cNvPr id="428" name="Google Shape;428;p16">
            <a:extLst>
              <a:ext uri="{FF2B5EF4-FFF2-40B4-BE49-F238E27FC236}">
                <a16:creationId xmlns:a16="http://schemas.microsoft.com/office/drawing/2014/main" id="{5F5C80AB-2A1C-72F5-4C5E-7718E947D380}"/>
              </a:ext>
            </a:extLst>
          </p:cNvPr>
          <p:cNvGrpSpPr/>
          <p:nvPr/>
        </p:nvGrpSpPr>
        <p:grpSpPr>
          <a:xfrm rot="763043">
            <a:off x="1638490" y="2700934"/>
            <a:ext cx="1321324" cy="1325253"/>
            <a:chOff x="2937238" y="1501640"/>
            <a:chExt cx="765864" cy="609247"/>
          </a:xfrm>
          <a:solidFill>
            <a:srgbClr val="AAAD8F"/>
          </a:solidFill>
        </p:grpSpPr>
        <p:sp>
          <p:nvSpPr>
            <p:cNvPr id="429" name="Google Shape;429;p16">
              <a:extLst>
                <a:ext uri="{FF2B5EF4-FFF2-40B4-BE49-F238E27FC236}">
                  <a16:creationId xmlns:a16="http://schemas.microsoft.com/office/drawing/2014/main" id="{653A6FE8-7979-F740-4494-B437BC60AB8C}"/>
                </a:ext>
              </a:extLst>
            </p:cNvPr>
            <p:cNvSpPr/>
            <p:nvPr/>
          </p:nvSpPr>
          <p:spPr>
            <a:xfrm rot="3961400">
              <a:off x="3081445" y="1515771"/>
              <a:ext cx="408395" cy="580984"/>
            </a:xfrm>
            <a:custGeom>
              <a:avLst/>
              <a:gdLst/>
              <a:ahLst/>
              <a:cxnLst/>
              <a:rect l="l" t="t" r="r" b="b"/>
              <a:pathLst>
                <a:path w="9044" h="12866" extrusionOk="0">
                  <a:moveTo>
                    <a:pt x="7969" y="1"/>
                  </a:moveTo>
                  <a:cubicBezTo>
                    <a:pt x="6118" y="1"/>
                    <a:pt x="4051" y="39"/>
                    <a:pt x="2522" y="1172"/>
                  </a:cubicBezTo>
                  <a:cubicBezTo>
                    <a:pt x="1603" y="1856"/>
                    <a:pt x="1047" y="2808"/>
                    <a:pt x="732" y="3895"/>
                  </a:cubicBezTo>
                  <a:cubicBezTo>
                    <a:pt x="359" y="5176"/>
                    <a:pt x="183" y="6512"/>
                    <a:pt x="99" y="7840"/>
                  </a:cubicBezTo>
                  <a:cubicBezTo>
                    <a:pt x="0" y="9344"/>
                    <a:pt x="19" y="10852"/>
                    <a:pt x="81" y="12356"/>
                  </a:cubicBezTo>
                  <a:cubicBezTo>
                    <a:pt x="94" y="12695"/>
                    <a:pt x="365" y="12865"/>
                    <a:pt x="630" y="12865"/>
                  </a:cubicBezTo>
                  <a:cubicBezTo>
                    <a:pt x="893" y="12865"/>
                    <a:pt x="1150" y="12696"/>
                    <a:pt x="1135" y="12356"/>
                  </a:cubicBezTo>
                  <a:cubicBezTo>
                    <a:pt x="1032" y="9857"/>
                    <a:pt x="988" y="7265"/>
                    <a:pt x="1574" y="4817"/>
                  </a:cubicBezTo>
                  <a:cubicBezTo>
                    <a:pt x="1698" y="4294"/>
                    <a:pt x="1845" y="3752"/>
                    <a:pt x="2079" y="3295"/>
                  </a:cubicBezTo>
                  <a:cubicBezTo>
                    <a:pt x="2306" y="2848"/>
                    <a:pt x="2526" y="2548"/>
                    <a:pt x="2895" y="2219"/>
                  </a:cubicBezTo>
                  <a:cubicBezTo>
                    <a:pt x="3038" y="2091"/>
                    <a:pt x="3192" y="1973"/>
                    <a:pt x="3360" y="1878"/>
                  </a:cubicBezTo>
                  <a:cubicBezTo>
                    <a:pt x="3547" y="1761"/>
                    <a:pt x="3744" y="1662"/>
                    <a:pt x="3946" y="1578"/>
                  </a:cubicBezTo>
                  <a:lnTo>
                    <a:pt x="3946" y="1578"/>
                  </a:lnTo>
                  <a:cubicBezTo>
                    <a:pt x="3929" y="1585"/>
                    <a:pt x="3924" y="1588"/>
                    <a:pt x="3924" y="1588"/>
                  </a:cubicBezTo>
                  <a:cubicBezTo>
                    <a:pt x="3926" y="1588"/>
                    <a:pt x="4001" y="1558"/>
                    <a:pt x="4015" y="1553"/>
                  </a:cubicBezTo>
                  <a:cubicBezTo>
                    <a:pt x="4066" y="1531"/>
                    <a:pt x="4118" y="1512"/>
                    <a:pt x="4169" y="1498"/>
                  </a:cubicBezTo>
                  <a:cubicBezTo>
                    <a:pt x="4279" y="1457"/>
                    <a:pt x="4388" y="1425"/>
                    <a:pt x="4502" y="1392"/>
                  </a:cubicBezTo>
                  <a:cubicBezTo>
                    <a:pt x="4721" y="1329"/>
                    <a:pt x="4945" y="1278"/>
                    <a:pt x="5172" y="1234"/>
                  </a:cubicBezTo>
                  <a:cubicBezTo>
                    <a:pt x="5677" y="1150"/>
                    <a:pt x="6189" y="1095"/>
                    <a:pt x="6705" y="1080"/>
                  </a:cubicBezTo>
                  <a:cubicBezTo>
                    <a:pt x="7258" y="1055"/>
                    <a:pt x="7810" y="1055"/>
                    <a:pt x="8367" y="1055"/>
                  </a:cubicBezTo>
                  <a:cubicBezTo>
                    <a:pt x="9044" y="1055"/>
                    <a:pt x="9044" y="1"/>
                    <a:pt x="8367" y="1"/>
                  </a:cubicBezTo>
                  <a:cubicBezTo>
                    <a:pt x="8235" y="1"/>
                    <a:pt x="8103" y="1"/>
                    <a:pt x="79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45045"/>
                </a:solidFill>
              </a:endParaRPr>
            </a:p>
          </p:txBody>
        </p:sp>
        <p:sp>
          <p:nvSpPr>
            <p:cNvPr id="430" name="Google Shape;430;p16">
              <a:extLst>
                <a:ext uri="{FF2B5EF4-FFF2-40B4-BE49-F238E27FC236}">
                  <a16:creationId xmlns:a16="http://schemas.microsoft.com/office/drawing/2014/main" id="{075B0D82-F428-183F-C604-C06ED5D5F0E2}"/>
                </a:ext>
              </a:extLst>
            </p:cNvPr>
            <p:cNvSpPr/>
            <p:nvPr/>
          </p:nvSpPr>
          <p:spPr>
            <a:xfrm rot="3961400">
              <a:off x="3528198" y="1749085"/>
              <a:ext cx="130412" cy="182116"/>
            </a:xfrm>
            <a:custGeom>
              <a:avLst/>
              <a:gdLst/>
              <a:ahLst/>
              <a:cxnLst/>
              <a:rect l="l" t="t" r="r" b="b"/>
              <a:pathLst>
                <a:path w="2888" h="4033" extrusionOk="0">
                  <a:moveTo>
                    <a:pt x="574" y="0"/>
                  </a:moveTo>
                  <a:cubicBezTo>
                    <a:pt x="449" y="0"/>
                    <a:pt x="326" y="45"/>
                    <a:pt x="231" y="149"/>
                  </a:cubicBezTo>
                  <a:cubicBezTo>
                    <a:pt x="51" y="343"/>
                    <a:pt x="0" y="709"/>
                    <a:pt x="231" y="896"/>
                  </a:cubicBezTo>
                  <a:cubicBezTo>
                    <a:pt x="666" y="1248"/>
                    <a:pt x="1057" y="1656"/>
                    <a:pt x="1505" y="1990"/>
                  </a:cubicBezTo>
                  <a:lnTo>
                    <a:pt x="1505" y="1990"/>
                  </a:lnTo>
                  <a:cubicBezTo>
                    <a:pt x="1395" y="2105"/>
                    <a:pt x="1281" y="2216"/>
                    <a:pt x="1164" y="2327"/>
                  </a:cubicBezTo>
                  <a:cubicBezTo>
                    <a:pt x="889" y="2586"/>
                    <a:pt x="608" y="2839"/>
                    <a:pt x="370" y="3135"/>
                  </a:cubicBezTo>
                  <a:cubicBezTo>
                    <a:pt x="198" y="3348"/>
                    <a:pt x="146" y="3673"/>
                    <a:pt x="370" y="3878"/>
                  </a:cubicBezTo>
                  <a:cubicBezTo>
                    <a:pt x="473" y="3974"/>
                    <a:pt x="624" y="4033"/>
                    <a:pt x="771" y="4033"/>
                  </a:cubicBezTo>
                  <a:cubicBezTo>
                    <a:pt x="902" y="4033"/>
                    <a:pt x="1029" y="3987"/>
                    <a:pt x="1116" y="3878"/>
                  </a:cubicBezTo>
                  <a:cubicBezTo>
                    <a:pt x="1621" y="3260"/>
                    <a:pt x="2320" y="2810"/>
                    <a:pt x="2745" y="2122"/>
                  </a:cubicBezTo>
                  <a:cubicBezTo>
                    <a:pt x="2888" y="1891"/>
                    <a:pt x="2803" y="1529"/>
                    <a:pt x="2555" y="1401"/>
                  </a:cubicBezTo>
                  <a:cubicBezTo>
                    <a:pt x="2393" y="1320"/>
                    <a:pt x="2243" y="1225"/>
                    <a:pt x="2097" y="1119"/>
                  </a:cubicBezTo>
                  <a:cubicBezTo>
                    <a:pt x="2092" y="1114"/>
                    <a:pt x="2045" y="1078"/>
                    <a:pt x="2027" y="1066"/>
                  </a:cubicBezTo>
                  <a:lnTo>
                    <a:pt x="2027" y="1066"/>
                  </a:lnTo>
                  <a:cubicBezTo>
                    <a:pt x="2006" y="1048"/>
                    <a:pt x="1973" y="1021"/>
                    <a:pt x="1969" y="1016"/>
                  </a:cubicBezTo>
                  <a:cubicBezTo>
                    <a:pt x="1899" y="962"/>
                    <a:pt x="1830" y="899"/>
                    <a:pt x="1760" y="841"/>
                  </a:cubicBezTo>
                  <a:cubicBezTo>
                    <a:pt x="1497" y="610"/>
                    <a:pt x="1244" y="369"/>
                    <a:pt x="974" y="149"/>
                  </a:cubicBezTo>
                  <a:cubicBezTo>
                    <a:pt x="861" y="58"/>
                    <a:pt x="716" y="0"/>
                    <a:pt x="5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45045"/>
                </a:solidFill>
              </a:endParaRPr>
            </a:p>
          </p:txBody>
        </p:sp>
      </p:grpSp>
      <p:grpSp>
        <p:nvGrpSpPr>
          <p:cNvPr id="431" name="Google Shape;431;p16">
            <a:extLst>
              <a:ext uri="{FF2B5EF4-FFF2-40B4-BE49-F238E27FC236}">
                <a16:creationId xmlns:a16="http://schemas.microsoft.com/office/drawing/2014/main" id="{A32FA181-2A75-1635-794C-9144A526E578}"/>
              </a:ext>
            </a:extLst>
          </p:cNvPr>
          <p:cNvGrpSpPr/>
          <p:nvPr/>
        </p:nvGrpSpPr>
        <p:grpSpPr>
          <a:xfrm rot="20273332" flipH="1">
            <a:off x="5149621" y="2858098"/>
            <a:ext cx="1299055" cy="1489584"/>
            <a:chOff x="2937238" y="1501640"/>
            <a:chExt cx="765864" cy="609247"/>
          </a:xfrm>
          <a:solidFill>
            <a:srgbClr val="AAAD8F"/>
          </a:solidFill>
        </p:grpSpPr>
        <p:sp>
          <p:nvSpPr>
            <p:cNvPr id="432" name="Google Shape;432;p16">
              <a:extLst>
                <a:ext uri="{FF2B5EF4-FFF2-40B4-BE49-F238E27FC236}">
                  <a16:creationId xmlns:a16="http://schemas.microsoft.com/office/drawing/2014/main" id="{5C160A8F-CFED-CDBC-C100-8F9D8EDB88FE}"/>
                </a:ext>
              </a:extLst>
            </p:cNvPr>
            <p:cNvSpPr/>
            <p:nvPr/>
          </p:nvSpPr>
          <p:spPr>
            <a:xfrm rot="3961400">
              <a:off x="3081445" y="1515771"/>
              <a:ext cx="408395" cy="580984"/>
            </a:xfrm>
            <a:custGeom>
              <a:avLst/>
              <a:gdLst/>
              <a:ahLst/>
              <a:cxnLst/>
              <a:rect l="l" t="t" r="r" b="b"/>
              <a:pathLst>
                <a:path w="9044" h="12866" extrusionOk="0">
                  <a:moveTo>
                    <a:pt x="7969" y="1"/>
                  </a:moveTo>
                  <a:cubicBezTo>
                    <a:pt x="6118" y="1"/>
                    <a:pt x="4051" y="39"/>
                    <a:pt x="2522" y="1172"/>
                  </a:cubicBezTo>
                  <a:cubicBezTo>
                    <a:pt x="1603" y="1856"/>
                    <a:pt x="1047" y="2808"/>
                    <a:pt x="732" y="3895"/>
                  </a:cubicBezTo>
                  <a:cubicBezTo>
                    <a:pt x="359" y="5176"/>
                    <a:pt x="183" y="6512"/>
                    <a:pt x="99" y="7840"/>
                  </a:cubicBezTo>
                  <a:cubicBezTo>
                    <a:pt x="0" y="9344"/>
                    <a:pt x="19" y="10852"/>
                    <a:pt x="81" y="12356"/>
                  </a:cubicBezTo>
                  <a:cubicBezTo>
                    <a:pt x="94" y="12695"/>
                    <a:pt x="365" y="12865"/>
                    <a:pt x="630" y="12865"/>
                  </a:cubicBezTo>
                  <a:cubicBezTo>
                    <a:pt x="893" y="12865"/>
                    <a:pt x="1150" y="12696"/>
                    <a:pt x="1135" y="12356"/>
                  </a:cubicBezTo>
                  <a:cubicBezTo>
                    <a:pt x="1032" y="9857"/>
                    <a:pt x="988" y="7265"/>
                    <a:pt x="1574" y="4817"/>
                  </a:cubicBezTo>
                  <a:cubicBezTo>
                    <a:pt x="1698" y="4294"/>
                    <a:pt x="1845" y="3752"/>
                    <a:pt x="2079" y="3295"/>
                  </a:cubicBezTo>
                  <a:cubicBezTo>
                    <a:pt x="2306" y="2848"/>
                    <a:pt x="2526" y="2548"/>
                    <a:pt x="2895" y="2219"/>
                  </a:cubicBezTo>
                  <a:cubicBezTo>
                    <a:pt x="3038" y="2091"/>
                    <a:pt x="3192" y="1973"/>
                    <a:pt x="3360" y="1878"/>
                  </a:cubicBezTo>
                  <a:cubicBezTo>
                    <a:pt x="3547" y="1761"/>
                    <a:pt x="3744" y="1662"/>
                    <a:pt x="3946" y="1578"/>
                  </a:cubicBezTo>
                  <a:lnTo>
                    <a:pt x="3946" y="1578"/>
                  </a:lnTo>
                  <a:cubicBezTo>
                    <a:pt x="3929" y="1585"/>
                    <a:pt x="3924" y="1588"/>
                    <a:pt x="3924" y="1588"/>
                  </a:cubicBezTo>
                  <a:cubicBezTo>
                    <a:pt x="3926" y="1588"/>
                    <a:pt x="4001" y="1558"/>
                    <a:pt x="4015" y="1553"/>
                  </a:cubicBezTo>
                  <a:cubicBezTo>
                    <a:pt x="4066" y="1531"/>
                    <a:pt x="4118" y="1512"/>
                    <a:pt x="4169" y="1498"/>
                  </a:cubicBezTo>
                  <a:cubicBezTo>
                    <a:pt x="4279" y="1457"/>
                    <a:pt x="4388" y="1425"/>
                    <a:pt x="4502" y="1392"/>
                  </a:cubicBezTo>
                  <a:cubicBezTo>
                    <a:pt x="4721" y="1329"/>
                    <a:pt x="4945" y="1278"/>
                    <a:pt x="5172" y="1234"/>
                  </a:cubicBezTo>
                  <a:cubicBezTo>
                    <a:pt x="5677" y="1150"/>
                    <a:pt x="6189" y="1095"/>
                    <a:pt x="6705" y="1080"/>
                  </a:cubicBezTo>
                  <a:cubicBezTo>
                    <a:pt x="7258" y="1055"/>
                    <a:pt x="7810" y="1055"/>
                    <a:pt x="8367" y="1055"/>
                  </a:cubicBezTo>
                  <a:cubicBezTo>
                    <a:pt x="9044" y="1055"/>
                    <a:pt x="9044" y="1"/>
                    <a:pt x="8367" y="1"/>
                  </a:cubicBezTo>
                  <a:cubicBezTo>
                    <a:pt x="8235" y="1"/>
                    <a:pt x="8103" y="1"/>
                    <a:pt x="79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6">
              <a:extLst>
                <a:ext uri="{FF2B5EF4-FFF2-40B4-BE49-F238E27FC236}">
                  <a16:creationId xmlns:a16="http://schemas.microsoft.com/office/drawing/2014/main" id="{53132D2D-7160-E860-E628-33DEAA602D37}"/>
                </a:ext>
              </a:extLst>
            </p:cNvPr>
            <p:cNvSpPr/>
            <p:nvPr/>
          </p:nvSpPr>
          <p:spPr>
            <a:xfrm rot="3961400">
              <a:off x="3528198" y="1749085"/>
              <a:ext cx="130412" cy="182116"/>
            </a:xfrm>
            <a:custGeom>
              <a:avLst/>
              <a:gdLst/>
              <a:ahLst/>
              <a:cxnLst/>
              <a:rect l="l" t="t" r="r" b="b"/>
              <a:pathLst>
                <a:path w="2888" h="4033" extrusionOk="0">
                  <a:moveTo>
                    <a:pt x="574" y="0"/>
                  </a:moveTo>
                  <a:cubicBezTo>
                    <a:pt x="449" y="0"/>
                    <a:pt x="326" y="45"/>
                    <a:pt x="231" y="149"/>
                  </a:cubicBezTo>
                  <a:cubicBezTo>
                    <a:pt x="51" y="343"/>
                    <a:pt x="0" y="709"/>
                    <a:pt x="231" y="896"/>
                  </a:cubicBezTo>
                  <a:cubicBezTo>
                    <a:pt x="666" y="1248"/>
                    <a:pt x="1057" y="1656"/>
                    <a:pt x="1505" y="1990"/>
                  </a:cubicBezTo>
                  <a:lnTo>
                    <a:pt x="1505" y="1990"/>
                  </a:lnTo>
                  <a:cubicBezTo>
                    <a:pt x="1395" y="2105"/>
                    <a:pt x="1281" y="2216"/>
                    <a:pt x="1164" y="2327"/>
                  </a:cubicBezTo>
                  <a:cubicBezTo>
                    <a:pt x="889" y="2586"/>
                    <a:pt x="608" y="2839"/>
                    <a:pt x="370" y="3135"/>
                  </a:cubicBezTo>
                  <a:cubicBezTo>
                    <a:pt x="198" y="3348"/>
                    <a:pt x="146" y="3673"/>
                    <a:pt x="370" y="3878"/>
                  </a:cubicBezTo>
                  <a:cubicBezTo>
                    <a:pt x="473" y="3974"/>
                    <a:pt x="624" y="4033"/>
                    <a:pt x="771" y="4033"/>
                  </a:cubicBezTo>
                  <a:cubicBezTo>
                    <a:pt x="902" y="4033"/>
                    <a:pt x="1029" y="3987"/>
                    <a:pt x="1116" y="3878"/>
                  </a:cubicBezTo>
                  <a:cubicBezTo>
                    <a:pt x="1621" y="3260"/>
                    <a:pt x="2320" y="2810"/>
                    <a:pt x="2745" y="2122"/>
                  </a:cubicBezTo>
                  <a:cubicBezTo>
                    <a:pt x="2888" y="1891"/>
                    <a:pt x="2803" y="1529"/>
                    <a:pt x="2555" y="1401"/>
                  </a:cubicBezTo>
                  <a:cubicBezTo>
                    <a:pt x="2393" y="1320"/>
                    <a:pt x="2243" y="1225"/>
                    <a:pt x="2097" y="1119"/>
                  </a:cubicBezTo>
                  <a:cubicBezTo>
                    <a:pt x="2092" y="1114"/>
                    <a:pt x="2045" y="1078"/>
                    <a:pt x="2027" y="1066"/>
                  </a:cubicBezTo>
                  <a:lnTo>
                    <a:pt x="2027" y="1066"/>
                  </a:lnTo>
                  <a:cubicBezTo>
                    <a:pt x="2006" y="1048"/>
                    <a:pt x="1973" y="1021"/>
                    <a:pt x="1969" y="1016"/>
                  </a:cubicBezTo>
                  <a:cubicBezTo>
                    <a:pt x="1899" y="962"/>
                    <a:pt x="1830" y="899"/>
                    <a:pt x="1760" y="841"/>
                  </a:cubicBezTo>
                  <a:cubicBezTo>
                    <a:pt x="1497" y="610"/>
                    <a:pt x="1244" y="369"/>
                    <a:pt x="974" y="149"/>
                  </a:cubicBezTo>
                  <a:cubicBezTo>
                    <a:pt x="861" y="58"/>
                    <a:pt x="716" y="0"/>
                    <a:pt x="5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EADA657-0795-CB36-8ECA-604ABC6B8F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307" t="16050" r="12004" b="16340"/>
          <a:stretch>
            <a:fillRect/>
          </a:stretch>
        </p:blipFill>
        <p:spPr>
          <a:xfrm>
            <a:off x="2936323" y="3085823"/>
            <a:ext cx="2157508" cy="1902121"/>
          </a:xfrm>
          <a:prstGeom prst="rect">
            <a:avLst/>
          </a:prstGeom>
        </p:spPr>
      </p:pic>
      <p:sp>
        <p:nvSpPr>
          <p:cNvPr id="3" name="Google Shape;337;p16">
            <a:extLst>
              <a:ext uri="{FF2B5EF4-FFF2-40B4-BE49-F238E27FC236}">
                <a16:creationId xmlns:a16="http://schemas.microsoft.com/office/drawing/2014/main" id="{77D67EE4-7B32-B3DB-2C11-1CF82ADDB634}"/>
              </a:ext>
            </a:extLst>
          </p:cNvPr>
          <p:cNvSpPr txBox="1"/>
          <p:nvPr/>
        </p:nvSpPr>
        <p:spPr>
          <a:xfrm>
            <a:off x="907386" y="1360954"/>
            <a:ext cx="2368800" cy="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CBDBB5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  <a:cs typeface="Fira Sans Extra Condensed SemiBold"/>
                <a:sym typeface="Fira Sans Extra Condensed SemiBold"/>
              </a:rPr>
              <a:t>Question</a:t>
            </a:r>
            <a:endParaRPr sz="3200" b="1">
              <a:solidFill>
                <a:srgbClr val="CBDBB5"/>
              </a:solidFill>
              <a:latin typeface="Artifakt Element Heavy" panose="020B0B03050000020004" pitchFamily="34" charset="0"/>
              <a:ea typeface="Artifakt Element Heavy" panose="020B0B03050000020004" pitchFamily="34" charset="0"/>
              <a:cs typeface="Fira Sans Extra Condensed SemiBold"/>
              <a:sym typeface="Fira Sans Extra Condense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75661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17"/>
          <p:cNvGrpSpPr/>
          <p:nvPr/>
        </p:nvGrpSpPr>
        <p:grpSpPr>
          <a:xfrm>
            <a:off x="406400" y="1388356"/>
            <a:ext cx="2351162" cy="2735555"/>
            <a:chOff x="455461" y="1610723"/>
            <a:chExt cx="2124171" cy="2482708"/>
          </a:xfrm>
        </p:grpSpPr>
        <p:grpSp>
          <p:nvGrpSpPr>
            <p:cNvPr id="442" name="Google Shape;442;p17"/>
            <p:cNvGrpSpPr/>
            <p:nvPr/>
          </p:nvGrpSpPr>
          <p:grpSpPr>
            <a:xfrm>
              <a:off x="793536" y="2151026"/>
              <a:ext cx="1477294" cy="673178"/>
              <a:chOff x="1244220" y="2915929"/>
              <a:chExt cx="986441" cy="449504"/>
            </a:xfrm>
          </p:grpSpPr>
          <p:sp>
            <p:nvSpPr>
              <p:cNvPr id="443" name="Google Shape;443;p17"/>
              <p:cNvSpPr/>
              <p:nvPr/>
            </p:nvSpPr>
            <p:spPr>
              <a:xfrm>
                <a:off x="1372922" y="3306615"/>
                <a:ext cx="14190" cy="1419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86" extrusionOk="0">
                    <a:moveTo>
                      <a:pt x="81" y="1"/>
                    </a:moveTo>
                    <a:cubicBezTo>
                      <a:pt x="79" y="2"/>
                      <a:pt x="78" y="3"/>
                      <a:pt x="75" y="3"/>
                    </a:cubicBezTo>
                    <a:lnTo>
                      <a:pt x="69" y="3"/>
                    </a:lnTo>
                    <a:cubicBezTo>
                      <a:pt x="67" y="4"/>
                      <a:pt x="65" y="4"/>
                      <a:pt x="64" y="5"/>
                    </a:cubicBezTo>
                    <a:cubicBezTo>
                      <a:pt x="61" y="6"/>
                      <a:pt x="60" y="8"/>
                      <a:pt x="58" y="8"/>
                    </a:cubicBezTo>
                    <a:cubicBezTo>
                      <a:pt x="56" y="9"/>
                      <a:pt x="54" y="9"/>
                      <a:pt x="52" y="10"/>
                    </a:cubicBezTo>
                    <a:cubicBezTo>
                      <a:pt x="51" y="11"/>
                      <a:pt x="49" y="12"/>
                      <a:pt x="47" y="13"/>
                    </a:cubicBezTo>
                    <a:cubicBezTo>
                      <a:pt x="45" y="14"/>
                      <a:pt x="44" y="16"/>
                      <a:pt x="42" y="18"/>
                    </a:cubicBezTo>
                    <a:lnTo>
                      <a:pt x="38" y="21"/>
                    </a:lnTo>
                    <a:cubicBezTo>
                      <a:pt x="36" y="22"/>
                      <a:pt x="34" y="22"/>
                      <a:pt x="33" y="24"/>
                    </a:cubicBezTo>
                    <a:cubicBezTo>
                      <a:pt x="30" y="25"/>
                      <a:pt x="29" y="26"/>
                      <a:pt x="28" y="28"/>
                    </a:cubicBezTo>
                    <a:lnTo>
                      <a:pt x="24" y="33"/>
                    </a:lnTo>
                    <a:cubicBezTo>
                      <a:pt x="23" y="35"/>
                      <a:pt x="22" y="36"/>
                      <a:pt x="20" y="37"/>
                    </a:cubicBezTo>
                    <a:cubicBezTo>
                      <a:pt x="19" y="39"/>
                      <a:pt x="17" y="40"/>
                      <a:pt x="16" y="41"/>
                    </a:cubicBezTo>
                    <a:cubicBezTo>
                      <a:pt x="14" y="43"/>
                      <a:pt x="13" y="44"/>
                      <a:pt x="12" y="47"/>
                    </a:cubicBezTo>
                    <a:cubicBezTo>
                      <a:pt x="11" y="49"/>
                      <a:pt x="10" y="50"/>
                      <a:pt x="9" y="52"/>
                    </a:cubicBezTo>
                    <a:cubicBezTo>
                      <a:pt x="8" y="54"/>
                      <a:pt x="9" y="56"/>
                      <a:pt x="8" y="58"/>
                    </a:cubicBezTo>
                    <a:cubicBezTo>
                      <a:pt x="7" y="59"/>
                      <a:pt x="7" y="62"/>
                      <a:pt x="6" y="64"/>
                    </a:cubicBezTo>
                    <a:cubicBezTo>
                      <a:pt x="6" y="66"/>
                      <a:pt x="3" y="67"/>
                      <a:pt x="3" y="69"/>
                    </a:cubicBezTo>
                    <a:cubicBezTo>
                      <a:pt x="3" y="71"/>
                      <a:pt x="3" y="73"/>
                      <a:pt x="2" y="75"/>
                    </a:cubicBezTo>
                    <a:cubicBezTo>
                      <a:pt x="2" y="76"/>
                      <a:pt x="3" y="80"/>
                      <a:pt x="3" y="81"/>
                    </a:cubicBezTo>
                    <a:cubicBezTo>
                      <a:pt x="3" y="83"/>
                      <a:pt x="3" y="85"/>
                      <a:pt x="2" y="87"/>
                    </a:cubicBezTo>
                    <a:cubicBezTo>
                      <a:pt x="1" y="89"/>
                      <a:pt x="1" y="91"/>
                      <a:pt x="1" y="94"/>
                    </a:cubicBezTo>
                    <a:cubicBezTo>
                      <a:pt x="1" y="96"/>
                      <a:pt x="1" y="98"/>
                      <a:pt x="1" y="99"/>
                    </a:cubicBezTo>
                    <a:cubicBezTo>
                      <a:pt x="2" y="101"/>
                      <a:pt x="2" y="103"/>
                      <a:pt x="2" y="105"/>
                    </a:cubicBezTo>
                    <a:cubicBezTo>
                      <a:pt x="3" y="107"/>
                      <a:pt x="4" y="109"/>
                      <a:pt x="4" y="111"/>
                    </a:cubicBezTo>
                    <a:lnTo>
                      <a:pt x="4" y="117"/>
                    </a:lnTo>
                    <a:lnTo>
                      <a:pt x="5" y="124"/>
                    </a:lnTo>
                    <a:cubicBezTo>
                      <a:pt x="6" y="125"/>
                      <a:pt x="6" y="127"/>
                      <a:pt x="7" y="129"/>
                    </a:cubicBezTo>
                    <a:cubicBezTo>
                      <a:pt x="8" y="131"/>
                      <a:pt x="8" y="133"/>
                      <a:pt x="9" y="134"/>
                    </a:cubicBezTo>
                    <a:cubicBezTo>
                      <a:pt x="10" y="136"/>
                      <a:pt x="13" y="137"/>
                      <a:pt x="14" y="138"/>
                    </a:cubicBezTo>
                    <a:cubicBezTo>
                      <a:pt x="16" y="141"/>
                      <a:pt x="14" y="143"/>
                      <a:pt x="16" y="145"/>
                    </a:cubicBezTo>
                    <a:cubicBezTo>
                      <a:pt x="18" y="146"/>
                      <a:pt x="18" y="148"/>
                      <a:pt x="19" y="150"/>
                    </a:cubicBezTo>
                    <a:cubicBezTo>
                      <a:pt x="20" y="151"/>
                      <a:pt x="22" y="153"/>
                      <a:pt x="23" y="155"/>
                    </a:cubicBezTo>
                    <a:cubicBezTo>
                      <a:pt x="24" y="156"/>
                      <a:pt x="27" y="157"/>
                      <a:pt x="28" y="158"/>
                    </a:cubicBezTo>
                    <a:cubicBezTo>
                      <a:pt x="29" y="159"/>
                      <a:pt x="30" y="162"/>
                      <a:pt x="32" y="163"/>
                    </a:cubicBezTo>
                    <a:lnTo>
                      <a:pt x="36" y="167"/>
                    </a:lnTo>
                    <a:cubicBezTo>
                      <a:pt x="38" y="168"/>
                      <a:pt x="40" y="168"/>
                      <a:pt x="42" y="169"/>
                    </a:cubicBezTo>
                    <a:cubicBezTo>
                      <a:pt x="43" y="171"/>
                      <a:pt x="44" y="172"/>
                      <a:pt x="47" y="174"/>
                    </a:cubicBezTo>
                    <a:cubicBezTo>
                      <a:pt x="49" y="175"/>
                      <a:pt x="51" y="175"/>
                      <a:pt x="53" y="175"/>
                    </a:cubicBezTo>
                    <a:cubicBezTo>
                      <a:pt x="54" y="176"/>
                      <a:pt x="55" y="179"/>
                      <a:pt x="57" y="179"/>
                    </a:cubicBezTo>
                    <a:lnTo>
                      <a:pt x="64" y="179"/>
                    </a:lnTo>
                    <a:cubicBezTo>
                      <a:pt x="66" y="180"/>
                      <a:pt x="67" y="183"/>
                      <a:pt x="69" y="183"/>
                    </a:cubicBezTo>
                    <a:cubicBezTo>
                      <a:pt x="70" y="183"/>
                      <a:pt x="72" y="183"/>
                      <a:pt x="73" y="183"/>
                    </a:cubicBezTo>
                    <a:cubicBezTo>
                      <a:pt x="73" y="183"/>
                      <a:pt x="74" y="183"/>
                      <a:pt x="74" y="183"/>
                    </a:cubicBezTo>
                    <a:cubicBezTo>
                      <a:pt x="76" y="183"/>
                      <a:pt x="79" y="184"/>
                      <a:pt x="81" y="184"/>
                    </a:cubicBezTo>
                    <a:cubicBezTo>
                      <a:pt x="83" y="184"/>
                      <a:pt x="85" y="186"/>
                      <a:pt x="87" y="186"/>
                    </a:cubicBezTo>
                    <a:lnTo>
                      <a:pt x="92" y="186"/>
                    </a:lnTo>
                    <a:cubicBezTo>
                      <a:pt x="95" y="186"/>
                      <a:pt x="97" y="186"/>
                      <a:pt x="99" y="184"/>
                    </a:cubicBezTo>
                    <a:lnTo>
                      <a:pt x="111" y="184"/>
                    </a:lnTo>
                    <a:cubicBezTo>
                      <a:pt x="113" y="183"/>
                      <a:pt x="115" y="182"/>
                      <a:pt x="117" y="181"/>
                    </a:cubicBezTo>
                    <a:cubicBezTo>
                      <a:pt x="119" y="181"/>
                      <a:pt x="120" y="180"/>
                      <a:pt x="122" y="179"/>
                    </a:cubicBezTo>
                    <a:cubicBezTo>
                      <a:pt x="125" y="179"/>
                      <a:pt x="126" y="178"/>
                      <a:pt x="128" y="177"/>
                    </a:cubicBezTo>
                    <a:cubicBezTo>
                      <a:pt x="130" y="176"/>
                      <a:pt x="131" y="175"/>
                      <a:pt x="133" y="175"/>
                    </a:cubicBezTo>
                    <a:cubicBezTo>
                      <a:pt x="135" y="174"/>
                      <a:pt x="137" y="173"/>
                      <a:pt x="138" y="172"/>
                    </a:cubicBezTo>
                    <a:cubicBezTo>
                      <a:pt x="141" y="171"/>
                      <a:pt x="142" y="169"/>
                      <a:pt x="144" y="168"/>
                    </a:cubicBezTo>
                    <a:cubicBezTo>
                      <a:pt x="145" y="167"/>
                      <a:pt x="147" y="165"/>
                      <a:pt x="148" y="164"/>
                    </a:cubicBezTo>
                    <a:cubicBezTo>
                      <a:pt x="150" y="163"/>
                      <a:pt x="151" y="162"/>
                      <a:pt x="153" y="161"/>
                    </a:cubicBezTo>
                    <a:cubicBezTo>
                      <a:pt x="154" y="160"/>
                      <a:pt x="157" y="159"/>
                      <a:pt x="158" y="158"/>
                    </a:cubicBezTo>
                    <a:cubicBezTo>
                      <a:pt x="160" y="157"/>
                      <a:pt x="161" y="155"/>
                      <a:pt x="162" y="152"/>
                    </a:cubicBezTo>
                    <a:cubicBezTo>
                      <a:pt x="163" y="151"/>
                      <a:pt x="164" y="149"/>
                      <a:pt x="165" y="148"/>
                    </a:cubicBezTo>
                    <a:cubicBezTo>
                      <a:pt x="166" y="146"/>
                      <a:pt x="167" y="145"/>
                      <a:pt x="168" y="143"/>
                    </a:cubicBezTo>
                    <a:cubicBezTo>
                      <a:pt x="169" y="142"/>
                      <a:pt x="171" y="140"/>
                      <a:pt x="172" y="138"/>
                    </a:cubicBezTo>
                    <a:cubicBezTo>
                      <a:pt x="173" y="136"/>
                      <a:pt x="175" y="135"/>
                      <a:pt x="176" y="133"/>
                    </a:cubicBezTo>
                    <a:cubicBezTo>
                      <a:pt x="177" y="131"/>
                      <a:pt x="177" y="129"/>
                      <a:pt x="177" y="128"/>
                    </a:cubicBezTo>
                    <a:cubicBezTo>
                      <a:pt x="178" y="126"/>
                      <a:pt x="179" y="124"/>
                      <a:pt x="179" y="121"/>
                    </a:cubicBezTo>
                    <a:cubicBezTo>
                      <a:pt x="180" y="120"/>
                      <a:pt x="182" y="118"/>
                      <a:pt x="183" y="116"/>
                    </a:cubicBezTo>
                    <a:cubicBezTo>
                      <a:pt x="183" y="115"/>
                      <a:pt x="184" y="113"/>
                      <a:pt x="184" y="111"/>
                    </a:cubicBezTo>
                    <a:cubicBezTo>
                      <a:pt x="184" y="109"/>
                      <a:pt x="184" y="106"/>
                      <a:pt x="184" y="104"/>
                    </a:cubicBezTo>
                    <a:cubicBezTo>
                      <a:pt x="185" y="102"/>
                      <a:pt x="184" y="100"/>
                      <a:pt x="184" y="98"/>
                    </a:cubicBezTo>
                    <a:lnTo>
                      <a:pt x="184" y="93"/>
                    </a:lnTo>
                    <a:cubicBezTo>
                      <a:pt x="184" y="90"/>
                      <a:pt x="183" y="89"/>
                      <a:pt x="183" y="87"/>
                    </a:cubicBezTo>
                    <a:lnTo>
                      <a:pt x="183" y="81"/>
                    </a:lnTo>
                    <a:cubicBezTo>
                      <a:pt x="183" y="80"/>
                      <a:pt x="184" y="78"/>
                      <a:pt x="183" y="75"/>
                    </a:cubicBezTo>
                    <a:cubicBezTo>
                      <a:pt x="183" y="73"/>
                      <a:pt x="182" y="71"/>
                      <a:pt x="182" y="69"/>
                    </a:cubicBezTo>
                    <a:cubicBezTo>
                      <a:pt x="181" y="68"/>
                      <a:pt x="180" y="66"/>
                      <a:pt x="179" y="64"/>
                    </a:cubicBezTo>
                    <a:cubicBezTo>
                      <a:pt x="179" y="62"/>
                      <a:pt x="178" y="60"/>
                      <a:pt x="177" y="58"/>
                    </a:cubicBezTo>
                    <a:cubicBezTo>
                      <a:pt x="177" y="56"/>
                      <a:pt x="176" y="55"/>
                      <a:pt x="175" y="53"/>
                    </a:cubicBezTo>
                    <a:cubicBezTo>
                      <a:pt x="174" y="51"/>
                      <a:pt x="175" y="48"/>
                      <a:pt x="174" y="47"/>
                    </a:cubicBezTo>
                    <a:cubicBezTo>
                      <a:pt x="173" y="44"/>
                      <a:pt x="172" y="43"/>
                      <a:pt x="171" y="41"/>
                    </a:cubicBezTo>
                    <a:cubicBezTo>
                      <a:pt x="169" y="40"/>
                      <a:pt x="167" y="39"/>
                      <a:pt x="166" y="37"/>
                    </a:cubicBezTo>
                    <a:cubicBezTo>
                      <a:pt x="165" y="36"/>
                      <a:pt x="163" y="34"/>
                      <a:pt x="162" y="33"/>
                    </a:cubicBezTo>
                    <a:cubicBezTo>
                      <a:pt x="161" y="31"/>
                      <a:pt x="160" y="28"/>
                      <a:pt x="159" y="27"/>
                    </a:cubicBezTo>
                    <a:cubicBezTo>
                      <a:pt x="158" y="26"/>
                      <a:pt x="156" y="25"/>
                      <a:pt x="154" y="24"/>
                    </a:cubicBezTo>
                    <a:cubicBezTo>
                      <a:pt x="152" y="22"/>
                      <a:pt x="150" y="22"/>
                      <a:pt x="149" y="21"/>
                    </a:cubicBezTo>
                    <a:lnTo>
                      <a:pt x="144" y="18"/>
                    </a:lnTo>
                    <a:cubicBezTo>
                      <a:pt x="142" y="17"/>
                      <a:pt x="142" y="13"/>
                      <a:pt x="141" y="12"/>
                    </a:cubicBezTo>
                    <a:cubicBezTo>
                      <a:pt x="140" y="12"/>
                      <a:pt x="138" y="12"/>
                      <a:pt x="137" y="12"/>
                    </a:cubicBezTo>
                    <a:cubicBezTo>
                      <a:pt x="136" y="12"/>
                      <a:pt x="135" y="12"/>
                      <a:pt x="134" y="11"/>
                    </a:cubicBezTo>
                    <a:cubicBezTo>
                      <a:pt x="132" y="10"/>
                      <a:pt x="131" y="7"/>
                      <a:pt x="129" y="7"/>
                    </a:cubicBezTo>
                    <a:cubicBezTo>
                      <a:pt x="127" y="7"/>
                      <a:pt x="126" y="7"/>
                      <a:pt x="125" y="7"/>
                    </a:cubicBezTo>
                    <a:cubicBezTo>
                      <a:pt x="124" y="7"/>
                      <a:pt x="123" y="7"/>
                      <a:pt x="122" y="7"/>
                    </a:cubicBezTo>
                    <a:cubicBezTo>
                      <a:pt x="121" y="6"/>
                      <a:pt x="119" y="5"/>
                      <a:pt x="117" y="4"/>
                    </a:cubicBezTo>
                    <a:lnTo>
                      <a:pt x="112" y="4"/>
                    </a:lnTo>
                    <a:cubicBezTo>
                      <a:pt x="110" y="3"/>
                      <a:pt x="107" y="3"/>
                      <a:pt x="105" y="3"/>
                    </a:cubicBezTo>
                    <a:cubicBezTo>
                      <a:pt x="103" y="2"/>
                      <a:pt x="101" y="1"/>
                      <a:pt x="99" y="1"/>
                    </a:cubicBezTo>
                    <a:cubicBezTo>
                      <a:pt x="98" y="1"/>
                      <a:pt x="96" y="3"/>
                      <a:pt x="94" y="3"/>
                    </a:cubicBezTo>
                    <a:cubicBezTo>
                      <a:pt x="91" y="3"/>
                      <a:pt x="89" y="1"/>
                      <a:pt x="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7"/>
              <p:cNvSpPr/>
              <p:nvPr/>
            </p:nvSpPr>
            <p:spPr>
              <a:xfrm>
                <a:off x="1314484" y="3000917"/>
                <a:ext cx="13732" cy="1380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1" extrusionOk="0">
                    <a:moveTo>
                      <a:pt x="78" y="1"/>
                    </a:moveTo>
                    <a:cubicBezTo>
                      <a:pt x="76" y="2"/>
                      <a:pt x="74" y="3"/>
                      <a:pt x="72" y="3"/>
                    </a:cubicBezTo>
                    <a:lnTo>
                      <a:pt x="66" y="3"/>
                    </a:lnTo>
                    <a:cubicBezTo>
                      <a:pt x="64" y="4"/>
                      <a:pt x="62" y="4"/>
                      <a:pt x="60" y="5"/>
                    </a:cubicBezTo>
                    <a:cubicBezTo>
                      <a:pt x="59" y="6"/>
                      <a:pt x="58" y="7"/>
                      <a:pt x="56" y="8"/>
                    </a:cubicBezTo>
                    <a:cubicBezTo>
                      <a:pt x="53" y="9"/>
                      <a:pt x="51" y="9"/>
                      <a:pt x="50" y="10"/>
                    </a:cubicBezTo>
                    <a:lnTo>
                      <a:pt x="45" y="13"/>
                    </a:lnTo>
                    <a:cubicBezTo>
                      <a:pt x="43" y="14"/>
                      <a:pt x="42" y="16"/>
                      <a:pt x="40" y="17"/>
                    </a:cubicBezTo>
                    <a:lnTo>
                      <a:pt x="35" y="20"/>
                    </a:lnTo>
                    <a:cubicBezTo>
                      <a:pt x="34" y="21"/>
                      <a:pt x="32" y="22"/>
                      <a:pt x="30" y="23"/>
                    </a:cubicBezTo>
                    <a:cubicBezTo>
                      <a:pt x="29" y="24"/>
                      <a:pt x="28" y="26"/>
                      <a:pt x="26" y="27"/>
                    </a:cubicBezTo>
                    <a:cubicBezTo>
                      <a:pt x="25" y="29"/>
                      <a:pt x="24" y="31"/>
                      <a:pt x="22" y="32"/>
                    </a:cubicBezTo>
                    <a:cubicBezTo>
                      <a:pt x="21" y="34"/>
                      <a:pt x="19" y="35"/>
                      <a:pt x="18" y="36"/>
                    </a:cubicBezTo>
                    <a:cubicBezTo>
                      <a:pt x="17" y="38"/>
                      <a:pt x="15" y="39"/>
                      <a:pt x="14" y="40"/>
                    </a:cubicBezTo>
                    <a:lnTo>
                      <a:pt x="11" y="46"/>
                    </a:lnTo>
                    <a:lnTo>
                      <a:pt x="8" y="51"/>
                    </a:lnTo>
                    <a:cubicBezTo>
                      <a:pt x="6" y="52"/>
                      <a:pt x="8" y="55"/>
                      <a:pt x="6" y="56"/>
                    </a:cubicBezTo>
                    <a:cubicBezTo>
                      <a:pt x="6" y="58"/>
                      <a:pt x="5" y="61"/>
                      <a:pt x="5" y="62"/>
                    </a:cubicBezTo>
                    <a:cubicBezTo>
                      <a:pt x="4" y="64"/>
                      <a:pt x="3" y="66"/>
                      <a:pt x="2" y="67"/>
                    </a:cubicBezTo>
                    <a:cubicBezTo>
                      <a:pt x="1" y="69"/>
                      <a:pt x="1" y="71"/>
                      <a:pt x="1" y="73"/>
                    </a:cubicBezTo>
                    <a:cubicBezTo>
                      <a:pt x="0" y="76"/>
                      <a:pt x="2" y="78"/>
                      <a:pt x="1" y="79"/>
                    </a:cubicBezTo>
                    <a:cubicBezTo>
                      <a:pt x="1" y="81"/>
                      <a:pt x="1" y="83"/>
                      <a:pt x="1" y="85"/>
                    </a:cubicBezTo>
                    <a:cubicBezTo>
                      <a:pt x="0" y="87"/>
                      <a:pt x="0" y="88"/>
                      <a:pt x="0" y="91"/>
                    </a:cubicBezTo>
                    <a:cubicBezTo>
                      <a:pt x="0" y="93"/>
                      <a:pt x="0" y="95"/>
                      <a:pt x="0" y="97"/>
                    </a:cubicBezTo>
                    <a:cubicBezTo>
                      <a:pt x="0" y="99"/>
                      <a:pt x="1" y="100"/>
                      <a:pt x="1" y="102"/>
                    </a:cubicBezTo>
                    <a:cubicBezTo>
                      <a:pt x="1" y="104"/>
                      <a:pt x="2" y="107"/>
                      <a:pt x="2" y="108"/>
                    </a:cubicBezTo>
                    <a:cubicBezTo>
                      <a:pt x="2" y="110"/>
                      <a:pt x="2" y="112"/>
                      <a:pt x="2" y="114"/>
                    </a:cubicBezTo>
                    <a:cubicBezTo>
                      <a:pt x="3" y="116"/>
                      <a:pt x="3" y="118"/>
                      <a:pt x="4" y="119"/>
                    </a:cubicBezTo>
                    <a:cubicBezTo>
                      <a:pt x="4" y="122"/>
                      <a:pt x="5" y="124"/>
                      <a:pt x="5" y="126"/>
                    </a:cubicBezTo>
                    <a:cubicBezTo>
                      <a:pt x="6" y="127"/>
                      <a:pt x="8" y="129"/>
                      <a:pt x="8" y="131"/>
                    </a:cubicBezTo>
                    <a:cubicBezTo>
                      <a:pt x="9" y="132"/>
                      <a:pt x="12" y="133"/>
                      <a:pt x="13" y="135"/>
                    </a:cubicBezTo>
                    <a:cubicBezTo>
                      <a:pt x="14" y="137"/>
                      <a:pt x="13" y="140"/>
                      <a:pt x="15" y="141"/>
                    </a:cubicBezTo>
                    <a:cubicBezTo>
                      <a:pt x="16" y="143"/>
                      <a:pt x="16" y="145"/>
                      <a:pt x="17" y="146"/>
                    </a:cubicBezTo>
                    <a:cubicBezTo>
                      <a:pt x="18" y="147"/>
                      <a:pt x="20" y="149"/>
                      <a:pt x="21" y="150"/>
                    </a:cubicBezTo>
                    <a:cubicBezTo>
                      <a:pt x="22" y="151"/>
                      <a:pt x="26" y="153"/>
                      <a:pt x="27" y="154"/>
                    </a:cubicBezTo>
                    <a:cubicBezTo>
                      <a:pt x="28" y="155"/>
                      <a:pt x="28" y="158"/>
                      <a:pt x="30" y="159"/>
                    </a:cubicBezTo>
                    <a:lnTo>
                      <a:pt x="34" y="162"/>
                    </a:lnTo>
                    <a:cubicBezTo>
                      <a:pt x="36" y="163"/>
                      <a:pt x="39" y="163"/>
                      <a:pt x="40" y="164"/>
                    </a:cubicBezTo>
                    <a:cubicBezTo>
                      <a:pt x="42" y="165"/>
                      <a:pt x="43" y="168"/>
                      <a:pt x="44" y="169"/>
                    </a:cubicBezTo>
                    <a:cubicBezTo>
                      <a:pt x="46" y="171"/>
                      <a:pt x="48" y="170"/>
                      <a:pt x="50" y="171"/>
                    </a:cubicBezTo>
                    <a:cubicBezTo>
                      <a:pt x="51" y="172"/>
                      <a:pt x="52" y="175"/>
                      <a:pt x="55" y="175"/>
                    </a:cubicBezTo>
                    <a:cubicBezTo>
                      <a:pt x="56" y="175"/>
                      <a:pt x="57" y="175"/>
                      <a:pt x="59" y="175"/>
                    </a:cubicBezTo>
                    <a:cubicBezTo>
                      <a:pt x="60" y="175"/>
                      <a:pt x="60" y="175"/>
                      <a:pt x="61" y="175"/>
                    </a:cubicBezTo>
                    <a:cubicBezTo>
                      <a:pt x="63" y="175"/>
                      <a:pt x="64" y="178"/>
                      <a:pt x="66" y="178"/>
                    </a:cubicBezTo>
                    <a:lnTo>
                      <a:pt x="72" y="178"/>
                    </a:lnTo>
                    <a:cubicBezTo>
                      <a:pt x="74" y="178"/>
                      <a:pt x="76" y="179"/>
                      <a:pt x="77" y="179"/>
                    </a:cubicBezTo>
                    <a:cubicBezTo>
                      <a:pt x="79" y="180"/>
                      <a:pt x="81" y="180"/>
                      <a:pt x="83" y="180"/>
                    </a:cubicBezTo>
                    <a:lnTo>
                      <a:pt x="90" y="180"/>
                    </a:lnTo>
                    <a:cubicBezTo>
                      <a:pt x="91" y="180"/>
                      <a:pt x="92" y="181"/>
                      <a:pt x="93" y="181"/>
                    </a:cubicBezTo>
                    <a:cubicBezTo>
                      <a:pt x="94" y="181"/>
                      <a:pt x="94" y="181"/>
                      <a:pt x="95" y="180"/>
                    </a:cubicBezTo>
                    <a:lnTo>
                      <a:pt x="107" y="180"/>
                    </a:lnTo>
                    <a:cubicBezTo>
                      <a:pt x="109" y="179"/>
                      <a:pt x="111" y="177"/>
                      <a:pt x="112" y="177"/>
                    </a:cubicBezTo>
                    <a:lnTo>
                      <a:pt x="118" y="175"/>
                    </a:lnTo>
                    <a:cubicBezTo>
                      <a:pt x="120" y="175"/>
                      <a:pt x="122" y="173"/>
                      <a:pt x="123" y="173"/>
                    </a:cubicBezTo>
                    <a:lnTo>
                      <a:pt x="128" y="171"/>
                    </a:lnTo>
                    <a:cubicBezTo>
                      <a:pt x="130" y="170"/>
                      <a:pt x="133" y="170"/>
                      <a:pt x="134" y="169"/>
                    </a:cubicBezTo>
                    <a:cubicBezTo>
                      <a:pt x="136" y="168"/>
                      <a:pt x="137" y="165"/>
                      <a:pt x="139" y="164"/>
                    </a:cubicBezTo>
                    <a:cubicBezTo>
                      <a:pt x="140" y="163"/>
                      <a:pt x="141" y="162"/>
                      <a:pt x="143" y="161"/>
                    </a:cubicBezTo>
                    <a:cubicBezTo>
                      <a:pt x="144" y="160"/>
                      <a:pt x="146" y="159"/>
                      <a:pt x="148" y="158"/>
                    </a:cubicBezTo>
                    <a:cubicBezTo>
                      <a:pt x="150" y="157"/>
                      <a:pt x="152" y="156"/>
                      <a:pt x="153" y="155"/>
                    </a:cubicBezTo>
                    <a:cubicBezTo>
                      <a:pt x="154" y="153"/>
                      <a:pt x="155" y="151"/>
                      <a:pt x="156" y="149"/>
                    </a:cubicBezTo>
                    <a:cubicBezTo>
                      <a:pt x="157" y="148"/>
                      <a:pt x="158" y="146"/>
                      <a:pt x="159" y="145"/>
                    </a:cubicBezTo>
                    <a:lnTo>
                      <a:pt x="164" y="140"/>
                    </a:lnTo>
                    <a:cubicBezTo>
                      <a:pt x="165" y="139"/>
                      <a:pt x="166" y="138"/>
                      <a:pt x="167" y="135"/>
                    </a:cubicBezTo>
                    <a:cubicBezTo>
                      <a:pt x="168" y="133"/>
                      <a:pt x="169" y="132"/>
                      <a:pt x="170" y="131"/>
                    </a:cubicBezTo>
                    <a:cubicBezTo>
                      <a:pt x="171" y="129"/>
                      <a:pt x="171" y="127"/>
                      <a:pt x="171" y="125"/>
                    </a:cubicBezTo>
                    <a:cubicBezTo>
                      <a:pt x="172" y="123"/>
                      <a:pt x="173" y="122"/>
                      <a:pt x="173" y="119"/>
                    </a:cubicBezTo>
                    <a:cubicBezTo>
                      <a:pt x="174" y="117"/>
                      <a:pt x="176" y="116"/>
                      <a:pt x="176" y="114"/>
                    </a:cubicBezTo>
                    <a:cubicBezTo>
                      <a:pt x="177" y="113"/>
                      <a:pt x="179" y="111"/>
                      <a:pt x="179" y="109"/>
                    </a:cubicBezTo>
                    <a:cubicBezTo>
                      <a:pt x="179" y="107"/>
                      <a:pt x="177" y="104"/>
                      <a:pt x="179" y="102"/>
                    </a:cubicBezTo>
                    <a:cubicBezTo>
                      <a:pt x="180" y="101"/>
                      <a:pt x="177" y="99"/>
                      <a:pt x="179" y="97"/>
                    </a:cubicBezTo>
                    <a:cubicBezTo>
                      <a:pt x="179" y="95"/>
                      <a:pt x="179" y="93"/>
                      <a:pt x="179" y="91"/>
                    </a:cubicBezTo>
                    <a:cubicBezTo>
                      <a:pt x="179" y="89"/>
                      <a:pt x="177" y="87"/>
                      <a:pt x="177" y="85"/>
                    </a:cubicBezTo>
                    <a:lnTo>
                      <a:pt x="177" y="79"/>
                    </a:lnTo>
                    <a:cubicBezTo>
                      <a:pt x="177" y="78"/>
                      <a:pt x="177" y="76"/>
                      <a:pt x="177" y="73"/>
                    </a:cubicBezTo>
                    <a:cubicBezTo>
                      <a:pt x="177" y="71"/>
                      <a:pt x="175" y="69"/>
                      <a:pt x="175" y="68"/>
                    </a:cubicBezTo>
                    <a:cubicBezTo>
                      <a:pt x="175" y="66"/>
                      <a:pt x="174" y="64"/>
                      <a:pt x="173" y="63"/>
                    </a:cubicBezTo>
                    <a:cubicBezTo>
                      <a:pt x="173" y="61"/>
                      <a:pt x="172" y="58"/>
                      <a:pt x="171" y="56"/>
                    </a:cubicBezTo>
                    <a:cubicBezTo>
                      <a:pt x="171" y="55"/>
                      <a:pt x="170" y="53"/>
                      <a:pt x="169" y="52"/>
                    </a:cubicBezTo>
                    <a:cubicBezTo>
                      <a:pt x="168" y="50"/>
                      <a:pt x="169" y="47"/>
                      <a:pt x="168" y="46"/>
                    </a:cubicBezTo>
                    <a:cubicBezTo>
                      <a:pt x="167" y="44"/>
                      <a:pt x="166" y="42"/>
                      <a:pt x="165" y="40"/>
                    </a:cubicBezTo>
                    <a:cubicBezTo>
                      <a:pt x="164" y="39"/>
                      <a:pt x="161" y="38"/>
                      <a:pt x="160" y="36"/>
                    </a:cubicBezTo>
                    <a:lnTo>
                      <a:pt x="157" y="32"/>
                    </a:lnTo>
                    <a:cubicBezTo>
                      <a:pt x="155" y="31"/>
                      <a:pt x="155" y="29"/>
                      <a:pt x="153" y="27"/>
                    </a:cubicBezTo>
                    <a:cubicBezTo>
                      <a:pt x="152" y="25"/>
                      <a:pt x="151" y="24"/>
                      <a:pt x="149" y="23"/>
                    </a:cubicBezTo>
                    <a:cubicBezTo>
                      <a:pt x="148" y="22"/>
                      <a:pt x="144" y="22"/>
                      <a:pt x="143" y="21"/>
                    </a:cubicBezTo>
                    <a:cubicBezTo>
                      <a:pt x="142" y="19"/>
                      <a:pt x="140" y="19"/>
                      <a:pt x="139" y="18"/>
                    </a:cubicBezTo>
                    <a:cubicBezTo>
                      <a:pt x="137" y="16"/>
                      <a:pt x="137" y="13"/>
                      <a:pt x="135" y="11"/>
                    </a:cubicBezTo>
                    <a:lnTo>
                      <a:pt x="129" y="11"/>
                    </a:lnTo>
                    <a:cubicBezTo>
                      <a:pt x="127" y="10"/>
                      <a:pt x="126" y="7"/>
                      <a:pt x="124" y="7"/>
                    </a:cubicBezTo>
                    <a:lnTo>
                      <a:pt x="119" y="7"/>
                    </a:lnTo>
                    <a:cubicBezTo>
                      <a:pt x="117" y="6"/>
                      <a:pt x="114" y="5"/>
                      <a:pt x="113" y="4"/>
                    </a:cubicBezTo>
                    <a:lnTo>
                      <a:pt x="107" y="4"/>
                    </a:lnTo>
                    <a:cubicBezTo>
                      <a:pt x="105" y="3"/>
                      <a:pt x="103" y="3"/>
                      <a:pt x="102" y="2"/>
                    </a:cubicBezTo>
                    <a:cubicBezTo>
                      <a:pt x="99" y="2"/>
                      <a:pt x="97" y="1"/>
                      <a:pt x="95" y="1"/>
                    </a:cubicBezTo>
                    <a:cubicBezTo>
                      <a:pt x="93" y="1"/>
                      <a:pt x="91" y="2"/>
                      <a:pt x="90" y="2"/>
                    </a:cubicBezTo>
                    <a:cubicBezTo>
                      <a:pt x="88" y="2"/>
                      <a:pt x="86" y="1"/>
                      <a:pt x="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7"/>
              <p:cNvSpPr/>
              <p:nvPr/>
            </p:nvSpPr>
            <p:spPr>
              <a:xfrm>
                <a:off x="1359419" y="3163341"/>
                <a:ext cx="19835" cy="20064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3" extrusionOk="0">
                    <a:moveTo>
                      <a:pt x="139" y="0"/>
                    </a:moveTo>
                    <a:cubicBezTo>
                      <a:pt x="136" y="0"/>
                      <a:pt x="133" y="2"/>
                      <a:pt x="129" y="2"/>
                    </a:cubicBezTo>
                    <a:cubicBezTo>
                      <a:pt x="127" y="2"/>
                      <a:pt x="124" y="1"/>
                      <a:pt x="121" y="1"/>
                    </a:cubicBezTo>
                    <a:cubicBezTo>
                      <a:pt x="119" y="1"/>
                      <a:pt x="118" y="1"/>
                      <a:pt x="116" y="1"/>
                    </a:cubicBezTo>
                    <a:cubicBezTo>
                      <a:pt x="114" y="1"/>
                      <a:pt x="113" y="1"/>
                      <a:pt x="112" y="1"/>
                    </a:cubicBezTo>
                    <a:cubicBezTo>
                      <a:pt x="110" y="1"/>
                      <a:pt x="107" y="2"/>
                      <a:pt x="105" y="3"/>
                    </a:cubicBezTo>
                    <a:cubicBezTo>
                      <a:pt x="103" y="4"/>
                      <a:pt x="102" y="4"/>
                      <a:pt x="100" y="4"/>
                    </a:cubicBezTo>
                    <a:cubicBezTo>
                      <a:pt x="98" y="4"/>
                      <a:pt x="97" y="4"/>
                      <a:pt x="95" y="5"/>
                    </a:cubicBezTo>
                    <a:cubicBezTo>
                      <a:pt x="93" y="5"/>
                      <a:pt x="90" y="6"/>
                      <a:pt x="88" y="7"/>
                    </a:cubicBezTo>
                    <a:cubicBezTo>
                      <a:pt x="85" y="8"/>
                      <a:pt x="83" y="11"/>
                      <a:pt x="80" y="12"/>
                    </a:cubicBezTo>
                    <a:cubicBezTo>
                      <a:pt x="78" y="13"/>
                      <a:pt x="75" y="13"/>
                      <a:pt x="72" y="14"/>
                    </a:cubicBezTo>
                    <a:cubicBezTo>
                      <a:pt x="70" y="16"/>
                      <a:pt x="67" y="17"/>
                      <a:pt x="64" y="18"/>
                    </a:cubicBezTo>
                    <a:cubicBezTo>
                      <a:pt x="62" y="19"/>
                      <a:pt x="60" y="23"/>
                      <a:pt x="58" y="24"/>
                    </a:cubicBezTo>
                    <a:cubicBezTo>
                      <a:pt x="56" y="26"/>
                      <a:pt x="54" y="27"/>
                      <a:pt x="51" y="29"/>
                    </a:cubicBezTo>
                    <a:cubicBezTo>
                      <a:pt x="49" y="31"/>
                      <a:pt x="46" y="31"/>
                      <a:pt x="44" y="33"/>
                    </a:cubicBezTo>
                    <a:cubicBezTo>
                      <a:pt x="42" y="36"/>
                      <a:pt x="40" y="38"/>
                      <a:pt x="38" y="40"/>
                    </a:cubicBezTo>
                    <a:cubicBezTo>
                      <a:pt x="36" y="42"/>
                      <a:pt x="34" y="44"/>
                      <a:pt x="32" y="46"/>
                    </a:cubicBezTo>
                    <a:cubicBezTo>
                      <a:pt x="31" y="48"/>
                      <a:pt x="29" y="50"/>
                      <a:pt x="27" y="53"/>
                    </a:cubicBezTo>
                    <a:cubicBezTo>
                      <a:pt x="25" y="55"/>
                      <a:pt x="21" y="56"/>
                      <a:pt x="20" y="58"/>
                    </a:cubicBezTo>
                    <a:cubicBezTo>
                      <a:pt x="18" y="61"/>
                      <a:pt x="17" y="63"/>
                      <a:pt x="16" y="65"/>
                    </a:cubicBezTo>
                    <a:cubicBezTo>
                      <a:pt x="14" y="69"/>
                      <a:pt x="13" y="71"/>
                      <a:pt x="12" y="73"/>
                    </a:cubicBezTo>
                    <a:cubicBezTo>
                      <a:pt x="10" y="76"/>
                      <a:pt x="11" y="79"/>
                      <a:pt x="10" y="81"/>
                    </a:cubicBezTo>
                    <a:cubicBezTo>
                      <a:pt x="9" y="85"/>
                      <a:pt x="8" y="87"/>
                      <a:pt x="6" y="90"/>
                    </a:cubicBezTo>
                    <a:cubicBezTo>
                      <a:pt x="6" y="92"/>
                      <a:pt x="3" y="95"/>
                      <a:pt x="2" y="98"/>
                    </a:cubicBezTo>
                    <a:cubicBezTo>
                      <a:pt x="2" y="101"/>
                      <a:pt x="2" y="103"/>
                      <a:pt x="1" y="106"/>
                    </a:cubicBezTo>
                    <a:cubicBezTo>
                      <a:pt x="0" y="108"/>
                      <a:pt x="2" y="112"/>
                      <a:pt x="2" y="115"/>
                    </a:cubicBezTo>
                    <a:cubicBezTo>
                      <a:pt x="2" y="118"/>
                      <a:pt x="1" y="120"/>
                      <a:pt x="1" y="123"/>
                    </a:cubicBezTo>
                    <a:cubicBezTo>
                      <a:pt x="1" y="126"/>
                      <a:pt x="0" y="129"/>
                      <a:pt x="0" y="132"/>
                    </a:cubicBezTo>
                    <a:cubicBezTo>
                      <a:pt x="0" y="135"/>
                      <a:pt x="0" y="137"/>
                      <a:pt x="0" y="140"/>
                    </a:cubicBezTo>
                    <a:cubicBezTo>
                      <a:pt x="0" y="142"/>
                      <a:pt x="1" y="146"/>
                      <a:pt x="1" y="149"/>
                    </a:cubicBezTo>
                    <a:cubicBezTo>
                      <a:pt x="1" y="151"/>
                      <a:pt x="3" y="154"/>
                      <a:pt x="3" y="156"/>
                    </a:cubicBezTo>
                    <a:cubicBezTo>
                      <a:pt x="3" y="160"/>
                      <a:pt x="2" y="163"/>
                      <a:pt x="3" y="165"/>
                    </a:cubicBezTo>
                    <a:cubicBezTo>
                      <a:pt x="4" y="168"/>
                      <a:pt x="4" y="171"/>
                      <a:pt x="5" y="173"/>
                    </a:cubicBezTo>
                    <a:cubicBezTo>
                      <a:pt x="6" y="177"/>
                      <a:pt x="8" y="179"/>
                      <a:pt x="9" y="182"/>
                    </a:cubicBezTo>
                    <a:cubicBezTo>
                      <a:pt x="10" y="184"/>
                      <a:pt x="10" y="187"/>
                      <a:pt x="11" y="189"/>
                    </a:cubicBezTo>
                    <a:cubicBezTo>
                      <a:pt x="13" y="193"/>
                      <a:pt x="17" y="194"/>
                      <a:pt x="18" y="196"/>
                    </a:cubicBezTo>
                    <a:cubicBezTo>
                      <a:pt x="19" y="198"/>
                      <a:pt x="19" y="201"/>
                      <a:pt x="20" y="204"/>
                    </a:cubicBezTo>
                    <a:cubicBezTo>
                      <a:pt x="23" y="207"/>
                      <a:pt x="23" y="210"/>
                      <a:pt x="25" y="212"/>
                    </a:cubicBezTo>
                    <a:cubicBezTo>
                      <a:pt x="27" y="214"/>
                      <a:pt x="29" y="216"/>
                      <a:pt x="31" y="218"/>
                    </a:cubicBezTo>
                    <a:cubicBezTo>
                      <a:pt x="32" y="220"/>
                      <a:pt x="36" y="220"/>
                      <a:pt x="39" y="223"/>
                    </a:cubicBezTo>
                    <a:cubicBezTo>
                      <a:pt x="41" y="225"/>
                      <a:pt x="41" y="228"/>
                      <a:pt x="43" y="230"/>
                    </a:cubicBezTo>
                    <a:cubicBezTo>
                      <a:pt x="45" y="232"/>
                      <a:pt x="47" y="234"/>
                      <a:pt x="49" y="235"/>
                    </a:cubicBezTo>
                    <a:cubicBezTo>
                      <a:pt x="51" y="238"/>
                      <a:pt x="56" y="238"/>
                      <a:pt x="58" y="239"/>
                    </a:cubicBezTo>
                    <a:cubicBezTo>
                      <a:pt x="60" y="241"/>
                      <a:pt x="61" y="243"/>
                      <a:pt x="64" y="245"/>
                    </a:cubicBezTo>
                    <a:cubicBezTo>
                      <a:pt x="66" y="246"/>
                      <a:pt x="70" y="246"/>
                      <a:pt x="72" y="247"/>
                    </a:cubicBezTo>
                    <a:cubicBezTo>
                      <a:pt x="75" y="248"/>
                      <a:pt x="76" y="253"/>
                      <a:pt x="79" y="254"/>
                    </a:cubicBezTo>
                    <a:cubicBezTo>
                      <a:pt x="81" y="254"/>
                      <a:pt x="83" y="253"/>
                      <a:pt x="85" y="253"/>
                    </a:cubicBezTo>
                    <a:cubicBezTo>
                      <a:pt x="86" y="253"/>
                      <a:pt x="87" y="253"/>
                      <a:pt x="88" y="254"/>
                    </a:cubicBezTo>
                    <a:cubicBezTo>
                      <a:pt x="91" y="255"/>
                      <a:pt x="92" y="259"/>
                      <a:pt x="95" y="259"/>
                    </a:cubicBezTo>
                    <a:cubicBezTo>
                      <a:pt x="97" y="259"/>
                      <a:pt x="100" y="258"/>
                      <a:pt x="101" y="258"/>
                    </a:cubicBezTo>
                    <a:cubicBezTo>
                      <a:pt x="102" y="258"/>
                      <a:pt x="103" y="259"/>
                      <a:pt x="104" y="259"/>
                    </a:cubicBezTo>
                    <a:cubicBezTo>
                      <a:pt x="107" y="259"/>
                      <a:pt x="109" y="260"/>
                      <a:pt x="112" y="261"/>
                    </a:cubicBezTo>
                    <a:cubicBezTo>
                      <a:pt x="114" y="261"/>
                      <a:pt x="118" y="262"/>
                      <a:pt x="121" y="262"/>
                    </a:cubicBezTo>
                    <a:lnTo>
                      <a:pt x="129" y="262"/>
                    </a:lnTo>
                    <a:cubicBezTo>
                      <a:pt x="133" y="262"/>
                      <a:pt x="135" y="261"/>
                      <a:pt x="138" y="261"/>
                    </a:cubicBezTo>
                    <a:cubicBezTo>
                      <a:pt x="141" y="261"/>
                      <a:pt x="143" y="260"/>
                      <a:pt x="147" y="260"/>
                    </a:cubicBezTo>
                    <a:cubicBezTo>
                      <a:pt x="149" y="260"/>
                      <a:pt x="150" y="261"/>
                      <a:pt x="152" y="261"/>
                    </a:cubicBezTo>
                    <a:cubicBezTo>
                      <a:pt x="153" y="261"/>
                      <a:pt x="154" y="260"/>
                      <a:pt x="155" y="260"/>
                    </a:cubicBezTo>
                    <a:cubicBezTo>
                      <a:pt x="158" y="259"/>
                      <a:pt x="160" y="257"/>
                      <a:pt x="163" y="256"/>
                    </a:cubicBezTo>
                    <a:cubicBezTo>
                      <a:pt x="166" y="256"/>
                      <a:pt x="168" y="255"/>
                      <a:pt x="171" y="254"/>
                    </a:cubicBezTo>
                    <a:cubicBezTo>
                      <a:pt x="173" y="253"/>
                      <a:pt x="175" y="250"/>
                      <a:pt x="179" y="249"/>
                    </a:cubicBezTo>
                    <a:lnTo>
                      <a:pt x="186" y="246"/>
                    </a:lnTo>
                    <a:cubicBezTo>
                      <a:pt x="189" y="245"/>
                      <a:pt x="191" y="244"/>
                      <a:pt x="194" y="243"/>
                    </a:cubicBezTo>
                    <a:cubicBezTo>
                      <a:pt x="197" y="242"/>
                      <a:pt x="199" y="240"/>
                      <a:pt x="201" y="238"/>
                    </a:cubicBezTo>
                    <a:cubicBezTo>
                      <a:pt x="203" y="237"/>
                      <a:pt x="205" y="234"/>
                      <a:pt x="207" y="232"/>
                    </a:cubicBezTo>
                    <a:cubicBezTo>
                      <a:pt x="210" y="231"/>
                      <a:pt x="212" y="229"/>
                      <a:pt x="214" y="228"/>
                    </a:cubicBezTo>
                    <a:cubicBezTo>
                      <a:pt x="216" y="226"/>
                      <a:pt x="219" y="225"/>
                      <a:pt x="221" y="223"/>
                    </a:cubicBezTo>
                    <a:cubicBezTo>
                      <a:pt x="224" y="220"/>
                      <a:pt x="225" y="218"/>
                      <a:pt x="227" y="216"/>
                    </a:cubicBezTo>
                    <a:cubicBezTo>
                      <a:pt x="229" y="214"/>
                      <a:pt x="230" y="211"/>
                      <a:pt x="232" y="209"/>
                    </a:cubicBezTo>
                    <a:cubicBezTo>
                      <a:pt x="233" y="207"/>
                      <a:pt x="235" y="204"/>
                      <a:pt x="236" y="202"/>
                    </a:cubicBezTo>
                    <a:cubicBezTo>
                      <a:pt x="237" y="200"/>
                      <a:pt x="240" y="198"/>
                      <a:pt x="241" y="195"/>
                    </a:cubicBezTo>
                    <a:cubicBezTo>
                      <a:pt x="243" y="193"/>
                      <a:pt x="245" y="192"/>
                      <a:pt x="247" y="188"/>
                    </a:cubicBezTo>
                    <a:cubicBezTo>
                      <a:pt x="248" y="186"/>
                      <a:pt x="247" y="183"/>
                      <a:pt x="248" y="180"/>
                    </a:cubicBezTo>
                    <a:cubicBezTo>
                      <a:pt x="249" y="178"/>
                      <a:pt x="250" y="175"/>
                      <a:pt x="251" y="172"/>
                    </a:cubicBezTo>
                    <a:cubicBezTo>
                      <a:pt x="252" y="169"/>
                      <a:pt x="256" y="167"/>
                      <a:pt x="257" y="165"/>
                    </a:cubicBezTo>
                    <a:cubicBezTo>
                      <a:pt x="257" y="162"/>
                      <a:pt x="258" y="160"/>
                      <a:pt x="259" y="156"/>
                    </a:cubicBezTo>
                    <a:cubicBezTo>
                      <a:pt x="259" y="153"/>
                      <a:pt x="259" y="151"/>
                      <a:pt x="259" y="148"/>
                    </a:cubicBezTo>
                    <a:cubicBezTo>
                      <a:pt x="260" y="145"/>
                      <a:pt x="258" y="141"/>
                      <a:pt x="259" y="139"/>
                    </a:cubicBezTo>
                    <a:cubicBezTo>
                      <a:pt x="259" y="136"/>
                      <a:pt x="260" y="134"/>
                      <a:pt x="260" y="131"/>
                    </a:cubicBezTo>
                    <a:cubicBezTo>
                      <a:pt x="260" y="127"/>
                      <a:pt x="258" y="125"/>
                      <a:pt x="259" y="123"/>
                    </a:cubicBezTo>
                    <a:cubicBezTo>
                      <a:pt x="259" y="120"/>
                      <a:pt x="258" y="118"/>
                      <a:pt x="258" y="115"/>
                    </a:cubicBezTo>
                    <a:cubicBezTo>
                      <a:pt x="258" y="112"/>
                      <a:pt x="258" y="109"/>
                      <a:pt x="258" y="106"/>
                    </a:cubicBezTo>
                    <a:cubicBezTo>
                      <a:pt x="257" y="104"/>
                      <a:pt x="256" y="101"/>
                      <a:pt x="255" y="99"/>
                    </a:cubicBezTo>
                    <a:cubicBezTo>
                      <a:pt x="255" y="95"/>
                      <a:pt x="252" y="93"/>
                      <a:pt x="251" y="90"/>
                    </a:cubicBezTo>
                    <a:cubicBezTo>
                      <a:pt x="250" y="88"/>
                      <a:pt x="250" y="85"/>
                      <a:pt x="249" y="83"/>
                    </a:cubicBezTo>
                    <a:cubicBezTo>
                      <a:pt x="248" y="79"/>
                      <a:pt x="247" y="77"/>
                      <a:pt x="246" y="75"/>
                    </a:cubicBezTo>
                    <a:cubicBezTo>
                      <a:pt x="244" y="72"/>
                      <a:pt x="246" y="69"/>
                      <a:pt x="244" y="65"/>
                    </a:cubicBezTo>
                    <a:cubicBezTo>
                      <a:pt x="243" y="63"/>
                      <a:pt x="241" y="61"/>
                      <a:pt x="240" y="59"/>
                    </a:cubicBezTo>
                    <a:cubicBezTo>
                      <a:pt x="237" y="57"/>
                      <a:pt x="234" y="55"/>
                      <a:pt x="232" y="53"/>
                    </a:cubicBezTo>
                    <a:cubicBezTo>
                      <a:pt x="231" y="50"/>
                      <a:pt x="229" y="48"/>
                      <a:pt x="228" y="46"/>
                    </a:cubicBezTo>
                    <a:cubicBezTo>
                      <a:pt x="226" y="44"/>
                      <a:pt x="225" y="41"/>
                      <a:pt x="222" y="39"/>
                    </a:cubicBezTo>
                    <a:cubicBezTo>
                      <a:pt x="220" y="38"/>
                      <a:pt x="218" y="36"/>
                      <a:pt x="216" y="33"/>
                    </a:cubicBezTo>
                    <a:cubicBezTo>
                      <a:pt x="214" y="32"/>
                      <a:pt x="211" y="31"/>
                      <a:pt x="209" y="30"/>
                    </a:cubicBezTo>
                    <a:cubicBezTo>
                      <a:pt x="205" y="28"/>
                      <a:pt x="203" y="27"/>
                      <a:pt x="201" y="25"/>
                    </a:cubicBezTo>
                    <a:cubicBezTo>
                      <a:pt x="199" y="24"/>
                      <a:pt x="199" y="18"/>
                      <a:pt x="196" y="17"/>
                    </a:cubicBezTo>
                    <a:cubicBezTo>
                      <a:pt x="195" y="17"/>
                      <a:pt x="193" y="17"/>
                      <a:pt x="191" y="17"/>
                    </a:cubicBezTo>
                    <a:cubicBezTo>
                      <a:pt x="190" y="17"/>
                      <a:pt x="188" y="17"/>
                      <a:pt x="187" y="16"/>
                    </a:cubicBezTo>
                    <a:cubicBezTo>
                      <a:pt x="185" y="14"/>
                      <a:pt x="183" y="11"/>
                      <a:pt x="181" y="10"/>
                    </a:cubicBezTo>
                    <a:cubicBezTo>
                      <a:pt x="179" y="9"/>
                      <a:pt x="178" y="9"/>
                      <a:pt x="176" y="9"/>
                    </a:cubicBezTo>
                    <a:cubicBezTo>
                      <a:pt x="174" y="9"/>
                      <a:pt x="173" y="9"/>
                      <a:pt x="171" y="9"/>
                    </a:cubicBezTo>
                    <a:cubicBezTo>
                      <a:pt x="169" y="8"/>
                      <a:pt x="167" y="7"/>
                      <a:pt x="164" y="6"/>
                    </a:cubicBezTo>
                    <a:cubicBezTo>
                      <a:pt x="162" y="5"/>
                      <a:pt x="158" y="5"/>
                      <a:pt x="155" y="5"/>
                    </a:cubicBezTo>
                    <a:cubicBezTo>
                      <a:pt x="153" y="3"/>
                      <a:pt x="150" y="2"/>
                      <a:pt x="147" y="2"/>
                    </a:cubicBezTo>
                    <a:cubicBezTo>
                      <a:pt x="144" y="2"/>
                      <a:pt x="141" y="0"/>
                      <a:pt x="1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6" name="Google Shape;446;p17"/>
              <p:cNvGrpSpPr/>
              <p:nvPr/>
            </p:nvGrpSpPr>
            <p:grpSpPr>
              <a:xfrm>
                <a:off x="2071976" y="2915929"/>
                <a:ext cx="158685" cy="415556"/>
                <a:chOff x="2071976" y="2915929"/>
                <a:chExt cx="158685" cy="415556"/>
              </a:xfrm>
            </p:grpSpPr>
            <p:sp>
              <p:nvSpPr>
                <p:cNvPr id="447" name="Google Shape;447;p17"/>
                <p:cNvSpPr/>
                <p:nvPr/>
              </p:nvSpPr>
              <p:spPr>
                <a:xfrm>
                  <a:off x="2196940" y="3317219"/>
                  <a:ext cx="14190" cy="14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" h="187" extrusionOk="0">
                      <a:moveTo>
                        <a:pt x="85" y="1"/>
                      </a:moveTo>
                      <a:cubicBezTo>
                        <a:pt x="83" y="1"/>
                        <a:pt x="82" y="1"/>
                        <a:pt x="79" y="2"/>
                      </a:cubicBezTo>
                      <a:cubicBezTo>
                        <a:pt x="77" y="2"/>
                        <a:pt x="75" y="3"/>
                        <a:pt x="73" y="4"/>
                      </a:cubicBezTo>
                      <a:cubicBezTo>
                        <a:pt x="72" y="5"/>
                        <a:pt x="70" y="5"/>
                        <a:pt x="68" y="5"/>
                      </a:cubicBezTo>
                      <a:lnTo>
                        <a:pt x="61" y="7"/>
                      </a:lnTo>
                      <a:cubicBezTo>
                        <a:pt x="60" y="7"/>
                        <a:pt x="58" y="9"/>
                        <a:pt x="56" y="10"/>
                      </a:cubicBezTo>
                      <a:cubicBezTo>
                        <a:pt x="55" y="10"/>
                        <a:pt x="53" y="11"/>
                        <a:pt x="51" y="12"/>
                      </a:cubicBezTo>
                      <a:cubicBezTo>
                        <a:pt x="49" y="13"/>
                        <a:pt x="47" y="13"/>
                        <a:pt x="45" y="14"/>
                      </a:cubicBezTo>
                      <a:cubicBezTo>
                        <a:pt x="43" y="16"/>
                        <a:pt x="42" y="17"/>
                        <a:pt x="41" y="18"/>
                      </a:cubicBezTo>
                      <a:cubicBezTo>
                        <a:pt x="39" y="20"/>
                        <a:pt x="37" y="21"/>
                        <a:pt x="36" y="22"/>
                      </a:cubicBezTo>
                      <a:cubicBezTo>
                        <a:pt x="34" y="23"/>
                        <a:pt x="32" y="24"/>
                        <a:pt x="31" y="26"/>
                      </a:cubicBezTo>
                      <a:cubicBezTo>
                        <a:pt x="29" y="27"/>
                        <a:pt x="27" y="27"/>
                        <a:pt x="26" y="29"/>
                      </a:cubicBezTo>
                      <a:cubicBezTo>
                        <a:pt x="25" y="30"/>
                        <a:pt x="23" y="32"/>
                        <a:pt x="22" y="34"/>
                      </a:cubicBezTo>
                      <a:cubicBezTo>
                        <a:pt x="21" y="35"/>
                        <a:pt x="18" y="37"/>
                        <a:pt x="17" y="38"/>
                      </a:cubicBezTo>
                      <a:cubicBezTo>
                        <a:pt x="16" y="40"/>
                        <a:pt x="16" y="42"/>
                        <a:pt x="15" y="44"/>
                      </a:cubicBezTo>
                      <a:cubicBezTo>
                        <a:pt x="14" y="45"/>
                        <a:pt x="13" y="48"/>
                        <a:pt x="12" y="50"/>
                      </a:cubicBezTo>
                      <a:cubicBezTo>
                        <a:pt x="12" y="51"/>
                        <a:pt x="9" y="52"/>
                        <a:pt x="9" y="54"/>
                      </a:cubicBezTo>
                      <a:cubicBezTo>
                        <a:pt x="8" y="56"/>
                        <a:pt x="7" y="58"/>
                        <a:pt x="7" y="59"/>
                      </a:cubicBezTo>
                      <a:cubicBezTo>
                        <a:pt x="7" y="62"/>
                        <a:pt x="7" y="65"/>
                        <a:pt x="7" y="66"/>
                      </a:cubicBezTo>
                      <a:cubicBezTo>
                        <a:pt x="6" y="68"/>
                        <a:pt x="5" y="70"/>
                        <a:pt x="5" y="72"/>
                      </a:cubicBezTo>
                      <a:cubicBezTo>
                        <a:pt x="5" y="73"/>
                        <a:pt x="3" y="75"/>
                        <a:pt x="2" y="78"/>
                      </a:cubicBezTo>
                      <a:cubicBezTo>
                        <a:pt x="2" y="80"/>
                        <a:pt x="2" y="82"/>
                        <a:pt x="2" y="84"/>
                      </a:cubicBezTo>
                      <a:lnTo>
                        <a:pt x="2" y="89"/>
                      </a:lnTo>
                      <a:cubicBezTo>
                        <a:pt x="2" y="91"/>
                        <a:pt x="2" y="94"/>
                        <a:pt x="2" y="96"/>
                      </a:cubicBezTo>
                      <a:cubicBezTo>
                        <a:pt x="2" y="98"/>
                        <a:pt x="1" y="100"/>
                        <a:pt x="1" y="102"/>
                      </a:cubicBezTo>
                      <a:cubicBezTo>
                        <a:pt x="1" y="103"/>
                        <a:pt x="0" y="105"/>
                        <a:pt x="1" y="107"/>
                      </a:cubicBezTo>
                      <a:cubicBezTo>
                        <a:pt x="1" y="110"/>
                        <a:pt x="0" y="112"/>
                        <a:pt x="1" y="114"/>
                      </a:cubicBezTo>
                      <a:cubicBezTo>
                        <a:pt x="2" y="116"/>
                        <a:pt x="2" y="117"/>
                        <a:pt x="2" y="119"/>
                      </a:cubicBezTo>
                      <a:cubicBezTo>
                        <a:pt x="3" y="121"/>
                        <a:pt x="7" y="122"/>
                        <a:pt x="7" y="125"/>
                      </a:cubicBezTo>
                      <a:cubicBezTo>
                        <a:pt x="8" y="127"/>
                        <a:pt x="7" y="129"/>
                        <a:pt x="8" y="131"/>
                      </a:cubicBezTo>
                      <a:cubicBezTo>
                        <a:pt x="9" y="133"/>
                        <a:pt x="9" y="135"/>
                        <a:pt x="10" y="136"/>
                      </a:cubicBezTo>
                      <a:cubicBezTo>
                        <a:pt x="11" y="138"/>
                        <a:pt x="12" y="140"/>
                        <a:pt x="13" y="142"/>
                      </a:cubicBezTo>
                      <a:cubicBezTo>
                        <a:pt x="14" y="144"/>
                        <a:pt x="16" y="144"/>
                        <a:pt x="17" y="146"/>
                      </a:cubicBezTo>
                      <a:cubicBezTo>
                        <a:pt x="18" y="147"/>
                        <a:pt x="18" y="150"/>
                        <a:pt x="20" y="151"/>
                      </a:cubicBezTo>
                      <a:cubicBezTo>
                        <a:pt x="21" y="153"/>
                        <a:pt x="23" y="155"/>
                        <a:pt x="24" y="157"/>
                      </a:cubicBezTo>
                      <a:cubicBezTo>
                        <a:pt x="25" y="158"/>
                        <a:pt x="28" y="158"/>
                        <a:pt x="29" y="160"/>
                      </a:cubicBezTo>
                      <a:cubicBezTo>
                        <a:pt x="30" y="161"/>
                        <a:pt x="31" y="163"/>
                        <a:pt x="32" y="164"/>
                      </a:cubicBezTo>
                      <a:cubicBezTo>
                        <a:pt x="34" y="166"/>
                        <a:pt x="37" y="166"/>
                        <a:pt x="39" y="167"/>
                      </a:cubicBezTo>
                      <a:cubicBezTo>
                        <a:pt x="40" y="168"/>
                        <a:pt x="41" y="171"/>
                        <a:pt x="42" y="173"/>
                      </a:cubicBezTo>
                      <a:cubicBezTo>
                        <a:pt x="43" y="173"/>
                        <a:pt x="44" y="173"/>
                        <a:pt x="45" y="173"/>
                      </a:cubicBezTo>
                      <a:cubicBezTo>
                        <a:pt x="46" y="173"/>
                        <a:pt x="47" y="173"/>
                        <a:pt x="48" y="174"/>
                      </a:cubicBezTo>
                      <a:cubicBezTo>
                        <a:pt x="51" y="175"/>
                        <a:pt x="52" y="177"/>
                        <a:pt x="53" y="178"/>
                      </a:cubicBezTo>
                      <a:cubicBezTo>
                        <a:pt x="55" y="179"/>
                        <a:pt x="57" y="179"/>
                        <a:pt x="59" y="179"/>
                      </a:cubicBezTo>
                      <a:cubicBezTo>
                        <a:pt x="61" y="180"/>
                        <a:pt x="62" y="181"/>
                        <a:pt x="64" y="182"/>
                      </a:cubicBezTo>
                      <a:cubicBezTo>
                        <a:pt x="67" y="182"/>
                        <a:pt x="68" y="183"/>
                        <a:pt x="70" y="184"/>
                      </a:cubicBezTo>
                      <a:cubicBezTo>
                        <a:pt x="72" y="186"/>
                        <a:pt x="74" y="186"/>
                        <a:pt x="76" y="186"/>
                      </a:cubicBezTo>
                      <a:lnTo>
                        <a:pt x="88" y="186"/>
                      </a:lnTo>
                      <a:cubicBezTo>
                        <a:pt x="90" y="186"/>
                        <a:pt x="92" y="187"/>
                        <a:pt x="94" y="187"/>
                      </a:cubicBezTo>
                      <a:cubicBezTo>
                        <a:pt x="96" y="187"/>
                        <a:pt x="99" y="186"/>
                        <a:pt x="101" y="184"/>
                      </a:cubicBezTo>
                      <a:lnTo>
                        <a:pt x="106" y="184"/>
                      </a:lnTo>
                      <a:cubicBezTo>
                        <a:pt x="108" y="183"/>
                        <a:pt x="110" y="182"/>
                        <a:pt x="113" y="182"/>
                      </a:cubicBezTo>
                      <a:lnTo>
                        <a:pt x="118" y="181"/>
                      </a:lnTo>
                      <a:cubicBezTo>
                        <a:pt x="120" y="180"/>
                        <a:pt x="122" y="180"/>
                        <a:pt x="123" y="179"/>
                      </a:cubicBezTo>
                      <a:cubicBezTo>
                        <a:pt x="125" y="179"/>
                        <a:pt x="127" y="177"/>
                        <a:pt x="129" y="177"/>
                      </a:cubicBezTo>
                      <a:cubicBezTo>
                        <a:pt x="131" y="176"/>
                        <a:pt x="133" y="175"/>
                        <a:pt x="134" y="174"/>
                      </a:cubicBezTo>
                      <a:cubicBezTo>
                        <a:pt x="136" y="173"/>
                        <a:pt x="138" y="173"/>
                        <a:pt x="139" y="172"/>
                      </a:cubicBezTo>
                      <a:cubicBezTo>
                        <a:pt x="141" y="171"/>
                        <a:pt x="144" y="169"/>
                        <a:pt x="146" y="168"/>
                      </a:cubicBezTo>
                      <a:cubicBezTo>
                        <a:pt x="147" y="167"/>
                        <a:pt x="148" y="166"/>
                        <a:pt x="150" y="164"/>
                      </a:cubicBezTo>
                      <a:cubicBezTo>
                        <a:pt x="151" y="163"/>
                        <a:pt x="152" y="162"/>
                        <a:pt x="154" y="161"/>
                      </a:cubicBezTo>
                      <a:cubicBezTo>
                        <a:pt x="155" y="159"/>
                        <a:pt x="156" y="158"/>
                        <a:pt x="158" y="157"/>
                      </a:cubicBezTo>
                      <a:cubicBezTo>
                        <a:pt x="160" y="155"/>
                        <a:pt x="161" y="153"/>
                        <a:pt x="163" y="152"/>
                      </a:cubicBezTo>
                      <a:cubicBezTo>
                        <a:pt x="164" y="150"/>
                        <a:pt x="166" y="150"/>
                        <a:pt x="167" y="148"/>
                      </a:cubicBezTo>
                      <a:cubicBezTo>
                        <a:pt x="168" y="146"/>
                        <a:pt x="168" y="144"/>
                        <a:pt x="169" y="143"/>
                      </a:cubicBezTo>
                      <a:cubicBezTo>
                        <a:pt x="170" y="141"/>
                        <a:pt x="171" y="138"/>
                        <a:pt x="172" y="137"/>
                      </a:cubicBezTo>
                      <a:cubicBezTo>
                        <a:pt x="173" y="135"/>
                        <a:pt x="176" y="134"/>
                        <a:pt x="177" y="133"/>
                      </a:cubicBezTo>
                      <a:cubicBezTo>
                        <a:pt x="178" y="131"/>
                        <a:pt x="179" y="129"/>
                        <a:pt x="179" y="127"/>
                      </a:cubicBezTo>
                      <a:cubicBezTo>
                        <a:pt x="180" y="125"/>
                        <a:pt x="181" y="122"/>
                        <a:pt x="181" y="121"/>
                      </a:cubicBezTo>
                      <a:cubicBezTo>
                        <a:pt x="181" y="119"/>
                        <a:pt x="180" y="117"/>
                        <a:pt x="181" y="115"/>
                      </a:cubicBezTo>
                      <a:cubicBezTo>
                        <a:pt x="181" y="113"/>
                        <a:pt x="183" y="112"/>
                        <a:pt x="183" y="110"/>
                      </a:cubicBezTo>
                      <a:cubicBezTo>
                        <a:pt x="183" y="107"/>
                        <a:pt x="182" y="105"/>
                        <a:pt x="184" y="104"/>
                      </a:cubicBezTo>
                      <a:lnTo>
                        <a:pt x="184" y="98"/>
                      </a:lnTo>
                      <a:cubicBezTo>
                        <a:pt x="184" y="97"/>
                        <a:pt x="185" y="95"/>
                        <a:pt x="185" y="93"/>
                      </a:cubicBezTo>
                      <a:cubicBezTo>
                        <a:pt x="185" y="90"/>
                        <a:pt x="184" y="88"/>
                        <a:pt x="184" y="86"/>
                      </a:cubicBezTo>
                      <a:cubicBezTo>
                        <a:pt x="184" y="84"/>
                        <a:pt x="184" y="83"/>
                        <a:pt x="183" y="81"/>
                      </a:cubicBezTo>
                      <a:cubicBezTo>
                        <a:pt x="182" y="79"/>
                        <a:pt x="182" y="76"/>
                        <a:pt x="182" y="74"/>
                      </a:cubicBezTo>
                      <a:cubicBezTo>
                        <a:pt x="182" y="72"/>
                        <a:pt x="182" y="71"/>
                        <a:pt x="181" y="69"/>
                      </a:cubicBezTo>
                      <a:cubicBezTo>
                        <a:pt x="180" y="67"/>
                        <a:pt x="182" y="65"/>
                        <a:pt x="181" y="63"/>
                      </a:cubicBezTo>
                      <a:cubicBezTo>
                        <a:pt x="180" y="60"/>
                        <a:pt x="179" y="58"/>
                        <a:pt x="178" y="57"/>
                      </a:cubicBezTo>
                      <a:cubicBezTo>
                        <a:pt x="178" y="55"/>
                        <a:pt x="176" y="54"/>
                        <a:pt x="175" y="52"/>
                      </a:cubicBezTo>
                      <a:cubicBezTo>
                        <a:pt x="173" y="50"/>
                        <a:pt x="172" y="49"/>
                        <a:pt x="171" y="47"/>
                      </a:cubicBezTo>
                      <a:cubicBezTo>
                        <a:pt x="170" y="45"/>
                        <a:pt x="170" y="43"/>
                        <a:pt x="169" y="41"/>
                      </a:cubicBezTo>
                      <a:cubicBezTo>
                        <a:pt x="168" y="39"/>
                        <a:pt x="166" y="38"/>
                        <a:pt x="165" y="37"/>
                      </a:cubicBezTo>
                      <a:cubicBezTo>
                        <a:pt x="164" y="35"/>
                        <a:pt x="162" y="35"/>
                        <a:pt x="161" y="33"/>
                      </a:cubicBezTo>
                      <a:cubicBezTo>
                        <a:pt x="158" y="32"/>
                        <a:pt x="157" y="30"/>
                        <a:pt x="156" y="28"/>
                      </a:cubicBezTo>
                      <a:cubicBezTo>
                        <a:pt x="154" y="27"/>
                        <a:pt x="155" y="24"/>
                        <a:pt x="153" y="23"/>
                      </a:cubicBezTo>
                      <a:cubicBezTo>
                        <a:pt x="152" y="21"/>
                        <a:pt x="149" y="22"/>
                        <a:pt x="147" y="21"/>
                      </a:cubicBezTo>
                      <a:cubicBezTo>
                        <a:pt x="146" y="19"/>
                        <a:pt x="145" y="18"/>
                        <a:pt x="144" y="16"/>
                      </a:cubicBezTo>
                      <a:cubicBezTo>
                        <a:pt x="141" y="13"/>
                        <a:pt x="139" y="14"/>
                        <a:pt x="137" y="13"/>
                      </a:cubicBezTo>
                      <a:cubicBezTo>
                        <a:pt x="135" y="13"/>
                        <a:pt x="134" y="11"/>
                        <a:pt x="132" y="10"/>
                      </a:cubicBezTo>
                      <a:cubicBezTo>
                        <a:pt x="131" y="9"/>
                        <a:pt x="129" y="9"/>
                        <a:pt x="126" y="8"/>
                      </a:cubicBezTo>
                      <a:lnTo>
                        <a:pt x="121" y="6"/>
                      </a:lnTo>
                      <a:cubicBezTo>
                        <a:pt x="119" y="6"/>
                        <a:pt x="117" y="5"/>
                        <a:pt x="116" y="4"/>
                      </a:cubicBezTo>
                      <a:cubicBezTo>
                        <a:pt x="115" y="3"/>
                        <a:pt x="114" y="3"/>
                        <a:pt x="114" y="3"/>
                      </a:cubicBezTo>
                      <a:cubicBezTo>
                        <a:pt x="112" y="3"/>
                        <a:pt x="111" y="4"/>
                        <a:pt x="109" y="4"/>
                      </a:cubicBezTo>
                      <a:cubicBezTo>
                        <a:pt x="107" y="3"/>
                        <a:pt x="105" y="2"/>
                        <a:pt x="103" y="2"/>
                      </a:cubicBezTo>
                      <a:cubicBezTo>
                        <a:pt x="102" y="2"/>
                        <a:pt x="100" y="1"/>
                        <a:pt x="9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17"/>
                <p:cNvSpPr/>
                <p:nvPr/>
              </p:nvSpPr>
              <p:spPr>
                <a:xfrm>
                  <a:off x="2128584" y="2915929"/>
                  <a:ext cx="21819" cy="22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" h="289" extrusionOk="0">
                      <a:moveTo>
                        <a:pt x="147" y="0"/>
                      </a:moveTo>
                      <a:cubicBezTo>
                        <a:pt x="145" y="0"/>
                        <a:pt x="143" y="1"/>
                        <a:pt x="140" y="2"/>
                      </a:cubicBezTo>
                      <a:cubicBezTo>
                        <a:pt x="138" y="2"/>
                        <a:pt x="135" y="0"/>
                        <a:pt x="133" y="0"/>
                      </a:cubicBezTo>
                      <a:cubicBezTo>
                        <a:pt x="132" y="0"/>
                        <a:pt x="131" y="1"/>
                        <a:pt x="131" y="1"/>
                      </a:cubicBezTo>
                      <a:cubicBezTo>
                        <a:pt x="128" y="1"/>
                        <a:pt x="124" y="2"/>
                        <a:pt x="121" y="2"/>
                      </a:cubicBezTo>
                      <a:cubicBezTo>
                        <a:pt x="118" y="3"/>
                        <a:pt x="116" y="5"/>
                        <a:pt x="113" y="6"/>
                      </a:cubicBezTo>
                      <a:cubicBezTo>
                        <a:pt x="109" y="6"/>
                        <a:pt x="106" y="6"/>
                        <a:pt x="103" y="7"/>
                      </a:cubicBezTo>
                      <a:cubicBezTo>
                        <a:pt x="100" y="8"/>
                        <a:pt x="98" y="9"/>
                        <a:pt x="94" y="10"/>
                      </a:cubicBezTo>
                      <a:cubicBezTo>
                        <a:pt x="91" y="11"/>
                        <a:pt x="89" y="14"/>
                        <a:pt x="86" y="15"/>
                      </a:cubicBezTo>
                      <a:lnTo>
                        <a:pt x="78" y="19"/>
                      </a:lnTo>
                      <a:cubicBezTo>
                        <a:pt x="75" y="20"/>
                        <a:pt x="72" y="20"/>
                        <a:pt x="69" y="22"/>
                      </a:cubicBezTo>
                      <a:cubicBezTo>
                        <a:pt x="67" y="23"/>
                        <a:pt x="65" y="26"/>
                        <a:pt x="61" y="28"/>
                      </a:cubicBezTo>
                      <a:cubicBezTo>
                        <a:pt x="59" y="30"/>
                        <a:pt x="57" y="32"/>
                        <a:pt x="55" y="34"/>
                      </a:cubicBezTo>
                      <a:cubicBezTo>
                        <a:pt x="52" y="36"/>
                        <a:pt x="50" y="37"/>
                        <a:pt x="47" y="39"/>
                      </a:cubicBezTo>
                      <a:cubicBezTo>
                        <a:pt x="45" y="41"/>
                        <a:pt x="41" y="42"/>
                        <a:pt x="39" y="45"/>
                      </a:cubicBezTo>
                      <a:cubicBezTo>
                        <a:pt x="37" y="47"/>
                        <a:pt x="35" y="50"/>
                        <a:pt x="32" y="52"/>
                      </a:cubicBezTo>
                      <a:cubicBezTo>
                        <a:pt x="30" y="54"/>
                        <a:pt x="28" y="56"/>
                        <a:pt x="27" y="59"/>
                      </a:cubicBezTo>
                      <a:cubicBezTo>
                        <a:pt x="25" y="62"/>
                        <a:pt x="25" y="65"/>
                        <a:pt x="23" y="68"/>
                      </a:cubicBezTo>
                      <a:cubicBezTo>
                        <a:pt x="22" y="70"/>
                        <a:pt x="20" y="73"/>
                        <a:pt x="19" y="77"/>
                      </a:cubicBezTo>
                      <a:cubicBezTo>
                        <a:pt x="17" y="79"/>
                        <a:pt x="14" y="81"/>
                        <a:pt x="12" y="83"/>
                      </a:cubicBezTo>
                      <a:cubicBezTo>
                        <a:pt x="11" y="86"/>
                        <a:pt x="9" y="90"/>
                        <a:pt x="9" y="93"/>
                      </a:cubicBezTo>
                      <a:cubicBezTo>
                        <a:pt x="9" y="95"/>
                        <a:pt x="10" y="99"/>
                        <a:pt x="9" y="102"/>
                      </a:cubicBezTo>
                      <a:cubicBezTo>
                        <a:pt x="8" y="104"/>
                        <a:pt x="7" y="108"/>
                        <a:pt x="6" y="111"/>
                      </a:cubicBezTo>
                      <a:cubicBezTo>
                        <a:pt x="6" y="114"/>
                        <a:pt x="5" y="116"/>
                        <a:pt x="4" y="119"/>
                      </a:cubicBezTo>
                      <a:cubicBezTo>
                        <a:pt x="3" y="123"/>
                        <a:pt x="3" y="126"/>
                        <a:pt x="3" y="129"/>
                      </a:cubicBezTo>
                      <a:cubicBezTo>
                        <a:pt x="3" y="132"/>
                        <a:pt x="3" y="135"/>
                        <a:pt x="3" y="139"/>
                      </a:cubicBezTo>
                      <a:cubicBezTo>
                        <a:pt x="3" y="142"/>
                        <a:pt x="4" y="144"/>
                        <a:pt x="4" y="147"/>
                      </a:cubicBezTo>
                      <a:cubicBezTo>
                        <a:pt x="4" y="150"/>
                        <a:pt x="0" y="154"/>
                        <a:pt x="1" y="157"/>
                      </a:cubicBezTo>
                      <a:cubicBezTo>
                        <a:pt x="3" y="160"/>
                        <a:pt x="1" y="163"/>
                        <a:pt x="3" y="166"/>
                      </a:cubicBezTo>
                      <a:cubicBezTo>
                        <a:pt x="3" y="170"/>
                        <a:pt x="3" y="173"/>
                        <a:pt x="4" y="175"/>
                      </a:cubicBezTo>
                      <a:cubicBezTo>
                        <a:pt x="5" y="178"/>
                        <a:pt x="5" y="181"/>
                        <a:pt x="6" y="185"/>
                      </a:cubicBezTo>
                      <a:cubicBezTo>
                        <a:pt x="7" y="188"/>
                        <a:pt x="11" y="190"/>
                        <a:pt x="12" y="192"/>
                      </a:cubicBezTo>
                      <a:cubicBezTo>
                        <a:pt x="13" y="195"/>
                        <a:pt x="12" y="199"/>
                        <a:pt x="13" y="202"/>
                      </a:cubicBezTo>
                      <a:cubicBezTo>
                        <a:pt x="14" y="205"/>
                        <a:pt x="14" y="208"/>
                        <a:pt x="15" y="211"/>
                      </a:cubicBezTo>
                      <a:cubicBezTo>
                        <a:pt x="17" y="214"/>
                        <a:pt x="20" y="217"/>
                        <a:pt x="21" y="219"/>
                      </a:cubicBezTo>
                      <a:cubicBezTo>
                        <a:pt x="23" y="222"/>
                        <a:pt x="26" y="223"/>
                        <a:pt x="28" y="225"/>
                      </a:cubicBezTo>
                      <a:cubicBezTo>
                        <a:pt x="30" y="227"/>
                        <a:pt x="30" y="232"/>
                        <a:pt x="31" y="235"/>
                      </a:cubicBezTo>
                      <a:cubicBezTo>
                        <a:pt x="34" y="237"/>
                        <a:pt x="36" y="239"/>
                        <a:pt x="38" y="241"/>
                      </a:cubicBezTo>
                      <a:cubicBezTo>
                        <a:pt x="40" y="243"/>
                        <a:pt x="44" y="245"/>
                        <a:pt x="46" y="247"/>
                      </a:cubicBezTo>
                      <a:cubicBezTo>
                        <a:pt x="48" y="249"/>
                        <a:pt x="50" y="252"/>
                        <a:pt x="52" y="254"/>
                      </a:cubicBezTo>
                      <a:cubicBezTo>
                        <a:pt x="54" y="256"/>
                        <a:pt x="58" y="256"/>
                        <a:pt x="60" y="258"/>
                      </a:cubicBezTo>
                      <a:cubicBezTo>
                        <a:pt x="62" y="261"/>
                        <a:pt x="63" y="264"/>
                        <a:pt x="67" y="266"/>
                      </a:cubicBezTo>
                      <a:cubicBezTo>
                        <a:pt x="69" y="268"/>
                        <a:pt x="73" y="267"/>
                        <a:pt x="76" y="268"/>
                      </a:cubicBezTo>
                      <a:cubicBezTo>
                        <a:pt x="78" y="269"/>
                        <a:pt x="80" y="273"/>
                        <a:pt x="83" y="276"/>
                      </a:cubicBezTo>
                      <a:cubicBezTo>
                        <a:pt x="86" y="277"/>
                        <a:pt x="89" y="276"/>
                        <a:pt x="92" y="278"/>
                      </a:cubicBezTo>
                      <a:cubicBezTo>
                        <a:pt x="94" y="279"/>
                        <a:pt x="98" y="280"/>
                        <a:pt x="101" y="281"/>
                      </a:cubicBezTo>
                      <a:cubicBezTo>
                        <a:pt x="103" y="282"/>
                        <a:pt x="106" y="284"/>
                        <a:pt x="109" y="284"/>
                      </a:cubicBezTo>
                      <a:cubicBezTo>
                        <a:pt x="113" y="285"/>
                        <a:pt x="116" y="286"/>
                        <a:pt x="119" y="286"/>
                      </a:cubicBezTo>
                      <a:lnTo>
                        <a:pt x="137" y="286"/>
                      </a:lnTo>
                      <a:cubicBezTo>
                        <a:pt x="140" y="286"/>
                        <a:pt x="144" y="288"/>
                        <a:pt x="147" y="288"/>
                      </a:cubicBezTo>
                      <a:cubicBezTo>
                        <a:pt x="150" y="288"/>
                        <a:pt x="153" y="285"/>
                        <a:pt x="155" y="285"/>
                      </a:cubicBezTo>
                      <a:cubicBezTo>
                        <a:pt x="159" y="285"/>
                        <a:pt x="162" y="284"/>
                        <a:pt x="165" y="284"/>
                      </a:cubicBezTo>
                      <a:cubicBezTo>
                        <a:pt x="168" y="283"/>
                        <a:pt x="171" y="282"/>
                        <a:pt x="174" y="281"/>
                      </a:cubicBezTo>
                      <a:cubicBezTo>
                        <a:pt x="177" y="281"/>
                        <a:pt x="180" y="280"/>
                        <a:pt x="183" y="279"/>
                      </a:cubicBezTo>
                      <a:cubicBezTo>
                        <a:pt x="186" y="279"/>
                        <a:pt x="190" y="278"/>
                        <a:pt x="192" y="277"/>
                      </a:cubicBezTo>
                      <a:cubicBezTo>
                        <a:pt x="195" y="276"/>
                        <a:pt x="197" y="274"/>
                        <a:pt x="200" y="272"/>
                      </a:cubicBezTo>
                      <a:cubicBezTo>
                        <a:pt x="204" y="271"/>
                        <a:pt x="206" y="269"/>
                        <a:pt x="208" y="268"/>
                      </a:cubicBezTo>
                      <a:cubicBezTo>
                        <a:pt x="211" y="267"/>
                        <a:pt x="214" y="266"/>
                        <a:pt x="216" y="264"/>
                      </a:cubicBezTo>
                      <a:cubicBezTo>
                        <a:pt x="220" y="263"/>
                        <a:pt x="223" y="263"/>
                        <a:pt x="225" y="261"/>
                      </a:cubicBezTo>
                      <a:cubicBezTo>
                        <a:pt x="228" y="258"/>
                        <a:pt x="229" y="256"/>
                        <a:pt x="232" y="254"/>
                      </a:cubicBezTo>
                      <a:cubicBezTo>
                        <a:pt x="235" y="252"/>
                        <a:pt x="237" y="250"/>
                        <a:pt x="239" y="248"/>
                      </a:cubicBezTo>
                      <a:cubicBezTo>
                        <a:pt x="241" y="246"/>
                        <a:pt x="243" y="243"/>
                        <a:pt x="245" y="241"/>
                      </a:cubicBezTo>
                      <a:cubicBezTo>
                        <a:pt x="247" y="239"/>
                        <a:pt x="249" y="237"/>
                        <a:pt x="252" y="235"/>
                      </a:cubicBezTo>
                      <a:cubicBezTo>
                        <a:pt x="254" y="232"/>
                        <a:pt x="257" y="231"/>
                        <a:pt x="259" y="228"/>
                      </a:cubicBezTo>
                      <a:cubicBezTo>
                        <a:pt x="261" y="226"/>
                        <a:pt x="261" y="222"/>
                        <a:pt x="262" y="220"/>
                      </a:cubicBezTo>
                      <a:cubicBezTo>
                        <a:pt x="264" y="217"/>
                        <a:pt x="266" y="215"/>
                        <a:pt x="267" y="211"/>
                      </a:cubicBezTo>
                      <a:cubicBezTo>
                        <a:pt x="269" y="208"/>
                        <a:pt x="273" y="207"/>
                        <a:pt x="274" y="204"/>
                      </a:cubicBezTo>
                      <a:cubicBezTo>
                        <a:pt x="275" y="202"/>
                        <a:pt x="276" y="199"/>
                        <a:pt x="277" y="195"/>
                      </a:cubicBezTo>
                      <a:cubicBezTo>
                        <a:pt x="278" y="193"/>
                        <a:pt x="279" y="190"/>
                        <a:pt x="280" y="187"/>
                      </a:cubicBezTo>
                      <a:cubicBezTo>
                        <a:pt x="282" y="184"/>
                        <a:pt x="280" y="180"/>
                        <a:pt x="282" y="177"/>
                      </a:cubicBezTo>
                      <a:cubicBezTo>
                        <a:pt x="282" y="174"/>
                        <a:pt x="284" y="172"/>
                        <a:pt x="284" y="169"/>
                      </a:cubicBezTo>
                      <a:cubicBezTo>
                        <a:pt x="285" y="165"/>
                        <a:pt x="283" y="163"/>
                        <a:pt x="284" y="160"/>
                      </a:cubicBezTo>
                      <a:cubicBezTo>
                        <a:pt x="284" y="157"/>
                        <a:pt x="284" y="154"/>
                        <a:pt x="284" y="150"/>
                      </a:cubicBezTo>
                      <a:cubicBezTo>
                        <a:pt x="284" y="147"/>
                        <a:pt x="286" y="144"/>
                        <a:pt x="286" y="142"/>
                      </a:cubicBezTo>
                      <a:cubicBezTo>
                        <a:pt x="286" y="139"/>
                        <a:pt x="285" y="135"/>
                        <a:pt x="285" y="132"/>
                      </a:cubicBezTo>
                      <a:cubicBezTo>
                        <a:pt x="284" y="129"/>
                        <a:pt x="283" y="126"/>
                        <a:pt x="282" y="124"/>
                      </a:cubicBezTo>
                      <a:cubicBezTo>
                        <a:pt x="282" y="121"/>
                        <a:pt x="282" y="117"/>
                        <a:pt x="280" y="114"/>
                      </a:cubicBezTo>
                      <a:cubicBezTo>
                        <a:pt x="280" y="111"/>
                        <a:pt x="279" y="108"/>
                        <a:pt x="278" y="106"/>
                      </a:cubicBezTo>
                      <a:cubicBezTo>
                        <a:pt x="277" y="102"/>
                        <a:pt x="279" y="98"/>
                        <a:pt x="278" y="95"/>
                      </a:cubicBezTo>
                      <a:cubicBezTo>
                        <a:pt x="277" y="93"/>
                        <a:pt x="276" y="90"/>
                        <a:pt x="275" y="86"/>
                      </a:cubicBezTo>
                      <a:cubicBezTo>
                        <a:pt x="273" y="84"/>
                        <a:pt x="270" y="82"/>
                        <a:pt x="269" y="79"/>
                      </a:cubicBezTo>
                      <a:cubicBezTo>
                        <a:pt x="268" y="77"/>
                        <a:pt x="266" y="73"/>
                        <a:pt x="264" y="71"/>
                      </a:cubicBezTo>
                      <a:cubicBezTo>
                        <a:pt x="262" y="68"/>
                        <a:pt x="262" y="65"/>
                        <a:pt x="260" y="63"/>
                      </a:cubicBezTo>
                      <a:cubicBezTo>
                        <a:pt x="259" y="60"/>
                        <a:pt x="257" y="57"/>
                        <a:pt x="255" y="55"/>
                      </a:cubicBezTo>
                      <a:cubicBezTo>
                        <a:pt x="253" y="53"/>
                        <a:pt x="248" y="52"/>
                        <a:pt x="246" y="50"/>
                      </a:cubicBezTo>
                      <a:cubicBezTo>
                        <a:pt x="245" y="48"/>
                        <a:pt x="243" y="46"/>
                        <a:pt x="240" y="44"/>
                      </a:cubicBezTo>
                      <a:cubicBezTo>
                        <a:pt x="238" y="41"/>
                        <a:pt x="239" y="36"/>
                        <a:pt x="237" y="34"/>
                      </a:cubicBezTo>
                      <a:cubicBezTo>
                        <a:pt x="233" y="32"/>
                        <a:pt x="229" y="33"/>
                        <a:pt x="227" y="31"/>
                      </a:cubicBezTo>
                      <a:cubicBezTo>
                        <a:pt x="225" y="29"/>
                        <a:pt x="224" y="24"/>
                        <a:pt x="221" y="23"/>
                      </a:cubicBezTo>
                      <a:cubicBezTo>
                        <a:pt x="218" y="21"/>
                        <a:pt x="214" y="22"/>
                        <a:pt x="211" y="20"/>
                      </a:cubicBezTo>
                      <a:cubicBezTo>
                        <a:pt x="209" y="19"/>
                        <a:pt x="207" y="16"/>
                        <a:pt x="204" y="15"/>
                      </a:cubicBezTo>
                      <a:cubicBezTo>
                        <a:pt x="201" y="14"/>
                        <a:pt x="197" y="13"/>
                        <a:pt x="195" y="11"/>
                      </a:cubicBezTo>
                      <a:cubicBezTo>
                        <a:pt x="192" y="10"/>
                        <a:pt x="189" y="9"/>
                        <a:pt x="186" y="8"/>
                      </a:cubicBezTo>
                      <a:cubicBezTo>
                        <a:pt x="183" y="7"/>
                        <a:pt x="180" y="5"/>
                        <a:pt x="178" y="4"/>
                      </a:cubicBezTo>
                      <a:cubicBezTo>
                        <a:pt x="175" y="4"/>
                        <a:pt x="172" y="5"/>
                        <a:pt x="170" y="5"/>
                      </a:cubicBezTo>
                      <a:cubicBezTo>
                        <a:pt x="169" y="5"/>
                        <a:pt x="169" y="5"/>
                        <a:pt x="168" y="5"/>
                      </a:cubicBezTo>
                      <a:cubicBezTo>
                        <a:pt x="165" y="5"/>
                        <a:pt x="162" y="2"/>
                        <a:pt x="159" y="2"/>
                      </a:cubicBezTo>
                      <a:cubicBezTo>
                        <a:pt x="155" y="2"/>
                        <a:pt x="153" y="1"/>
                        <a:pt x="150" y="1"/>
                      </a:cubicBezTo>
                      <a:cubicBezTo>
                        <a:pt x="149" y="0"/>
                        <a:pt x="148" y="0"/>
                        <a:pt x="14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17"/>
                <p:cNvSpPr/>
                <p:nvPr/>
              </p:nvSpPr>
              <p:spPr>
                <a:xfrm>
                  <a:off x="2071976" y="3129773"/>
                  <a:ext cx="9536" cy="9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" h="124" extrusionOk="0">
                      <a:moveTo>
                        <a:pt x="53" y="1"/>
                      </a:moveTo>
                      <a:cubicBezTo>
                        <a:pt x="52" y="1"/>
                        <a:pt x="51" y="2"/>
                        <a:pt x="49" y="2"/>
                      </a:cubicBezTo>
                      <a:lnTo>
                        <a:pt x="45" y="2"/>
                      </a:lnTo>
                      <a:lnTo>
                        <a:pt x="41" y="3"/>
                      </a:lnTo>
                      <a:cubicBezTo>
                        <a:pt x="40" y="4"/>
                        <a:pt x="39" y="5"/>
                        <a:pt x="38" y="5"/>
                      </a:cubicBezTo>
                      <a:lnTo>
                        <a:pt x="34" y="7"/>
                      </a:lnTo>
                      <a:cubicBezTo>
                        <a:pt x="33" y="8"/>
                        <a:pt x="30" y="8"/>
                        <a:pt x="29" y="8"/>
                      </a:cubicBezTo>
                      <a:cubicBezTo>
                        <a:pt x="29" y="9"/>
                        <a:pt x="28" y="12"/>
                        <a:pt x="27" y="12"/>
                      </a:cubicBezTo>
                      <a:cubicBezTo>
                        <a:pt x="26" y="12"/>
                        <a:pt x="25" y="13"/>
                        <a:pt x="24" y="14"/>
                      </a:cubicBezTo>
                      <a:lnTo>
                        <a:pt x="21" y="16"/>
                      </a:lnTo>
                      <a:cubicBezTo>
                        <a:pt x="20" y="17"/>
                        <a:pt x="18" y="18"/>
                        <a:pt x="17" y="19"/>
                      </a:cubicBezTo>
                      <a:lnTo>
                        <a:pt x="14" y="21"/>
                      </a:lnTo>
                      <a:lnTo>
                        <a:pt x="11" y="24"/>
                      </a:lnTo>
                      <a:cubicBezTo>
                        <a:pt x="10" y="25"/>
                        <a:pt x="11" y="28"/>
                        <a:pt x="10" y="29"/>
                      </a:cubicBezTo>
                      <a:cubicBezTo>
                        <a:pt x="9" y="30"/>
                        <a:pt x="9" y="31"/>
                        <a:pt x="8" y="32"/>
                      </a:cubicBezTo>
                      <a:cubicBezTo>
                        <a:pt x="8" y="33"/>
                        <a:pt x="6" y="34"/>
                        <a:pt x="6" y="35"/>
                      </a:cubicBezTo>
                      <a:cubicBezTo>
                        <a:pt x="5" y="36"/>
                        <a:pt x="4" y="38"/>
                        <a:pt x="4" y="39"/>
                      </a:cubicBezTo>
                      <a:cubicBezTo>
                        <a:pt x="4" y="40"/>
                        <a:pt x="5" y="43"/>
                        <a:pt x="4" y="44"/>
                      </a:cubicBezTo>
                      <a:cubicBezTo>
                        <a:pt x="4" y="45"/>
                        <a:pt x="3" y="46"/>
                        <a:pt x="3" y="47"/>
                      </a:cubicBezTo>
                      <a:cubicBezTo>
                        <a:pt x="3" y="49"/>
                        <a:pt x="2" y="50"/>
                        <a:pt x="2" y="51"/>
                      </a:cubicBezTo>
                      <a:lnTo>
                        <a:pt x="2" y="55"/>
                      </a:lnTo>
                      <a:lnTo>
                        <a:pt x="2" y="60"/>
                      </a:lnTo>
                      <a:lnTo>
                        <a:pt x="2" y="63"/>
                      </a:lnTo>
                      <a:cubicBezTo>
                        <a:pt x="2" y="65"/>
                        <a:pt x="0" y="66"/>
                        <a:pt x="0" y="67"/>
                      </a:cubicBezTo>
                      <a:lnTo>
                        <a:pt x="0" y="71"/>
                      </a:lnTo>
                      <a:lnTo>
                        <a:pt x="0" y="76"/>
                      </a:lnTo>
                      <a:cubicBezTo>
                        <a:pt x="0" y="77"/>
                        <a:pt x="2" y="78"/>
                        <a:pt x="2" y="79"/>
                      </a:cubicBezTo>
                      <a:cubicBezTo>
                        <a:pt x="2" y="81"/>
                        <a:pt x="4" y="81"/>
                        <a:pt x="4" y="82"/>
                      </a:cubicBezTo>
                      <a:cubicBezTo>
                        <a:pt x="4" y="84"/>
                        <a:pt x="3" y="85"/>
                        <a:pt x="4" y="86"/>
                      </a:cubicBezTo>
                      <a:cubicBezTo>
                        <a:pt x="5" y="87"/>
                        <a:pt x="5" y="90"/>
                        <a:pt x="5" y="91"/>
                      </a:cubicBezTo>
                      <a:cubicBezTo>
                        <a:pt x="6" y="92"/>
                        <a:pt x="7" y="93"/>
                        <a:pt x="8" y="94"/>
                      </a:cubicBezTo>
                      <a:cubicBezTo>
                        <a:pt x="8" y="95"/>
                        <a:pt x="9" y="96"/>
                        <a:pt x="11" y="97"/>
                      </a:cubicBezTo>
                      <a:cubicBezTo>
                        <a:pt x="12" y="98"/>
                        <a:pt x="11" y="99"/>
                        <a:pt x="12" y="100"/>
                      </a:cubicBezTo>
                      <a:cubicBezTo>
                        <a:pt x="13" y="101"/>
                        <a:pt x="14" y="102"/>
                        <a:pt x="14" y="103"/>
                      </a:cubicBezTo>
                      <a:cubicBezTo>
                        <a:pt x="15" y="105"/>
                        <a:pt x="18" y="105"/>
                        <a:pt x="19" y="106"/>
                      </a:cubicBezTo>
                      <a:cubicBezTo>
                        <a:pt x="20" y="107"/>
                        <a:pt x="20" y="109"/>
                        <a:pt x="21" y="110"/>
                      </a:cubicBezTo>
                      <a:cubicBezTo>
                        <a:pt x="22" y="110"/>
                        <a:pt x="23" y="110"/>
                        <a:pt x="24" y="111"/>
                      </a:cubicBezTo>
                      <a:cubicBezTo>
                        <a:pt x="25" y="112"/>
                        <a:pt x="26" y="113"/>
                        <a:pt x="27" y="114"/>
                      </a:cubicBezTo>
                      <a:cubicBezTo>
                        <a:pt x="28" y="115"/>
                        <a:pt x="30" y="115"/>
                        <a:pt x="31" y="115"/>
                      </a:cubicBezTo>
                      <a:cubicBezTo>
                        <a:pt x="33" y="116"/>
                        <a:pt x="34" y="117"/>
                        <a:pt x="35" y="118"/>
                      </a:cubicBezTo>
                      <a:cubicBezTo>
                        <a:pt x="35" y="119"/>
                        <a:pt x="36" y="119"/>
                        <a:pt x="36" y="119"/>
                      </a:cubicBezTo>
                      <a:cubicBezTo>
                        <a:pt x="37" y="119"/>
                        <a:pt x="37" y="119"/>
                        <a:pt x="38" y="120"/>
                      </a:cubicBezTo>
                      <a:cubicBezTo>
                        <a:pt x="40" y="120"/>
                        <a:pt x="41" y="121"/>
                        <a:pt x="42" y="121"/>
                      </a:cubicBezTo>
                      <a:cubicBezTo>
                        <a:pt x="43" y="122"/>
                        <a:pt x="44" y="123"/>
                        <a:pt x="45" y="123"/>
                      </a:cubicBezTo>
                      <a:lnTo>
                        <a:pt x="59" y="123"/>
                      </a:lnTo>
                      <a:cubicBezTo>
                        <a:pt x="60" y="123"/>
                        <a:pt x="61" y="124"/>
                        <a:pt x="62" y="124"/>
                      </a:cubicBezTo>
                      <a:cubicBezTo>
                        <a:pt x="65" y="124"/>
                        <a:pt x="66" y="123"/>
                        <a:pt x="67" y="123"/>
                      </a:cubicBezTo>
                      <a:lnTo>
                        <a:pt x="71" y="123"/>
                      </a:lnTo>
                      <a:lnTo>
                        <a:pt x="74" y="122"/>
                      </a:lnTo>
                      <a:lnTo>
                        <a:pt x="79" y="121"/>
                      </a:lnTo>
                      <a:cubicBezTo>
                        <a:pt x="80" y="121"/>
                        <a:pt x="81" y="121"/>
                        <a:pt x="83" y="120"/>
                      </a:cubicBezTo>
                      <a:cubicBezTo>
                        <a:pt x="84" y="120"/>
                        <a:pt x="85" y="118"/>
                        <a:pt x="86" y="118"/>
                      </a:cubicBezTo>
                      <a:cubicBezTo>
                        <a:pt x="87" y="117"/>
                        <a:pt x="88" y="116"/>
                        <a:pt x="89" y="116"/>
                      </a:cubicBezTo>
                      <a:cubicBezTo>
                        <a:pt x="90" y="115"/>
                        <a:pt x="92" y="114"/>
                        <a:pt x="93" y="114"/>
                      </a:cubicBezTo>
                      <a:cubicBezTo>
                        <a:pt x="95" y="114"/>
                        <a:pt x="96" y="113"/>
                        <a:pt x="97" y="113"/>
                      </a:cubicBezTo>
                      <a:cubicBezTo>
                        <a:pt x="98" y="112"/>
                        <a:pt x="99" y="111"/>
                        <a:pt x="100" y="110"/>
                      </a:cubicBezTo>
                      <a:lnTo>
                        <a:pt x="103" y="107"/>
                      </a:lnTo>
                      <a:cubicBezTo>
                        <a:pt x="104" y="107"/>
                        <a:pt x="104" y="106"/>
                        <a:pt x="105" y="105"/>
                      </a:cubicBezTo>
                      <a:lnTo>
                        <a:pt x="108" y="101"/>
                      </a:lnTo>
                      <a:cubicBezTo>
                        <a:pt x="110" y="100"/>
                        <a:pt x="111" y="100"/>
                        <a:pt x="112" y="99"/>
                      </a:cubicBezTo>
                      <a:cubicBezTo>
                        <a:pt x="113" y="98"/>
                        <a:pt x="113" y="96"/>
                        <a:pt x="113" y="95"/>
                      </a:cubicBezTo>
                      <a:cubicBezTo>
                        <a:pt x="114" y="94"/>
                        <a:pt x="115" y="93"/>
                        <a:pt x="115" y="92"/>
                      </a:cubicBezTo>
                      <a:cubicBezTo>
                        <a:pt x="116" y="91"/>
                        <a:pt x="118" y="90"/>
                        <a:pt x="118" y="89"/>
                      </a:cubicBezTo>
                      <a:lnTo>
                        <a:pt x="119" y="84"/>
                      </a:lnTo>
                      <a:cubicBezTo>
                        <a:pt x="120" y="83"/>
                        <a:pt x="120" y="82"/>
                        <a:pt x="121" y="81"/>
                      </a:cubicBezTo>
                      <a:cubicBezTo>
                        <a:pt x="121" y="80"/>
                        <a:pt x="120" y="78"/>
                        <a:pt x="121" y="77"/>
                      </a:cubicBezTo>
                      <a:cubicBezTo>
                        <a:pt x="121" y="76"/>
                        <a:pt x="122" y="75"/>
                        <a:pt x="122" y="72"/>
                      </a:cubicBezTo>
                      <a:cubicBezTo>
                        <a:pt x="122" y="71"/>
                        <a:pt x="122" y="70"/>
                        <a:pt x="122" y="69"/>
                      </a:cubicBezTo>
                      <a:cubicBezTo>
                        <a:pt x="122" y="68"/>
                        <a:pt x="122" y="67"/>
                        <a:pt x="122" y="65"/>
                      </a:cubicBezTo>
                      <a:cubicBezTo>
                        <a:pt x="122" y="64"/>
                        <a:pt x="124" y="63"/>
                        <a:pt x="123" y="62"/>
                      </a:cubicBezTo>
                      <a:cubicBezTo>
                        <a:pt x="122" y="60"/>
                        <a:pt x="123" y="59"/>
                        <a:pt x="122" y="58"/>
                      </a:cubicBezTo>
                      <a:cubicBezTo>
                        <a:pt x="122" y="56"/>
                        <a:pt x="121" y="55"/>
                        <a:pt x="121" y="53"/>
                      </a:cubicBezTo>
                      <a:cubicBezTo>
                        <a:pt x="121" y="52"/>
                        <a:pt x="121" y="51"/>
                        <a:pt x="121" y="50"/>
                      </a:cubicBezTo>
                      <a:lnTo>
                        <a:pt x="121" y="46"/>
                      </a:lnTo>
                      <a:cubicBezTo>
                        <a:pt x="121" y="45"/>
                        <a:pt x="121" y="43"/>
                        <a:pt x="121" y="41"/>
                      </a:cubicBezTo>
                      <a:cubicBezTo>
                        <a:pt x="120" y="40"/>
                        <a:pt x="120" y="39"/>
                        <a:pt x="119" y="37"/>
                      </a:cubicBezTo>
                      <a:cubicBezTo>
                        <a:pt x="119" y="36"/>
                        <a:pt x="117" y="36"/>
                        <a:pt x="117" y="34"/>
                      </a:cubicBezTo>
                      <a:lnTo>
                        <a:pt x="115" y="31"/>
                      </a:lnTo>
                      <a:cubicBezTo>
                        <a:pt x="114" y="30"/>
                        <a:pt x="114" y="29"/>
                        <a:pt x="113" y="28"/>
                      </a:cubicBezTo>
                      <a:cubicBezTo>
                        <a:pt x="112" y="27"/>
                        <a:pt x="112" y="25"/>
                        <a:pt x="111" y="24"/>
                      </a:cubicBezTo>
                      <a:cubicBezTo>
                        <a:pt x="110" y="23"/>
                        <a:pt x="108" y="22"/>
                        <a:pt x="107" y="21"/>
                      </a:cubicBezTo>
                      <a:cubicBezTo>
                        <a:pt x="106" y="20"/>
                        <a:pt x="105" y="20"/>
                        <a:pt x="104" y="19"/>
                      </a:cubicBezTo>
                      <a:cubicBezTo>
                        <a:pt x="103" y="18"/>
                        <a:pt x="103" y="16"/>
                        <a:pt x="102" y="15"/>
                      </a:cubicBezTo>
                      <a:cubicBezTo>
                        <a:pt x="102" y="14"/>
                        <a:pt x="100" y="14"/>
                        <a:pt x="99" y="14"/>
                      </a:cubicBezTo>
                      <a:cubicBezTo>
                        <a:pt x="98" y="13"/>
                        <a:pt x="97" y="12"/>
                        <a:pt x="96" y="10"/>
                      </a:cubicBezTo>
                      <a:cubicBezTo>
                        <a:pt x="95" y="9"/>
                        <a:pt x="92" y="9"/>
                        <a:pt x="91" y="9"/>
                      </a:cubicBezTo>
                      <a:cubicBezTo>
                        <a:pt x="90" y="8"/>
                        <a:pt x="89" y="7"/>
                        <a:pt x="88" y="6"/>
                      </a:cubicBezTo>
                      <a:cubicBezTo>
                        <a:pt x="87" y="6"/>
                        <a:pt x="86" y="5"/>
                        <a:pt x="85" y="5"/>
                      </a:cubicBezTo>
                      <a:lnTo>
                        <a:pt x="81" y="4"/>
                      </a:lnTo>
                      <a:cubicBezTo>
                        <a:pt x="80" y="3"/>
                        <a:pt x="79" y="3"/>
                        <a:pt x="77" y="2"/>
                      </a:cubicBezTo>
                      <a:cubicBezTo>
                        <a:pt x="77" y="2"/>
                        <a:pt x="76" y="1"/>
                        <a:pt x="76" y="1"/>
                      </a:cubicBezTo>
                      <a:cubicBezTo>
                        <a:pt x="75" y="1"/>
                        <a:pt x="74" y="2"/>
                        <a:pt x="73" y="2"/>
                      </a:cubicBezTo>
                      <a:cubicBezTo>
                        <a:pt x="71" y="2"/>
                        <a:pt x="70" y="1"/>
                        <a:pt x="6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17"/>
                <p:cNvSpPr/>
                <p:nvPr/>
              </p:nvSpPr>
              <p:spPr>
                <a:xfrm>
                  <a:off x="2210673" y="3024110"/>
                  <a:ext cx="19988" cy="20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264" extrusionOk="0">
                      <a:moveTo>
                        <a:pt x="121" y="0"/>
                      </a:moveTo>
                      <a:cubicBezTo>
                        <a:pt x="117" y="1"/>
                        <a:pt x="115" y="1"/>
                        <a:pt x="112" y="2"/>
                      </a:cubicBezTo>
                      <a:cubicBezTo>
                        <a:pt x="109" y="2"/>
                        <a:pt x="107" y="6"/>
                        <a:pt x="104" y="6"/>
                      </a:cubicBezTo>
                      <a:cubicBezTo>
                        <a:pt x="102" y="6"/>
                        <a:pt x="101" y="6"/>
                        <a:pt x="100" y="6"/>
                      </a:cubicBezTo>
                      <a:cubicBezTo>
                        <a:pt x="98" y="6"/>
                        <a:pt x="97" y="6"/>
                        <a:pt x="96" y="7"/>
                      </a:cubicBezTo>
                      <a:cubicBezTo>
                        <a:pt x="93" y="8"/>
                        <a:pt x="90" y="9"/>
                        <a:pt x="88" y="9"/>
                      </a:cubicBezTo>
                      <a:cubicBezTo>
                        <a:pt x="84" y="10"/>
                        <a:pt x="82" y="13"/>
                        <a:pt x="80" y="14"/>
                      </a:cubicBezTo>
                      <a:lnTo>
                        <a:pt x="73" y="17"/>
                      </a:lnTo>
                      <a:cubicBezTo>
                        <a:pt x="70" y="20"/>
                        <a:pt x="66" y="19"/>
                        <a:pt x="64" y="21"/>
                      </a:cubicBezTo>
                      <a:cubicBezTo>
                        <a:pt x="62" y="22"/>
                        <a:pt x="60" y="24"/>
                        <a:pt x="58" y="26"/>
                      </a:cubicBezTo>
                      <a:cubicBezTo>
                        <a:pt x="55" y="27"/>
                        <a:pt x="53" y="29"/>
                        <a:pt x="51" y="31"/>
                      </a:cubicBezTo>
                      <a:cubicBezTo>
                        <a:pt x="49" y="33"/>
                        <a:pt x="47" y="35"/>
                        <a:pt x="45" y="37"/>
                      </a:cubicBezTo>
                      <a:cubicBezTo>
                        <a:pt x="43" y="39"/>
                        <a:pt x="39" y="39"/>
                        <a:pt x="37" y="41"/>
                      </a:cubicBezTo>
                      <a:lnTo>
                        <a:pt x="31" y="47"/>
                      </a:lnTo>
                      <a:cubicBezTo>
                        <a:pt x="30" y="50"/>
                        <a:pt x="28" y="52"/>
                        <a:pt x="26" y="54"/>
                      </a:cubicBezTo>
                      <a:cubicBezTo>
                        <a:pt x="24" y="56"/>
                        <a:pt x="24" y="60"/>
                        <a:pt x="22" y="62"/>
                      </a:cubicBezTo>
                      <a:cubicBezTo>
                        <a:pt x="21" y="64"/>
                        <a:pt x="20" y="68"/>
                        <a:pt x="18" y="70"/>
                      </a:cubicBezTo>
                      <a:cubicBezTo>
                        <a:pt x="17" y="72"/>
                        <a:pt x="14" y="74"/>
                        <a:pt x="13" y="76"/>
                      </a:cubicBezTo>
                      <a:cubicBezTo>
                        <a:pt x="12" y="79"/>
                        <a:pt x="11" y="82"/>
                        <a:pt x="9" y="85"/>
                      </a:cubicBezTo>
                      <a:cubicBezTo>
                        <a:pt x="9" y="87"/>
                        <a:pt x="11" y="91"/>
                        <a:pt x="9" y="93"/>
                      </a:cubicBezTo>
                      <a:cubicBezTo>
                        <a:pt x="8" y="97"/>
                        <a:pt x="7" y="99"/>
                        <a:pt x="7" y="102"/>
                      </a:cubicBezTo>
                      <a:cubicBezTo>
                        <a:pt x="6" y="104"/>
                        <a:pt x="5" y="107"/>
                        <a:pt x="4" y="109"/>
                      </a:cubicBezTo>
                      <a:cubicBezTo>
                        <a:pt x="4" y="113"/>
                        <a:pt x="4" y="116"/>
                        <a:pt x="4" y="118"/>
                      </a:cubicBezTo>
                      <a:cubicBezTo>
                        <a:pt x="4" y="121"/>
                        <a:pt x="4" y="123"/>
                        <a:pt x="4" y="127"/>
                      </a:cubicBezTo>
                      <a:cubicBezTo>
                        <a:pt x="3" y="130"/>
                        <a:pt x="3" y="132"/>
                        <a:pt x="4" y="135"/>
                      </a:cubicBezTo>
                      <a:cubicBezTo>
                        <a:pt x="4" y="138"/>
                        <a:pt x="1" y="140"/>
                        <a:pt x="2" y="144"/>
                      </a:cubicBezTo>
                      <a:cubicBezTo>
                        <a:pt x="3" y="147"/>
                        <a:pt x="3" y="149"/>
                        <a:pt x="3" y="152"/>
                      </a:cubicBezTo>
                      <a:cubicBezTo>
                        <a:pt x="3" y="155"/>
                        <a:pt x="3" y="158"/>
                        <a:pt x="4" y="161"/>
                      </a:cubicBezTo>
                      <a:cubicBezTo>
                        <a:pt x="4" y="164"/>
                        <a:pt x="5" y="166"/>
                        <a:pt x="5" y="169"/>
                      </a:cubicBezTo>
                      <a:cubicBezTo>
                        <a:pt x="6" y="171"/>
                        <a:pt x="11" y="174"/>
                        <a:pt x="12" y="176"/>
                      </a:cubicBezTo>
                      <a:cubicBezTo>
                        <a:pt x="13" y="179"/>
                        <a:pt x="12" y="182"/>
                        <a:pt x="13" y="185"/>
                      </a:cubicBezTo>
                      <a:cubicBezTo>
                        <a:pt x="14" y="187"/>
                        <a:pt x="14" y="191"/>
                        <a:pt x="15" y="193"/>
                      </a:cubicBezTo>
                      <a:cubicBezTo>
                        <a:pt x="17" y="196"/>
                        <a:pt x="18" y="198"/>
                        <a:pt x="20" y="200"/>
                      </a:cubicBezTo>
                      <a:cubicBezTo>
                        <a:pt x="21" y="202"/>
                        <a:pt x="26" y="203"/>
                        <a:pt x="27" y="206"/>
                      </a:cubicBezTo>
                      <a:cubicBezTo>
                        <a:pt x="29" y="209"/>
                        <a:pt x="28" y="212"/>
                        <a:pt x="30" y="214"/>
                      </a:cubicBezTo>
                      <a:cubicBezTo>
                        <a:pt x="31" y="216"/>
                        <a:pt x="33" y="218"/>
                        <a:pt x="35" y="221"/>
                      </a:cubicBezTo>
                      <a:cubicBezTo>
                        <a:pt x="37" y="223"/>
                        <a:pt x="40" y="224"/>
                        <a:pt x="43" y="225"/>
                      </a:cubicBezTo>
                      <a:cubicBezTo>
                        <a:pt x="45" y="227"/>
                        <a:pt x="46" y="230"/>
                        <a:pt x="48" y="232"/>
                      </a:cubicBezTo>
                      <a:cubicBezTo>
                        <a:pt x="50" y="234"/>
                        <a:pt x="53" y="234"/>
                        <a:pt x="55" y="237"/>
                      </a:cubicBezTo>
                      <a:cubicBezTo>
                        <a:pt x="58" y="238"/>
                        <a:pt x="59" y="241"/>
                        <a:pt x="61" y="243"/>
                      </a:cubicBezTo>
                      <a:cubicBezTo>
                        <a:pt x="64" y="245"/>
                        <a:pt x="67" y="244"/>
                        <a:pt x="70" y="245"/>
                      </a:cubicBezTo>
                      <a:cubicBezTo>
                        <a:pt x="73" y="246"/>
                        <a:pt x="74" y="251"/>
                        <a:pt x="77" y="252"/>
                      </a:cubicBezTo>
                      <a:cubicBezTo>
                        <a:pt x="79" y="253"/>
                        <a:pt x="82" y="253"/>
                        <a:pt x="84" y="254"/>
                      </a:cubicBezTo>
                      <a:cubicBezTo>
                        <a:pt x="88" y="255"/>
                        <a:pt x="90" y="256"/>
                        <a:pt x="93" y="257"/>
                      </a:cubicBezTo>
                      <a:cubicBezTo>
                        <a:pt x="95" y="258"/>
                        <a:pt x="98" y="259"/>
                        <a:pt x="100" y="260"/>
                      </a:cubicBezTo>
                      <a:cubicBezTo>
                        <a:pt x="104" y="261"/>
                        <a:pt x="107" y="261"/>
                        <a:pt x="109" y="261"/>
                      </a:cubicBezTo>
                      <a:lnTo>
                        <a:pt x="126" y="261"/>
                      </a:lnTo>
                      <a:cubicBezTo>
                        <a:pt x="129" y="262"/>
                        <a:pt x="131" y="263"/>
                        <a:pt x="135" y="263"/>
                      </a:cubicBezTo>
                      <a:cubicBezTo>
                        <a:pt x="138" y="263"/>
                        <a:pt x="140" y="261"/>
                        <a:pt x="143" y="261"/>
                      </a:cubicBezTo>
                      <a:cubicBezTo>
                        <a:pt x="146" y="261"/>
                        <a:pt x="148" y="259"/>
                        <a:pt x="152" y="259"/>
                      </a:cubicBezTo>
                      <a:cubicBezTo>
                        <a:pt x="154" y="259"/>
                        <a:pt x="157" y="258"/>
                        <a:pt x="159" y="257"/>
                      </a:cubicBezTo>
                      <a:cubicBezTo>
                        <a:pt x="162" y="257"/>
                        <a:pt x="166" y="256"/>
                        <a:pt x="168" y="256"/>
                      </a:cubicBezTo>
                      <a:cubicBezTo>
                        <a:pt x="171" y="255"/>
                        <a:pt x="173" y="255"/>
                        <a:pt x="176" y="254"/>
                      </a:cubicBezTo>
                      <a:cubicBezTo>
                        <a:pt x="178" y="253"/>
                        <a:pt x="182" y="251"/>
                        <a:pt x="184" y="249"/>
                      </a:cubicBezTo>
                      <a:cubicBezTo>
                        <a:pt x="186" y="248"/>
                        <a:pt x="189" y="246"/>
                        <a:pt x="191" y="245"/>
                      </a:cubicBezTo>
                      <a:cubicBezTo>
                        <a:pt x="193" y="244"/>
                        <a:pt x="197" y="243"/>
                        <a:pt x="199" y="242"/>
                      </a:cubicBezTo>
                      <a:cubicBezTo>
                        <a:pt x="201" y="240"/>
                        <a:pt x="204" y="240"/>
                        <a:pt x="206" y="239"/>
                      </a:cubicBezTo>
                      <a:cubicBezTo>
                        <a:pt x="209" y="237"/>
                        <a:pt x="210" y="234"/>
                        <a:pt x="213" y="232"/>
                      </a:cubicBezTo>
                      <a:cubicBezTo>
                        <a:pt x="215" y="230"/>
                        <a:pt x="217" y="228"/>
                        <a:pt x="219" y="227"/>
                      </a:cubicBezTo>
                      <a:cubicBezTo>
                        <a:pt x="221" y="225"/>
                        <a:pt x="223" y="223"/>
                        <a:pt x="224" y="221"/>
                      </a:cubicBezTo>
                      <a:cubicBezTo>
                        <a:pt x="227" y="218"/>
                        <a:pt x="229" y="216"/>
                        <a:pt x="231" y="214"/>
                      </a:cubicBezTo>
                      <a:cubicBezTo>
                        <a:pt x="233" y="212"/>
                        <a:pt x="236" y="211"/>
                        <a:pt x="237" y="209"/>
                      </a:cubicBezTo>
                      <a:cubicBezTo>
                        <a:pt x="239" y="207"/>
                        <a:pt x="239" y="203"/>
                        <a:pt x="240" y="201"/>
                      </a:cubicBezTo>
                      <a:cubicBezTo>
                        <a:pt x="243" y="198"/>
                        <a:pt x="244" y="196"/>
                        <a:pt x="245" y="194"/>
                      </a:cubicBezTo>
                      <a:cubicBezTo>
                        <a:pt x="246" y="191"/>
                        <a:pt x="250" y="190"/>
                        <a:pt x="251" y="187"/>
                      </a:cubicBezTo>
                      <a:cubicBezTo>
                        <a:pt x="252" y="184"/>
                        <a:pt x="253" y="182"/>
                        <a:pt x="254" y="179"/>
                      </a:cubicBezTo>
                      <a:cubicBezTo>
                        <a:pt x="255" y="177"/>
                        <a:pt x="256" y="174"/>
                        <a:pt x="256" y="171"/>
                      </a:cubicBezTo>
                      <a:cubicBezTo>
                        <a:pt x="256" y="168"/>
                        <a:pt x="256" y="165"/>
                        <a:pt x="256" y="163"/>
                      </a:cubicBezTo>
                      <a:cubicBezTo>
                        <a:pt x="258" y="160"/>
                        <a:pt x="260" y="158"/>
                        <a:pt x="260" y="154"/>
                      </a:cubicBezTo>
                      <a:cubicBezTo>
                        <a:pt x="260" y="151"/>
                        <a:pt x="261" y="149"/>
                        <a:pt x="261" y="147"/>
                      </a:cubicBezTo>
                      <a:cubicBezTo>
                        <a:pt x="261" y="144"/>
                        <a:pt x="261" y="141"/>
                        <a:pt x="261" y="138"/>
                      </a:cubicBezTo>
                      <a:cubicBezTo>
                        <a:pt x="261" y="135"/>
                        <a:pt x="262" y="132"/>
                        <a:pt x="262" y="130"/>
                      </a:cubicBezTo>
                      <a:cubicBezTo>
                        <a:pt x="262" y="127"/>
                        <a:pt x="261" y="124"/>
                        <a:pt x="261" y="121"/>
                      </a:cubicBezTo>
                      <a:cubicBezTo>
                        <a:pt x="261" y="118"/>
                        <a:pt x="260" y="116"/>
                        <a:pt x="259" y="113"/>
                      </a:cubicBezTo>
                      <a:cubicBezTo>
                        <a:pt x="259" y="110"/>
                        <a:pt x="259" y="107"/>
                        <a:pt x="258" y="104"/>
                      </a:cubicBezTo>
                      <a:cubicBezTo>
                        <a:pt x="258" y="102"/>
                        <a:pt x="256" y="99"/>
                        <a:pt x="255" y="97"/>
                      </a:cubicBezTo>
                      <a:cubicBezTo>
                        <a:pt x="255" y="93"/>
                        <a:pt x="256" y="90"/>
                        <a:pt x="255" y="87"/>
                      </a:cubicBezTo>
                      <a:cubicBezTo>
                        <a:pt x="254" y="85"/>
                        <a:pt x="253" y="82"/>
                        <a:pt x="252" y="79"/>
                      </a:cubicBezTo>
                      <a:cubicBezTo>
                        <a:pt x="251" y="77"/>
                        <a:pt x="248" y="75"/>
                        <a:pt x="247" y="73"/>
                      </a:cubicBezTo>
                      <a:cubicBezTo>
                        <a:pt x="246" y="70"/>
                        <a:pt x="245" y="68"/>
                        <a:pt x="243" y="66"/>
                      </a:cubicBezTo>
                      <a:cubicBezTo>
                        <a:pt x="241" y="62"/>
                        <a:pt x="240" y="60"/>
                        <a:pt x="239" y="57"/>
                      </a:cubicBezTo>
                      <a:cubicBezTo>
                        <a:pt x="237" y="55"/>
                        <a:pt x="236" y="53"/>
                        <a:pt x="234" y="51"/>
                      </a:cubicBezTo>
                      <a:cubicBezTo>
                        <a:pt x="232" y="48"/>
                        <a:pt x="229" y="47"/>
                        <a:pt x="227" y="45"/>
                      </a:cubicBezTo>
                      <a:cubicBezTo>
                        <a:pt x="224" y="43"/>
                        <a:pt x="222" y="42"/>
                        <a:pt x="221" y="40"/>
                      </a:cubicBezTo>
                      <a:cubicBezTo>
                        <a:pt x="219" y="38"/>
                        <a:pt x="219" y="33"/>
                        <a:pt x="217" y="31"/>
                      </a:cubicBezTo>
                      <a:cubicBezTo>
                        <a:pt x="215" y="29"/>
                        <a:pt x="210" y="30"/>
                        <a:pt x="208" y="28"/>
                      </a:cubicBezTo>
                      <a:cubicBezTo>
                        <a:pt x="206" y="26"/>
                        <a:pt x="205" y="23"/>
                        <a:pt x="203" y="22"/>
                      </a:cubicBezTo>
                      <a:cubicBezTo>
                        <a:pt x="201" y="20"/>
                        <a:pt x="197" y="21"/>
                        <a:pt x="194" y="19"/>
                      </a:cubicBezTo>
                      <a:cubicBezTo>
                        <a:pt x="192" y="17"/>
                        <a:pt x="190" y="15"/>
                        <a:pt x="187" y="14"/>
                      </a:cubicBezTo>
                      <a:cubicBezTo>
                        <a:pt x="185" y="12"/>
                        <a:pt x="182" y="12"/>
                        <a:pt x="179" y="11"/>
                      </a:cubicBezTo>
                      <a:cubicBezTo>
                        <a:pt x="176" y="10"/>
                        <a:pt x="174" y="9"/>
                        <a:pt x="171" y="8"/>
                      </a:cubicBezTo>
                      <a:cubicBezTo>
                        <a:pt x="169" y="7"/>
                        <a:pt x="167" y="5"/>
                        <a:pt x="163" y="5"/>
                      </a:cubicBezTo>
                      <a:cubicBezTo>
                        <a:pt x="163" y="4"/>
                        <a:pt x="162" y="4"/>
                        <a:pt x="161" y="4"/>
                      </a:cubicBezTo>
                      <a:cubicBezTo>
                        <a:pt x="160" y="4"/>
                        <a:pt x="158" y="5"/>
                        <a:pt x="156" y="5"/>
                      </a:cubicBezTo>
                      <a:cubicBezTo>
                        <a:pt x="156" y="5"/>
                        <a:pt x="155" y="5"/>
                        <a:pt x="155" y="5"/>
                      </a:cubicBezTo>
                      <a:cubicBezTo>
                        <a:pt x="152" y="5"/>
                        <a:pt x="150" y="2"/>
                        <a:pt x="146" y="2"/>
                      </a:cubicBezTo>
                      <a:cubicBezTo>
                        <a:pt x="143" y="1"/>
                        <a:pt x="141" y="0"/>
                        <a:pt x="138" y="0"/>
                      </a:cubicBezTo>
                      <a:cubicBezTo>
                        <a:pt x="135" y="0"/>
                        <a:pt x="132" y="1"/>
                        <a:pt x="129" y="1"/>
                      </a:cubicBezTo>
                      <a:cubicBezTo>
                        <a:pt x="126" y="1"/>
                        <a:pt x="124" y="0"/>
                        <a:pt x="12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17"/>
                <p:cNvSpPr/>
                <p:nvPr/>
              </p:nvSpPr>
              <p:spPr>
                <a:xfrm>
                  <a:off x="2167950" y="3040131"/>
                  <a:ext cx="8850" cy="114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" h="1501" extrusionOk="0">
                      <a:moveTo>
                        <a:pt x="64" y="0"/>
                      </a:moveTo>
                      <a:cubicBezTo>
                        <a:pt x="54" y="0"/>
                        <a:pt x="45" y="5"/>
                        <a:pt x="44" y="15"/>
                      </a:cubicBezTo>
                      <a:cubicBezTo>
                        <a:pt x="10" y="253"/>
                        <a:pt x="13" y="499"/>
                        <a:pt x="6" y="740"/>
                      </a:cubicBezTo>
                      <a:cubicBezTo>
                        <a:pt x="3" y="863"/>
                        <a:pt x="1" y="985"/>
                        <a:pt x="1" y="1106"/>
                      </a:cubicBezTo>
                      <a:cubicBezTo>
                        <a:pt x="1" y="1168"/>
                        <a:pt x="3" y="1229"/>
                        <a:pt x="5" y="1290"/>
                      </a:cubicBezTo>
                      <a:cubicBezTo>
                        <a:pt x="7" y="1350"/>
                        <a:pt x="3" y="1415"/>
                        <a:pt x="23" y="1471"/>
                      </a:cubicBezTo>
                      <a:cubicBezTo>
                        <a:pt x="30" y="1490"/>
                        <a:pt x="49" y="1501"/>
                        <a:pt x="67" y="1501"/>
                      </a:cubicBezTo>
                      <a:cubicBezTo>
                        <a:pt x="83" y="1501"/>
                        <a:pt x="99" y="1492"/>
                        <a:pt x="103" y="1471"/>
                      </a:cubicBezTo>
                      <a:cubicBezTo>
                        <a:pt x="115" y="1412"/>
                        <a:pt x="106" y="1350"/>
                        <a:pt x="103" y="1290"/>
                      </a:cubicBezTo>
                      <a:cubicBezTo>
                        <a:pt x="100" y="1234"/>
                        <a:pt x="99" y="1178"/>
                        <a:pt x="98" y="1121"/>
                      </a:cubicBezTo>
                      <a:cubicBezTo>
                        <a:pt x="95" y="994"/>
                        <a:pt x="94" y="867"/>
                        <a:pt x="95" y="740"/>
                      </a:cubicBezTo>
                      <a:cubicBezTo>
                        <a:pt x="97" y="500"/>
                        <a:pt x="115" y="253"/>
                        <a:pt x="83" y="15"/>
                      </a:cubicBezTo>
                      <a:cubicBezTo>
                        <a:pt x="82" y="5"/>
                        <a:pt x="73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17"/>
                <p:cNvSpPr/>
                <p:nvPr/>
              </p:nvSpPr>
              <p:spPr>
                <a:xfrm>
                  <a:off x="2134077" y="3092695"/>
                  <a:ext cx="76061" cy="8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" h="110" extrusionOk="0">
                      <a:moveTo>
                        <a:pt x="203" y="1"/>
                      </a:moveTo>
                      <a:cubicBezTo>
                        <a:pt x="147" y="1"/>
                        <a:pt x="91" y="3"/>
                        <a:pt x="36" y="12"/>
                      </a:cubicBezTo>
                      <a:cubicBezTo>
                        <a:pt x="0" y="18"/>
                        <a:pt x="14" y="68"/>
                        <a:pt x="45" y="71"/>
                      </a:cubicBezTo>
                      <a:cubicBezTo>
                        <a:pt x="230" y="90"/>
                        <a:pt x="416" y="87"/>
                        <a:pt x="600" y="101"/>
                      </a:cubicBezTo>
                      <a:cubicBezTo>
                        <a:pt x="690" y="107"/>
                        <a:pt x="778" y="108"/>
                        <a:pt x="867" y="108"/>
                      </a:cubicBezTo>
                      <a:cubicBezTo>
                        <a:pt x="882" y="108"/>
                        <a:pt x="900" y="110"/>
                        <a:pt x="917" y="110"/>
                      </a:cubicBezTo>
                      <a:cubicBezTo>
                        <a:pt x="931" y="110"/>
                        <a:pt x="945" y="109"/>
                        <a:pt x="958" y="105"/>
                      </a:cubicBezTo>
                      <a:lnTo>
                        <a:pt x="958" y="105"/>
                      </a:lnTo>
                      <a:cubicBezTo>
                        <a:pt x="966" y="104"/>
                        <a:pt x="974" y="100"/>
                        <a:pt x="980" y="95"/>
                      </a:cubicBezTo>
                      <a:lnTo>
                        <a:pt x="980" y="95"/>
                      </a:lnTo>
                      <a:cubicBezTo>
                        <a:pt x="981" y="94"/>
                        <a:pt x="982" y="93"/>
                        <a:pt x="984" y="92"/>
                      </a:cubicBezTo>
                      <a:cubicBezTo>
                        <a:pt x="993" y="85"/>
                        <a:pt x="997" y="74"/>
                        <a:pt x="996" y="63"/>
                      </a:cubicBezTo>
                      <a:lnTo>
                        <a:pt x="996" y="63"/>
                      </a:lnTo>
                      <a:cubicBezTo>
                        <a:pt x="997" y="52"/>
                        <a:pt x="993" y="41"/>
                        <a:pt x="984" y="33"/>
                      </a:cubicBezTo>
                      <a:cubicBezTo>
                        <a:pt x="982" y="31"/>
                        <a:pt x="980" y="30"/>
                        <a:pt x="978" y="29"/>
                      </a:cubicBezTo>
                      <a:lnTo>
                        <a:pt x="978" y="29"/>
                      </a:lnTo>
                      <a:cubicBezTo>
                        <a:pt x="972" y="24"/>
                        <a:pt x="966" y="22"/>
                        <a:pt x="959" y="21"/>
                      </a:cubicBezTo>
                      <a:lnTo>
                        <a:pt x="959" y="21"/>
                      </a:lnTo>
                      <a:cubicBezTo>
                        <a:pt x="946" y="17"/>
                        <a:pt x="931" y="16"/>
                        <a:pt x="917" y="16"/>
                      </a:cubicBezTo>
                      <a:cubicBezTo>
                        <a:pt x="901" y="16"/>
                        <a:pt x="884" y="18"/>
                        <a:pt x="869" y="18"/>
                      </a:cubicBezTo>
                      <a:cubicBezTo>
                        <a:pt x="776" y="18"/>
                        <a:pt x="684" y="15"/>
                        <a:pt x="591" y="11"/>
                      </a:cubicBezTo>
                      <a:cubicBezTo>
                        <a:pt x="498" y="6"/>
                        <a:pt x="405" y="6"/>
                        <a:pt x="312" y="3"/>
                      </a:cubicBezTo>
                      <a:cubicBezTo>
                        <a:pt x="276" y="2"/>
                        <a:pt x="240" y="1"/>
                        <a:pt x="20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17"/>
                <p:cNvSpPr/>
                <p:nvPr/>
              </p:nvSpPr>
              <p:spPr>
                <a:xfrm>
                  <a:off x="2158337" y="3078734"/>
                  <a:ext cx="30211" cy="37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495" extrusionOk="0">
                      <a:moveTo>
                        <a:pt x="13" y="0"/>
                      </a:moveTo>
                      <a:cubicBezTo>
                        <a:pt x="6" y="0"/>
                        <a:pt x="0" y="7"/>
                        <a:pt x="5" y="15"/>
                      </a:cubicBezTo>
                      <a:lnTo>
                        <a:pt x="5" y="13"/>
                      </a:lnTo>
                      <a:cubicBezTo>
                        <a:pt x="34" y="63"/>
                        <a:pt x="58" y="114"/>
                        <a:pt x="86" y="165"/>
                      </a:cubicBezTo>
                      <a:cubicBezTo>
                        <a:pt x="115" y="217"/>
                        <a:pt x="149" y="267"/>
                        <a:pt x="187" y="313"/>
                      </a:cubicBezTo>
                      <a:cubicBezTo>
                        <a:pt x="215" y="350"/>
                        <a:pt x="242" y="381"/>
                        <a:pt x="267" y="416"/>
                      </a:cubicBezTo>
                      <a:cubicBezTo>
                        <a:pt x="283" y="440"/>
                        <a:pt x="301" y="477"/>
                        <a:pt x="327" y="490"/>
                      </a:cubicBezTo>
                      <a:cubicBezTo>
                        <a:pt x="332" y="493"/>
                        <a:pt x="338" y="494"/>
                        <a:pt x="344" y="494"/>
                      </a:cubicBezTo>
                      <a:cubicBezTo>
                        <a:pt x="371" y="494"/>
                        <a:pt x="396" y="466"/>
                        <a:pt x="378" y="439"/>
                      </a:cubicBezTo>
                      <a:cubicBezTo>
                        <a:pt x="361" y="415"/>
                        <a:pt x="342" y="393"/>
                        <a:pt x="321" y="372"/>
                      </a:cubicBezTo>
                      <a:cubicBezTo>
                        <a:pt x="292" y="338"/>
                        <a:pt x="264" y="305"/>
                        <a:pt x="235" y="272"/>
                      </a:cubicBezTo>
                      <a:cubicBezTo>
                        <a:pt x="197" y="228"/>
                        <a:pt x="161" y="183"/>
                        <a:pt x="127" y="137"/>
                      </a:cubicBezTo>
                      <a:cubicBezTo>
                        <a:pt x="94" y="90"/>
                        <a:pt x="57" y="46"/>
                        <a:pt x="20" y="3"/>
                      </a:cubicBezTo>
                      <a:cubicBezTo>
                        <a:pt x="18" y="1"/>
                        <a:pt x="15" y="0"/>
                        <a:pt x="1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54;p17"/>
                <p:cNvSpPr/>
                <p:nvPr/>
              </p:nvSpPr>
              <p:spPr>
                <a:xfrm>
                  <a:off x="2155667" y="3076598"/>
                  <a:ext cx="35170" cy="38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503" extrusionOk="0">
                      <a:moveTo>
                        <a:pt x="411" y="1"/>
                      </a:moveTo>
                      <a:cubicBezTo>
                        <a:pt x="402" y="1"/>
                        <a:pt x="393" y="4"/>
                        <a:pt x="386" y="10"/>
                      </a:cubicBezTo>
                      <a:cubicBezTo>
                        <a:pt x="378" y="19"/>
                        <a:pt x="370" y="31"/>
                        <a:pt x="367" y="43"/>
                      </a:cubicBezTo>
                      <a:cubicBezTo>
                        <a:pt x="366" y="46"/>
                        <a:pt x="365" y="49"/>
                        <a:pt x="364" y="52"/>
                      </a:cubicBezTo>
                      <a:cubicBezTo>
                        <a:pt x="363" y="54"/>
                        <a:pt x="363" y="55"/>
                        <a:pt x="363" y="55"/>
                      </a:cubicBezTo>
                      <a:cubicBezTo>
                        <a:pt x="363" y="55"/>
                        <a:pt x="363" y="55"/>
                        <a:pt x="364" y="53"/>
                      </a:cubicBezTo>
                      <a:lnTo>
                        <a:pt x="364" y="53"/>
                      </a:lnTo>
                      <a:cubicBezTo>
                        <a:pt x="363" y="55"/>
                        <a:pt x="362" y="57"/>
                        <a:pt x="361" y="60"/>
                      </a:cubicBezTo>
                      <a:cubicBezTo>
                        <a:pt x="350" y="78"/>
                        <a:pt x="338" y="95"/>
                        <a:pt x="325" y="111"/>
                      </a:cubicBezTo>
                      <a:cubicBezTo>
                        <a:pt x="291" y="153"/>
                        <a:pt x="255" y="193"/>
                        <a:pt x="216" y="232"/>
                      </a:cubicBezTo>
                      <a:cubicBezTo>
                        <a:pt x="178" y="271"/>
                        <a:pt x="136" y="312"/>
                        <a:pt x="98" y="351"/>
                      </a:cubicBezTo>
                      <a:cubicBezTo>
                        <a:pt x="64" y="386"/>
                        <a:pt x="28" y="422"/>
                        <a:pt x="8" y="465"/>
                      </a:cubicBezTo>
                      <a:cubicBezTo>
                        <a:pt x="0" y="484"/>
                        <a:pt x="16" y="502"/>
                        <a:pt x="33" y="502"/>
                      </a:cubicBezTo>
                      <a:cubicBezTo>
                        <a:pt x="38" y="502"/>
                        <a:pt x="43" y="501"/>
                        <a:pt x="48" y="497"/>
                      </a:cubicBezTo>
                      <a:lnTo>
                        <a:pt x="48" y="496"/>
                      </a:lnTo>
                      <a:cubicBezTo>
                        <a:pt x="84" y="465"/>
                        <a:pt x="117" y="430"/>
                        <a:pt x="150" y="396"/>
                      </a:cubicBezTo>
                      <a:cubicBezTo>
                        <a:pt x="193" y="355"/>
                        <a:pt x="236" y="314"/>
                        <a:pt x="278" y="271"/>
                      </a:cubicBezTo>
                      <a:cubicBezTo>
                        <a:pt x="318" y="234"/>
                        <a:pt x="354" y="193"/>
                        <a:pt x="388" y="152"/>
                      </a:cubicBezTo>
                      <a:cubicBezTo>
                        <a:pt x="413" y="121"/>
                        <a:pt x="460" y="67"/>
                        <a:pt x="445" y="26"/>
                      </a:cubicBezTo>
                      <a:cubicBezTo>
                        <a:pt x="440" y="10"/>
                        <a:pt x="426" y="1"/>
                        <a:pt x="41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5" name="Google Shape;455;p17"/>
              <p:cNvSpPr/>
              <p:nvPr/>
            </p:nvSpPr>
            <p:spPr>
              <a:xfrm>
                <a:off x="1278093" y="3250846"/>
                <a:ext cx="8850" cy="11458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502" extrusionOk="0">
                    <a:moveTo>
                      <a:pt x="63" y="1"/>
                    </a:moveTo>
                    <a:cubicBezTo>
                      <a:pt x="54" y="1"/>
                      <a:pt x="45" y="6"/>
                      <a:pt x="43" y="15"/>
                    </a:cubicBezTo>
                    <a:cubicBezTo>
                      <a:pt x="10" y="254"/>
                      <a:pt x="12" y="501"/>
                      <a:pt x="6" y="740"/>
                    </a:cubicBezTo>
                    <a:cubicBezTo>
                      <a:pt x="2" y="863"/>
                      <a:pt x="0" y="985"/>
                      <a:pt x="1" y="1108"/>
                    </a:cubicBezTo>
                    <a:cubicBezTo>
                      <a:pt x="1" y="1169"/>
                      <a:pt x="2" y="1230"/>
                      <a:pt x="5" y="1291"/>
                    </a:cubicBezTo>
                    <a:cubicBezTo>
                      <a:pt x="7" y="1351"/>
                      <a:pt x="2" y="1416"/>
                      <a:pt x="23" y="1471"/>
                    </a:cubicBezTo>
                    <a:cubicBezTo>
                      <a:pt x="29" y="1490"/>
                      <a:pt x="48" y="1502"/>
                      <a:pt x="66" y="1502"/>
                    </a:cubicBezTo>
                    <a:cubicBezTo>
                      <a:pt x="83" y="1502"/>
                      <a:pt x="98" y="1492"/>
                      <a:pt x="103" y="1471"/>
                    </a:cubicBezTo>
                    <a:cubicBezTo>
                      <a:pt x="115" y="1413"/>
                      <a:pt x="105" y="1352"/>
                      <a:pt x="103" y="1291"/>
                    </a:cubicBezTo>
                    <a:cubicBezTo>
                      <a:pt x="101" y="1235"/>
                      <a:pt x="99" y="1178"/>
                      <a:pt x="98" y="1122"/>
                    </a:cubicBezTo>
                    <a:cubicBezTo>
                      <a:pt x="94" y="995"/>
                      <a:pt x="94" y="867"/>
                      <a:pt x="95" y="740"/>
                    </a:cubicBezTo>
                    <a:cubicBezTo>
                      <a:pt x="96" y="500"/>
                      <a:pt x="116" y="254"/>
                      <a:pt x="83" y="15"/>
                    </a:cubicBezTo>
                    <a:cubicBezTo>
                      <a:pt x="81" y="6"/>
                      <a:pt x="72" y="1"/>
                      <a:pt x="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7"/>
              <p:cNvSpPr/>
              <p:nvPr/>
            </p:nvSpPr>
            <p:spPr>
              <a:xfrm>
                <a:off x="1244220" y="3303487"/>
                <a:ext cx="76061" cy="8392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0" extrusionOk="0">
                    <a:moveTo>
                      <a:pt x="203" y="0"/>
                    </a:moveTo>
                    <a:cubicBezTo>
                      <a:pt x="147" y="0"/>
                      <a:pt x="92" y="3"/>
                      <a:pt x="36" y="12"/>
                    </a:cubicBezTo>
                    <a:cubicBezTo>
                      <a:pt x="1" y="17"/>
                      <a:pt x="13" y="67"/>
                      <a:pt x="44" y="70"/>
                    </a:cubicBezTo>
                    <a:lnTo>
                      <a:pt x="45" y="70"/>
                    </a:lnTo>
                    <a:cubicBezTo>
                      <a:pt x="229" y="90"/>
                      <a:pt x="415" y="86"/>
                      <a:pt x="599" y="100"/>
                    </a:cubicBezTo>
                    <a:cubicBezTo>
                      <a:pt x="689" y="107"/>
                      <a:pt x="778" y="108"/>
                      <a:pt x="867" y="108"/>
                    </a:cubicBezTo>
                    <a:cubicBezTo>
                      <a:pt x="882" y="108"/>
                      <a:pt x="899" y="109"/>
                      <a:pt x="916" y="109"/>
                    </a:cubicBezTo>
                    <a:cubicBezTo>
                      <a:pt x="930" y="109"/>
                      <a:pt x="945" y="108"/>
                      <a:pt x="958" y="104"/>
                    </a:cubicBezTo>
                    <a:lnTo>
                      <a:pt x="958" y="104"/>
                    </a:lnTo>
                    <a:cubicBezTo>
                      <a:pt x="966" y="104"/>
                      <a:pt x="973" y="100"/>
                      <a:pt x="979" y="94"/>
                    </a:cubicBezTo>
                    <a:lnTo>
                      <a:pt x="979" y="94"/>
                    </a:lnTo>
                    <a:cubicBezTo>
                      <a:pt x="981" y="94"/>
                      <a:pt x="982" y="93"/>
                      <a:pt x="983" y="92"/>
                    </a:cubicBezTo>
                    <a:cubicBezTo>
                      <a:pt x="993" y="84"/>
                      <a:pt x="996" y="73"/>
                      <a:pt x="996" y="62"/>
                    </a:cubicBezTo>
                    <a:lnTo>
                      <a:pt x="996" y="62"/>
                    </a:lnTo>
                    <a:cubicBezTo>
                      <a:pt x="996" y="51"/>
                      <a:pt x="993" y="40"/>
                      <a:pt x="983" y="32"/>
                    </a:cubicBezTo>
                    <a:cubicBezTo>
                      <a:pt x="981" y="31"/>
                      <a:pt x="979" y="29"/>
                      <a:pt x="977" y="28"/>
                    </a:cubicBezTo>
                    <a:lnTo>
                      <a:pt x="977" y="28"/>
                    </a:lnTo>
                    <a:cubicBezTo>
                      <a:pt x="972" y="24"/>
                      <a:pt x="965" y="21"/>
                      <a:pt x="958" y="20"/>
                    </a:cubicBezTo>
                    <a:lnTo>
                      <a:pt x="958" y="20"/>
                    </a:lnTo>
                    <a:cubicBezTo>
                      <a:pt x="945" y="17"/>
                      <a:pt x="931" y="16"/>
                      <a:pt x="916" y="16"/>
                    </a:cubicBezTo>
                    <a:cubicBezTo>
                      <a:pt x="900" y="16"/>
                      <a:pt x="884" y="17"/>
                      <a:pt x="869" y="17"/>
                    </a:cubicBezTo>
                    <a:cubicBezTo>
                      <a:pt x="776" y="17"/>
                      <a:pt x="684" y="15"/>
                      <a:pt x="591" y="11"/>
                    </a:cubicBezTo>
                    <a:cubicBezTo>
                      <a:pt x="498" y="5"/>
                      <a:pt x="405" y="5"/>
                      <a:pt x="313" y="2"/>
                    </a:cubicBezTo>
                    <a:cubicBezTo>
                      <a:pt x="276" y="1"/>
                      <a:pt x="240" y="0"/>
                      <a:pt x="2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7"/>
              <p:cNvSpPr/>
              <p:nvPr/>
            </p:nvSpPr>
            <p:spPr>
              <a:xfrm>
                <a:off x="1268480" y="3289449"/>
                <a:ext cx="30287" cy="37764"/>
              </a:xfrm>
              <a:custGeom>
                <a:avLst/>
                <a:gdLst/>
                <a:ahLst/>
                <a:cxnLst/>
                <a:rect l="l" t="t" r="r" b="b"/>
                <a:pathLst>
                  <a:path w="397" h="495" extrusionOk="0">
                    <a:moveTo>
                      <a:pt x="13" y="1"/>
                    </a:moveTo>
                    <a:cubicBezTo>
                      <a:pt x="7" y="1"/>
                      <a:pt x="0" y="8"/>
                      <a:pt x="4" y="15"/>
                    </a:cubicBezTo>
                    <a:lnTo>
                      <a:pt x="4" y="14"/>
                    </a:lnTo>
                    <a:cubicBezTo>
                      <a:pt x="33" y="63"/>
                      <a:pt x="59" y="115"/>
                      <a:pt x="86" y="166"/>
                    </a:cubicBezTo>
                    <a:cubicBezTo>
                      <a:pt x="116" y="218"/>
                      <a:pt x="149" y="267"/>
                      <a:pt x="186" y="313"/>
                    </a:cubicBezTo>
                    <a:cubicBezTo>
                      <a:pt x="216" y="351"/>
                      <a:pt x="243" y="383"/>
                      <a:pt x="266" y="417"/>
                    </a:cubicBezTo>
                    <a:cubicBezTo>
                      <a:pt x="283" y="440"/>
                      <a:pt x="302" y="478"/>
                      <a:pt x="327" y="491"/>
                    </a:cubicBezTo>
                    <a:cubicBezTo>
                      <a:pt x="333" y="494"/>
                      <a:pt x="338" y="495"/>
                      <a:pt x="344" y="495"/>
                    </a:cubicBezTo>
                    <a:cubicBezTo>
                      <a:pt x="371" y="495"/>
                      <a:pt x="396" y="467"/>
                      <a:pt x="379" y="439"/>
                    </a:cubicBezTo>
                    <a:cubicBezTo>
                      <a:pt x="360" y="416"/>
                      <a:pt x="342" y="393"/>
                      <a:pt x="321" y="372"/>
                    </a:cubicBezTo>
                    <a:cubicBezTo>
                      <a:pt x="293" y="339"/>
                      <a:pt x="263" y="306"/>
                      <a:pt x="234" y="273"/>
                    </a:cubicBezTo>
                    <a:cubicBezTo>
                      <a:pt x="197" y="229"/>
                      <a:pt x="162" y="184"/>
                      <a:pt x="126" y="138"/>
                    </a:cubicBezTo>
                    <a:cubicBezTo>
                      <a:pt x="93" y="91"/>
                      <a:pt x="58" y="46"/>
                      <a:pt x="19" y="3"/>
                    </a:cubicBezTo>
                    <a:cubicBezTo>
                      <a:pt x="17" y="1"/>
                      <a:pt x="15" y="1"/>
                      <a:pt x="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7"/>
              <p:cNvSpPr/>
              <p:nvPr/>
            </p:nvSpPr>
            <p:spPr>
              <a:xfrm>
                <a:off x="1265810" y="3287390"/>
                <a:ext cx="35093" cy="38298"/>
              </a:xfrm>
              <a:custGeom>
                <a:avLst/>
                <a:gdLst/>
                <a:ahLst/>
                <a:cxnLst/>
                <a:rect l="l" t="t" r="r" b="b"/>
                <a:pathLst>
                  <a:path w="460" h="502" extrusionOk="0">
                    <a:moveTo>
                      <a:pt x="410" y="0"/>
                    </a:moveTo>
                    <a:cubicBezTo>
                      <a:pt x="401" y="0"/>
                      <a:pt x="393" y="3"/>
                      <a:pt x="386" y="10"/>
                    </a:cubicBezTo>
                    <a:cubicBezTo>
                      <a:pt x="377" y="18"/>
                      <a:pt x="371" y="30"/>
                      <a:pt x="366" y="42"/>
                    </a:cubicBezTo>
                    <a:cubicBezTo>
                      <a:pt x="365" y="45"/>
                      <a:pt x="364" y="48"/>
                      <a:pt x="363" y="52"/>
                    </a:cubicBezTo>
                    <a:cubicBezTo>
                      <a:pt x="363" y="53"/>
                      <a:pt x="362" y="55"/>
                      <a:pt x="362" y="55"/>
                    </a:cubicBezTo>
                    <a:cubicBezTo>
                      <a:pt x="362" y="55"/>
                      <a:pt x="362" y="54"/>
                      <a:pt x="363" y="53"/>
                    </a:cubicBezTo>
                    <a:lnTo>
                      <a:pt x="363" y="53"/>
                    </a:lnTo>
                    <a:cubicBezTo>
                      <a:pt x="362" y="55"/>
                      <a:pt x="361" y="57"/>
                      <a:pt x="360" y="59"/>
                    </a:cubicBezTo>
                    <a:cubicBezTo>
                      <a:pt x="349" y="77"/>
                      <a:pt x="338" y="94"/>
                      <a:pt x="325" y="110"/>
                    </a:cubicBezTo>
                    <a:cubicBezTo>
                      <a:pt x="291" y="153"/>
                      <a:pt x="254" y="193"/>
                      <a:pt x="217" y="231"/>
                    </a:cubicBezTo>
                    <a:cubicBezTo>
                      <a:pt x="176" y="271"/>
                      <a:pt x="137" y="311"/>
                      <a:pt x="97" y="351"/>
                    </a:cubicBezTo>
                    <a:cubicBezTo>
                      <a:pt x="64" y="385"/>
                      <a:pt x="28" y="421"/>
                      <a:pt x="7" y="464"/>
                    </a:cubicBezTo>
                    <a:cubicBezTo>
                      <a:pt x="1" y="483"/>
                      <a:pt x="16" y="501"/>
                      <a:pt x="33" y="501"/>
                    </a:cubicBezTo>
                    <a:cubicBezTo>
                      <a:pt x="38" y="501"/>
                      <a:pt x="43" y="500"/>
                      <a:pt x="48" y="496"/>
                    </a:cubicBezTo>
                    <a:cubicBezTo>
                      <a:pt x="84" y="464"/>
                      <a:pt x="116" y="429"/>
                      <a:pt x="151" y="396"/>
                    </a:cubicBezTo>
                    <a:cubicBezTo>
                      <a:pt x="192" y="354"/>
                      <a:pt x="236" y="314"/>
                      <a:pt x="278" y="271"/>
                    </a:cubicBezTo>
                    <a:cubicBezTo>
                      <a:pt x="317" y="233"/>
                      <a:pt x="354" y="193"/>
                      <a:pt x="389" y="151"/>
                    </a:cubicBezTo>
                    <a:cubicBezTo>
                      <a:pt x="412" y="120"/>
                      <a:pt x="459" y="68"/>
                      <a:pt x="445" y="26"/>
                    </a:cubicBezTo>
                    <a:cubicBezTo>
                      <a:pt x="440" y="10"/>
                      <a:pt x="425" y="0"/>
                      <a:pt x="4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9" name="Google Shape;459;p17"/>
            <p:cNvSpPr/>
            <p:nvPr/>
          </p:nvSpPr>
          <p:spPr>
            <a:xfrm>
              <a:off x="977827" y="2549427"/>
              <a:ext cx="1001646" cy="1077738"/>
            </a:xfrm>
            <a:custGeom>
              <a:avLst/>
              <a:gdLst/>
              <a:ahLst/>
              <a:cxnLst/>
              <a:rect l="l" t="t" r="r" b="b"/>
              <a:pathLst>
                <a:path w="8767" h="9433" extrusionOk="0">
                  <a:moveTo>
                    <a:pt x="4565" y="1"/>
                  </a:moveTo>
                  <a:cubicBezTo>
                    <a:pt x="4290" y="1"/>
                    <a:pt x="4017" y="81"/>
                    <a:pt x="3793" y="259"/>
                  </a:cubicBezTo>
                  <a:cubicBezTo>
                    <a:pt x="3889" y="1416"/>
                    <a:pt x="3917" y="2195"/>
                    <a:pt x="3503" y="3056"/>
                  </a:cubicBezTo>
                  <a:cubicBezTo>
                    <a:pt x="3460" y="3093"/>
                    <a:pt x="865" y="3719"/>
                    <a:pt x="500" y="3840"/>
                  </a:cubicBezTo>
                  <a:cubicBezTo>
                    <a:pt x="1" y="4007"/>
                    <a:pt x="772" y="5548"/>
                    <a:pt x="986" y="6028"/>
                  </a:cubicBezTo>
                  <a:cubicBezTo>
                    <a:pt x="1175" y="6450"/>
                    <a:pt x="4514" y="9211"/>
                    <a:pt x="4951" y="9424"/>
                  </a:cubicBezTo>
                  <a:cubicBezTo>
                    <a:pt x="4962" y="9430"/>
                    <a:pt x="4974" y="9432"/>
                    <a:pt x="4986" y="9432"/>
                  </a:cubicBezTo>
                  <a:cubicBezTo>
                    <a:pt x="5368" y="9432"/>
                    <a:pt x="5702" y="6465"/>
                    <a:pt x="5916" y="6144"/>
                  </a:cubicBezTo>
                  <a:cubicBezTo>
                    <a:pt x="6215" y="5692"/>
                    <a:pt x="7746" y="5691"/>
                    <a:pt x="7915" y="5177"/>
                  </a:cubicBezTo>
                  <a:cubicBezTo>
                    <a:pt x="7998" y="4922"/>
                    <a:pt x="8735" y="3988"/>
                    <a:pt x="8766" y="3719"/>
                  </a:cubicBezTo>
                  <a:cubicBezTo>
                    <a:pt x="8380" y="3718"/>
                    <a:pt x="6114" y="2969"/>
                    <a:pt x="6012" y="2767"/>
                  </a:cubicBezTo>
                  <a:cubicBezTo>
                    <a:pt x="5753" y="2253"/>
                    <a:pt x="6029" y="1529"/>
                    <a:pt x="5920" y="989"/>
                  </a:cubicBezTo>
                  <a:cubicBezTo>
                    <a:pt x="5801" y="398"/>
                    <a:pt x="5178" y="1"/>
                    <a:pt x="4565" y="1"/>
                  </a:cubicBezTo>
                  <a:close/>
                </a:path>
              </a:pathLst>
            </a:custGeom>
            <a:solidFill>
              <a:srgbClr val="ED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1354291" y="2568278"/>
              <a:ext cx="302311" cy="337272"/>
            </a:xfrm>
            <a:custGeom>
              <a:avLst/>
              <a:gdLst/>
              <a:ahLst/>
              <a:cxnLst/>
              <a:rect l="l" t="t" r="r" b="b"/>
              <a:pathLst>
                <a:path w="2646" h="2952" extrusionOk="0">
                  <a:moveTo>
                    <a:pt x="1250" y="0"/>
                  </a:moveTo>
                  <a:cubicBezTo>
                    <a:pt x="869" y="0"/>
                    <a:pt x="486" y="104"/>
                    <a:pt x="214" y="319"/>
                  </a:cubicBezTo>
                  <a:cubicBezTo>
                    <a:pt x="214" y="1114"/>
                    <a:pt x="691" y="1926"/>
                    <a:pt x="208" y="2794"/>
                  </a:cubicBezTo>
                  <a:cubicBezTo>
                    <a:pt x="193" y="2823"/>
                    <a:pt x="28" y="2922"/>
                    <a:pt x="1" y="2946"/>
                  </a:cubicBezTo>
                  <a:cubicBezTo>
                    <a:pt x="18" y="2950"/>
                    <a:pt x="44" y="2952"/>
                    <a:pt x="75" y="2952"/>
                  </a:cubicBezTo>
                  <a:cubicBezTo>
                    <a:pt x="166" y="2952"/>
                    <a:pt x="297" y="2937"/>
                    <a:pt x="351" y="2931"/>
                  </a:cubicBezTo>
                  <a:cubicBezTo>
                    <a:pt x="991" y="2864"/>
                    <a:pt x="2581" y="1647"/>
                    <a:pt x="2581" y="1647"/>
                  </a:cubicBezTo>
                  <a:cubicBezTo>
                    <a:pt x="2580" y="1545"/>
                    <a:pt x="2645" y="922"/>
                    <a:pt x="2625" y="823"/>
                  </a:cubicBezTo>
                  <a:cubicBezTo>
                    <a:pt x="2518" y="288"/>
                    <a:pt x="1886" y="0"/>
                    <a:pt x="1250" y="0"/>
                  </a:cubicBezTo>
                  <a:close/>
                </a:path>
              </a:pathLst>
            </a:custGeom>
            <a:solidFill>
              <a:srgbClr val="E591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455461" y="2901555"/>
              <a:ext cx="2124171" cy="1191876"/>
            </a:xfrm>
            <a:custGeom>
              <a:avLst/>
              <a:gdLst/>
              <a:ahLst/>
              <a:cxnLst/>
              <a:rect l="l" t="t" r="r" b="b"/>
              <a:pathLst>
                <a:path w="18592" h="10432" extrusionOk="0">
                  <a:moveTo>
                    <a:pt x="4809" y="4901"/>
                  </a:moveTo>
                  <a:lnTo>
                    <a:pt x="4809" y="4901"/>
                  </a:lnTo>
                  <a:cubicBezTo>
                    <a:pt x="4809" y="4901"/>
                    <a:pt x="4809" y="4901"/>
                    <a:pt x="4809" y="4901"/>
                  </a:cubicBezTo>
                  <a:lnTo>
                    <a:pt x="4809" y="4901"/>
                  </a:lnTo>
                  <a:cubicBezTo>
                    <a:pt x="4809" y="4901"/>
                    <a:pt x="4809" y="4901"/>
                    <a:pt x="4809" y="4901"/>
                  </a:cubicBezTo>
                  <a:close/>
                  <a:moveTo>
                    <a:pt x="4807" y="4997"/>
                  </a:moveTo>
                  <a:cubicBezTo>
                    <a:pt x="4807" y="5007"/>
                    <a:pt x="4807" y="5016"/>
                    <a:pt x="4806" y="5026"/>
                  </a:cubicBezTo>
                  <a:cubicBezTo>
                    <a:pt x="4802" y="5067"/>
                    <a:pt x="4782" y="5107"/>
                    <a:pt x="4777" y="5149"/>
                  </a:cubicBezTo>
                  <a:cubicBezTo>
                    <a:pt x="4772" y="5190"/>
                    <a:pt x="4777" y="5233"/>
                    <a:pt x="4772" y="5274"/>
                  </a:cubicBezTo>
                  <a:cubicBezTo>
                    <a:pt x="4766" y="5315"/>
                    <a:pt x="4786" y="5360"/>
                    <a:pt x="4779" y="5402"/>
                  </a:cubicBezTo>
                  <a:cubicBezTo>
                    <a:pt x="4774" y="5443"/>
                    <a:pt x="4782" y="5488"/>
                    <a:pt x="4776" y="5528"/>
                  </a:cubicBezTo>
                  <a:cubicBezTo>
                    <a:pt x="4768" y="5570"/>
                    <a:pt x="4733" y="5606"/>
                    <a:pt x="4726" y="5648"/>
                  </a:cubicBezTo>
                  <a:cubicBezTo>
                    <a:pt x="4718" y="5689"/>
                    <a:pt x="4719" y="5731"/>
                    <a:pt x="4711" y="5772"/>
                  </a:cubicBezTo>
                  <a:cubicBezTo>
                    <a:pt x="4703" y="5814"/>
                    <a:pt x="4703" y="5856"/>
                    <a:pt x="4694" y="5897"/>
                  </a:cubicBezTo>
                  <a:cubicBezTo>
                    <a:pt x="4685" y="5938"/>
                    <a:pt x="4683" y="5981"/>
                    <a:pt x="4672" y="6021"/>
                  </a:cubicBezTo>
                  <a:cubicBezTo>
                    <a:pt x="4663" y="6062"/>
                    <a:pt x="4635" y="6098"/>
                    <a:pt x="4623" y="6139"/>
                  </a:cubicBezTo>
                  <a:cubicBezTo>
                    <a:pt x="4612" y="6178"/>
                    <a:pt x="4606" y="6221"/>
                    <a:pt x="4593" y="6261"/>
                  </a:cubicBezTo>
                  <a:cubicBezTo>
                    <a:pt x="4575" y="6318"/>
                    <a:pt x="4545" y="6373"/>
                    <a:pt x="4525" y="6429"/>
                  </a:cubicBezTo>
                  <a:cubicBezTo>
                    <a:pt x="4510" y="6437"/>
                    <a:pt x="4500" y="6439"/>
                    <a:pt x="4491" y="6439"/>
                  </a:cubicBezTo>
                  <a:cubicBezTo>
                    <a:pt x="4474" y="6439"/>
                    <a:pt x="4461" y="6430"/>
                    <a:pt x="4431" y="6427"/>
                  </a:cubicBezTo>
                  <a:cubicBezTo>
                    <a:pt x="4349" y="6420"/>
                    <a:pt x="4349" y="6412"/>
                    <a:pt x="4269" y="6411"/>
                  </a:cubicBezTo>
                  <a:cubicBezTo>
                    <a:pt x="4256" y="6411"/>
                    <a:pt x="4258" y="6427"/>
                    <a:pt x="4256" y="6427"/>
                  </a:cubicBezTo>
                  <a:cubicBezTo>
                    <a:pt x="4256" y="6427"/>
                    <a:pt x="4255" y="6426"/>
                    <a:pt x="4253" y="6422"/>
                  </a:cubicBezTo>
                  <a:cubicBezTo>
                    <a:pt x="4270" y="6383"/>
                    <a:pt x="4293" y="6365"/>
                    <a:pt x="4310" y="6327"/>
                  </a:cubicBezTo>
                  <a:cubicBezTo>
                    <a:pt x="4326" y="6289"/>
                    <a:pt x="4312" y="6237"/>
                    <a:pt x="4328" y="6199"/>
                  </a:cubicBezTo>
                  <a:cubicBezTo>
                    <a:pt x="4344" y="6161"/>
                    <a:pt x="4376" y="6129"/>
                    <a:pt x="4392" y="6091"/>
                  </a:cubicBezTo>
                  <a:cubicBezTo>
                    <a:pt x="4409" y="6053"/>
                    <a:pt x="4437" y="6019"/>
                    <a:pt x="4453" y="5980"/>
                  </a:cubicBezTo>
                  <a:cubicBezTo>
                    <a:pt x="4469" y="5943"/>
                    <a:pt x="4452" y="5890"/>
                    <a:pt x="4468" y="5851"/>
                  </a:cubicBezTo>
                  <a:cubicBezTo>
                    <a:pt x="4484" y="5814"/>
                    <a:pt x="4495" y="5771"/>
                    <a:pt x="4511" y="5733"/>
                  </a:cubicBezTo>
                  <a:cubicBezTo>
                    <a:pt x="4526" y="5696"/>
                    <a:pt x="4577" y="5670"/>
                    <a:pt x="4592" y="5633"/>
                  </a:cubicBezTo>
                  <a:cubicBezTo>
                    <a:pt x="4608" y="5594"/>
                    <a:pt x="4633" y="5557"/>
                    <a:pt x="4647" y="5520"/>
                  </a:cubicBezTo>
                  <a:cubicBezTo>
                    <a:pt x="4663" y="5479"/>
                    <a:pt x="4641" y="5426"/>
                    <a:pt x="4655" y="5388"/>
                  </a:cubicBezTo>
                  <a:cubicBezTo>
                    <a:pt x="4670" y="5349"/>
                    <a:pt x="4712" y="5319"/>
                    <a:pt x="4726" y="5281"/>
                  </a:cubicBezTo>
                  <a:cubicBezTo>
                    <a:pt x="4741" y="5241"/>
                    <a:pt x="4727" y="5191"/>
                    <a:pt x="4740" y="5154"/>
                  </a:cubicBezTo>
                  <a:cubicBezTo>
                    <a:pt x="4755" y="5112"/>
                    <a:pt x="4777" y="5077"/>
                    <a:pt x="4788" y="5040"/>
                  </a:cubicBezTo>
                  <a:cubicBezTo>
                    <a:pt x="4793" y="5024"/>
                    <a:pt x="4800" y="5010"/>
                    <a:pt x="4807" y="4997"/>
                  </a:cubicBezTo>
                  <a:close/>
                  <a:moveTo>
                    <a:pt x="6598" y="9347"/>
                  </a:moveTo>
                  <a:cubicBezTo>
                    <a:pt x="6595" y="9350"/>
                    <a:pt x="6593" y="9353"/>
                    <a:pt x="6593" y="9355"/>
                  </a:cubicBezTo>
                  <a:cubicBezTo>
                    <a:pt x="6595" y="9352"/>
                    <a:pt x="6597" y="9349"/>
                    <a:pt x="6598" y="9347"/>
                  </a:cubicBezTo>
                  <a:close/>
                  <a:moveTo>
                    <a:pt x="6136" y="1"/>
                  </a:moveTo>
                  <a:cubicBezTo>
                    <a:pt x="6106" y="1"/>
                    <a:pt x="6096" y="40"/>
                    <a:pt x="6047" y="46"/>
                  </a:cubicBezTo>
                  <a:cubicBezTo>
                    <a:pt x="6037" y="47"/>
                    <a:pt x="6028" y="48"/>
                    <a:pt x="6020" y="48"/>
                  </a:cubicBezTo>
                  <a:cubicBezTo>
                    <a:pt x="5993" y="48"/>
                    <a:pt x="5981" y="41"/>
                    <a:pt x="5954" y="41"/>
                  </a:cubicBezTo>
                  <a:cubicBezTo>
                    <a:pt x="5946" y="41"/>
                    <a:pt x="5938" y="42"/>
                    <a:pt x="5927" y="43"/>
                  </a:cubicBezTo>
                  <a:cubicBezTo>
                    <a:pt x="5868" y="50"/>
                    <a:pt x="5872" y="50"/>
                    <a:pt x="5816" y="72"/>
                  </a:cubicBezTo>
                  <a:cubicBezTo>
                    <a:pt x="5746" y="98"/>
                    <a:pt x="5754" y="111"/>
                    <a:pt x="5685" y="139"/>
                  </a:cubicBezTo>
                  <a:cubicBezTo>
                    <a:pt x="5670" y="145"/>
                    <a:pt x="5657" y="147"/>
                    <a:pt x="5646" y="147"/>
                  </a:cubicBezTo>
                  <a:cubicBezTo>
                    <a:pt x="5615" y="147"/>
                    <a:pt x="5593" y="132"/>
                    <a:pt x="5563" y="132"/>
                  </a:cubicBezTo>
                  <a:cubicBezTo>
                    <a:pt x="5551" y="132"/>
                    <a:pt x="5538" y="134"/>
                    <a:pt x="5522" y="141"/>
                  </a:cubicBezTo>
                  <a:cubicBezTo>
                    <a:pt x="5453" y="171"/>
                    <a:pt x="5465" y="195"/>
                    <a:pt x="5397" y="227"/>
                  </a:cubicBezTo>
                  <a:cubicBezTo>
                    <a:pt x="5329" y="259"/>
                    <a:pt x="5326" y="249"/>
                    <a:pt x="5258" y="282"/>
                  </a:cubicBezTo>
                  <a:cubicBezTo>
                    <a:pt x="5191" y="317"/>
                    <a:pt x="5214" y="355"/>
                    <a:pt x="5151" y="397"/>
                  </a:cubicBezTo>
                  <a:cubicBezTo>
                    <a:pt x="5088" y="437"/>
                    <a:pt x="5075" y="415"/>
                    <a:pt x="5009" y="449"/>
                  </a:cubicBezTo>
                  <a:cubicBezTo>
                    <a:pt x="4943" y="482"/>
                    <a:pt x="4935" y="467"/>
                    <a:pt x="4868" y="499"/>
                  </a:cubicBezTo>
                  <a:cubicBezTo>
                    <a:pt x="4800" y="532"/>
                    <a:pt x="4808" y="547"/>
                    <a:pt x="4743" y="584"/>
                  </a:cubicBezTo>
                  <a:cubicBezTo>
                    <a:pt x="4678" y="620"/>
                    <a:pt x="4668" y="606"/>
                    <a:pt x="4606" y="648"/>
                  </a:cubicBezTo>
                  <a:cubicBezTo>
                    <a:pt x="4544" y="689"/>
                    <a:pt x="4560" y="713"/>
                    <a:pt x="4498" y="755"/>
                  </a:cubicBezTo>
                  <a:cubicBezTo>
                    <a:pt x="4436" y="797"/>
                    <a:pt x="4424" y="778"/>
                    <a:pt x="4361" y="818"/>
                  </a:cubicBezTo>
                  <a:cubicBezTo>
                    <a:pt x="4328" y="838"/>
                    <a:pt x="4337" y="851"/>
                    <a:pt x="4306" y="874"/>
                  </a:cubicBezTo>
                  <a:cubicBezTo>
                    <a:pt x="4308" y="878"/>
                    <a:pt x="4314" y="890"/>
                    <a:pt x="4316" y="894"/>
                  </a:cubicBezTo>
                  <a:cubicBezTo>
                    <a:pt x="4279" y="911"/>
                    <a:pt x="4236" y="921"/>
                    <a:pt x="4198" y="940"/>
                  </a:cubicBezTo>
                  <a:cubicBezTo>
                    <a:pt x="4160" y="958"/>
                    <a:pt x="4117" y="964"/>
                    <a:pt x="4080" y="985"/>
                  </a:cubicBezTo>
                  <a:cubicBezTo>
                    <a:pt x="4044" y="1004"/>
                    <a:pt x="4018" y="1042"/>
                    <a:pt x="3983" y="1064"/>
                  </a:cubicBezTo>
                  <a:cubicBezTo>
                    <a:pt x="3946" y="1085"/>
                    <a:pt x="3920" y="1119"/>
                    <a:pt x="3884" y="1142"/>
                  </a:cubicBezTo>
                  <a:cubicBezTo>
                    <a:pt x="3849" y="1164"/>
                    <a:pt x="3790" y="1150"/>
                    <a:pt x="3756" y="1174"/>
                  </a:cubicBezTo>
                  <a:cubicBezTo>
                    <a:pt x="3722" y="1197"/>
                    <a:pt x="3711" y="1254"/>
                    <a:pt x="3678" y="1279"/>
                  </a:cubicBezTo>
                  <a:cubicBezTo>
                    <a:pt x="3644" y="1303"/>
                    <a:pt x="3592" y="1305"/>
                    <a:pt x="3560" y="1330"/>
                  </a:cubicBezTo>
                  <a:cubicBezTo>
                    <a:pt x="3527" y="1356"/>
                    <a:pt x="3492" y="1379"/>
                    <a:pt x="3461" y="1407"/>
                  </a:cubicBezTo>
                  <a:cubicBezTo>
                    <a:pt x="3429" y="1434"/>
                    <a:pt x="3396" y="1460"/>
                    <a:pt x="3365" y="1488"/>
                  </a:cubicBezTo>
                  <a:cubicBezTo>
                    <a:pt x="3335" y="1516"/>
                    <a:pt x="3312" y="1555"/>
                    <a:pt x="3283" y="1584"/>
                  </a:cubicBezTo>
                  <a:cubicBezTo>
                    <a:pt x="3255" y="1613"/>
                    <a:pt x="3225" y="1643"/>
                    <a:pt x="3197" y="1674"/>
                  </a:cubicBezTo>
                  <a:cubicBezTo>
                    <a:pt x="3170" y="1705"/>
                    <a:pt x="3155" y="1748"/>
                    <a:pt x="3131" y="1780"/>
                  </a:cubicBezTo>
                  <a:cubicBezTo>
                    <a:pt x="3111" y="1805"/>
                    <a:pt x="3080" y="1830"/>
                    <a:pt x="3055" y="1872"/>
                  </a:cubicBezTo>
                  <a:cubicBezTo>
                    <a:pt x="3035" y="1903"/>
                    <a:pt x="3033" y="1947"/>
                    <a:pt x="3011" y="1986"/>
                  </a:cubicBezTo>
                  <a:cubicBezTo>
                    <a:pt x="2993" y="2018"/>
                    <a:pt x="2976" y="2054"/>
                    <a:pt x="2954" y="2091"/>
                  </a:cubicBezTo>
                  <a:cubicBezTo>
                    <a:pt x="2936" y="2124"/>
                    <a:pt x="2894" y="2147"/>
                    <a:pt x="2874" y="2185"/>
                  </a:cubicBezTo>
                  <a:cubicBezTo>
                    <a:pt x="2857" y="2218"/>
                    <a:pt x="2831" y="2250"/>
                    <a:pt x="2812" y="2288"/>
                  </a:cubicBezTo>
                  <a:cubicBezTo>
                    <a:pt x="2795" y="2322"/>
                    <a:pt x="2785" y="2363"/>
                    <a:pt x="2767" y="2399"/>
                  </a:cubicBezTo>
                  <a:cubicBezTo>
                    <a:pt x="2749" y="2434"/>
                    <a:pt x="2739" y="2474"/>
                    <a:pt x="2721" y="2510"/>
                  </a:cubicBezTo>
                  <a:cubicBezTo>
                    <a:pt x="2703" y="2548"/>
                    <a:pt x="2653" y="2565"/>
                    <a:pt x="2635" y="2601"/>
                  </a:cubicBezTo>
                  <a:cubicBezTo>
                    <a:pt x="2616" y="2639"/>
                    <a:pt x="2600" y="2673"/>
                    <a:pt x="2582" y="2710"/>
                  </a:cubicBezTo>
                  <a:cubicBezTo>
                    <a:pt x="2564" y="2747"/>
                    <a:pt x="2576" y="2796"/>
                    <a:pt x="2559" y="2832"/>
                  </a:cubicBezTo>
                  <a:cubicBezTo>
                    <a:pt x="2540" y="2868"/>
                    <a:pt x="2499" y="2892"/>
                    <a:pt x="2482" y="2928"/>
                  </a:cubicBezTo>
                  <a:cubicBezTo>
                    <a:pt x="2464" y="2965"/>
                    <a:pt x="2455" y="3003"/>
                    <a:pt x="2437" y="3041"/>
                  </a:cubicBezTo>
                  <a:cubicBezTo>
                    <a:pt x="2419" y="3077"/>
                    <a:pt x="2429" y="3125"/>
                    <a:pt x="2412" y="3162"/>
                  </a:cubicBezTo>
                  <a:cubicBezTo>
                    <a:pt x="2395" y="3199"/>
                    <a:pt x="2351" y="3221"/>
                    <a:pt x="2334" y="3258"/>
                  </a:cubicBezTo>
                  <a:cubicBezTo>
                    <a:pt x="2317" y="3295"/>
                    <a:pt x="2311" y="3335"/>
                    <a:pt x="2294" y="3371"/>
                  </a:cubicBezTo>
                  <a:cubicBezTo>
                    <a:pt x="2276" y="3407"/>
                    <a:pt x="2255" y="3440"/>
                    <a:pt x="2238" y="3478"/>
                  </a:cubicBezTo>
                  <a:cubicBezTo>
                    <a:pt x="2220" y="3514"/>
                    <a:pt x="2217" y="3556"/>
                    <a:pt x="2201" y="3592"/>
                  </a:cubicBezTo>
                  <a:cubicBezTo>
                    <a:pt x="2183" y="3628"/>
                    <a:pt x="2137" y="3651"/>
                    <a:pt x="2121" y="3687"/>
                  </a:cubicBezTo>
                  <a:cubicBezTo>
                    <a:pt x="2104" y="3724"/>
                    <a:pt x="2087" y="3760"/>
                    <a:pt x="2070" y="3796"/>
                  </a:cubicBezTo>
                  <a:cubicBezTo>
                    <a:pt x="2053" y="3833"/>
                    <a:pt x="2051" y="3875"/>
                    <a:pt x="2035" y="3913"/>
                  </a:cubicBezTo>
                  <a:cubicBezTo>
                    <a:pt x="2018" y="3949"/>
                    <a:pt x="2019" y="3993"/>
                    <a:pt x="2002" y="4029"/>
                  </a:cubicBezTo>
                  <a:cubicBezTo>
                    <a:pt x="1985" y="4067"/>
                    <a:pt x="1979" y="4107"/>
                    <a:pt x="1961" y="4144"/>
                  </a:cubicBezTo>
                  <a:cubicBezTo>
                    <a:pt x="1944" y="4180"/>
                    <a:pt x="1917" y="4211"/>
                    <a:pt x="1900" y="4249"/>
                  </a:cubicBezTo>
                  <a:cubicBezTo>
                    <a:pt x="1883" y="4285"/>
                    <a:pt x="1877" y="4326"/>
                    <a:pt x="1860" y="4362"/>
                  </a:cubicBezTo>
                  <a:cubicBezTo>
                    <a:pt x="1843" y="4398"/>
                    <a:pt x="1802" y="4424"/>
                    <a:pt x="1786" y="4460"/>
                  </a:cubicBezTo>
                  <a:cubicBezTo>
                    <a:pt x="1769" y="4497"/>
                    <a:pt x="1771" y="4541"/>
                    <a:pt x="1754" y="4578"/>
                  </a:cubicBezTo>
                  <a:cubicBezTo>
                    <a:pt x="1738" y="4614"/>
                    <a:pt x="1729" y="4655"/>
                    <a:pt x="1712" y="4691"/>
                  </a:cubicBezTo>
                  <a:cubicBezTo>
                    <a:pt x="1696" y="4727"/>
                    <a:pt x="1648" y="4750"/>
                    <a:pt x="1632" y="4787"/>
                  </a:cubicBezTo>
                  <a:cubicBezTo>
                    <a:pt x="1616" y="4824"/>
                    <a:pt x="1586" y="4854"/>
                    <a:pt x="1569" y="4891"/>
                  </a:cubicBezTo>
                  <a:cubicBezTo>
                    <a:pt x="1553" y="4927"/>
                    <a:pt x="1572" y="4981"/>
                    <a:pt x="1556" y="5017"/>
                  </a:cubicBezTo>
                  <a:cubicBezTo>
                    <a:pt x="1539" y="5054"/>
                    <a:pt x="1505" y="5082"/>
                    <a:pt x="1489" y="5120"/>
                  </a:cubicBezTo>
                  <a:cubicBezTo>
                    <a:pt x="1473" y="5156"/>
                    <a:pt x="1471" y="5200"/>
                    <a:pt x="1455" y="5237"/>
                  </a:cubicBezTo>
                  <a:cubicBezTo>
                    <a:pt x="1438" y="5275"/>
                    <a:pt x="1415" y="5307"/>
                    <a:pt x="1398" y="5344"/>
                  </a:cubicBezTo>
                  <a:cubicBezTo>
                    <a:pt x="1382" y="5381"/>
                    <a:pt x="1346" y="5410"/>
                    <a:pt x="1330" y="5446"/>
                  </a:cubicBezTo>
                  <a:cubicBezTo>
                    <a:pt x="1313" y="5483"/>
                    <a:pt x="1331" y="5536"/>
                    <a:pt x="1314" y="5572"/>
                  </a:cubicBezTo>
                  <a:cubicBezTo>
                    <a:pt x="1298" y="5608"/>
                    <a:pt x="1266" y="5638"/>
                    <a:pt x="1250" y="5676"/>
                  </a:cubicBezTo>
                  <a:cubicBezTo>
                    <a:pt x="1233" y="5712"/>
                    <a:pt x="1198" y="5741"/>
                    <a:pt x="1182" y="5778"/>
                  </a:cubicBezTo>
                  <a:cubicBezTo>
                    <a:pt x="1166" y="5815"/>
                    <a:pt x="1139" y="5848"/>
                    <a:pt x="1123" y="5885"/>
                  </a:cubicBezTo>
                  <a:cubicBezTo>
                    <a:pt x="1107" y="5922"/>
                    <a:pt x="1134" y="5978"/>
                    <a:pt x="1118" y="6015"/>
                  </a:cubicBezTo>
                  <a:cubicBezTo>
                    <a:pt x="1100" y="6052"/>
                    <a:pt x="1036" y="6068"/>
                    <a:pt x="1019" y="6104"/>
                  </a:cubicBezTo>
                  <a:cubicBezTo>
                    <a:pt x="1003" y="6141"/>
                    <a:pt x="1012" y="6189"/>
                    <a:pt x="996" y="6226"/>
                  </a:cubicBezTo>
                  <a:cubicBezTo>
                    <a:pt x="979" y="6263"/>
                    <a:pt x="942" y="6290"/>
                    <a:pt x="926" y="6328"/>
                  </a:cubicBezTo>
                  <a:cubicBezTo>
                    <a:pt x="910" y="6364"/>
                    <a:pt x="896" y="6403"/>
                    <a:pt x="880" y="6439"/>
                  </a:cubicBezTo>
                  <a:cubicBezTo>
                    <a:pt x="864" y="6475"/>
                    <a:pt x="889" y="6532"/>
                    <a:pt x="873" y="6568"/>
                  </a:cubicBezTo>
                  <a:cubicBezTo>
                    <a:pt x="857" y="6605"/>
                    <a:pt x="800" y="6625"/>
                    <a:pt x="784" y="6661"/>
                  </a:cubicBezTo>
                  <a:cubicBezTo>
                    <a:pt x="768" y="6699"/>
                    <a:pt x="788" y="6752"/>
                    <a:pt x="772" y="6788"/>
                  </a:cubicBezTo>
                  <a:cubicBezTo>
                    <a:pt x="756" y="6824"/>
                    <a:pt x="705" y="6846"/>
                    <a:pt x="689" y="6883"/>
                  </a:cubicBezTo>
                  <a:cubicBezTo>
                    <a:pt x="672" y="6919"/>
                    <a:pt x="660" y="6959"/>
                    <a:pt x="644" y="6994"/>
                  </a:cubicBezTo>
                  <a:cubicBezTo>
                    <a:pt x="628" y="7030"/>
                    <a:pt x="630" y="7076"/>
                    <a:pt x="614" y="7113"/>
                  </a:cubicBezTo>
                  <a:cubicBezTo>
                    <a:pt x="598" y="7148"/>
                    <a:pt x="591" y="7191"/>
                    <a:pt x="574" y="7226"/>
                  </a:cubicBezTo>
                  <a:cubicBezTo>
                    <a:pt x="558" y="7262"/>
                    <a:pt x="502" y="7284"/>
                    <a:pt x="486" y="7319"/>
                  </a:cubicBezTo>
                  <a:cubicBezTo>
                    <a:pt x="470" y="7357"/>
                    <a:pt x="488" y="7409"/>
                    <a:pt x="472" y="7444"/>
                  </a:cubicBezTo>
                  <a:cubicBezTo>
                    <a:pt x="455" y="7482"/>
                    <a:pt x="449" y="7524"/>
                    <a:pt x="433" y="7558"/>
                  </a:cubicBezTo>
                  <a:cubicBezTo>
                    <a:pt x="417" y="7597"/>
                    <a:pt x="369" y="7619"/>
                    <a:pt x="353" y="7655"/>
                  </a:cubicBezTo>
                  <a:cubicBezTo>
                    <a:pt x="336" y="7694"/>
                    <a:pt x="324" y="7732"/>
                    <a:pt x="309" y="7766"/>
                  </a:cubicBezTo>
                  <a:cubicBezTo>
                    <a:pt x="291" y="7807"/>
                    <a:pt x="258" y="7837"/>
                    <a:pt x="245" y="7867"/>
                  </a:cubicBezTo>
                  <a:cubicBezTo>
                    <a:pt x="227" y="7904"/>
                    <a:pt x="213" y="7942"/>
                    <a:pt x="204" y="7982"/>
                  </a:cubicBezTo>
                  <a:cubicBezTo>
                    <a:pt x="201" y="7989"/>
                    <a:pt x="211" y="7989"/>
                    <a:pt x="215" y="7997"/>
                  </a:cubicBezTo>
                  <a:cubicBezTo>
                    <a:pt x="199" y="8033"/>
                    <a:pt x="197" y="8075"/>
                    <a:pt x="183" y="8113"/>
                  </a:cubicBezTo>
                  <a:cubicBezTo>
                    <a:pt x="168" y="8152"/>
                    <a:pt x="154" y="8189"/>
                    <a:pt x="142" y="8229"/>
                  </a:cubicBezTo>
                  <a:cubicBezTo>
                    <a:pt x="129" y="8267"/>
                    <a:pt x="96" y="8300"/>
                    <a:pt x="85" y="8340"/>
                  </a:cubicBezTo>
                  <a:cubicBezTo>
                    <a:pt x="74" y="8379"/>
                    <a:pt x="83" y="8423"/>
                    <a:pt x="74" y="8464"/>
                  </a:cubicBezTo>
                  <a:cubicBezTo>
                    <a:pt x="66" y="8504"/>
                    <a:pt x="53" y="8542"/>
                    <a:pt x="46" y="8584"/>
                  </a:cubicBezTo>
                  <a:cubicBezTo>
                    <a:pt x="39" y="8624"/>
                    <a:pt x="35" y="8664"/>
                    <a:pt x="28" y="8704"/>
                  </a:cubicBezTo>
                  <a:cubicBezTo>
                    <a:pt x="23" y="8746"/>
                    <a:pt x="8" y="8785"/>
                    <a:pt x="4" y="8825"/>
                  </a:cubicBezTo>
                  <a:cubicBezTo>
                    <a:pt x="0" y="8867"/>
                    <a:pt x="12" y="8908"/>
                    <a:pt x="10" y="8949"/>
                  </a:cubicBezTo>
                  <a:cubicBezTo>
                    <a:pt x="8" y="8991"/>
                    <a:pt x="3" y="9030"/>
                    <a:pt x="3" y="9072"/>
                  </a:cubicBezTo>
                  <a:cubicBezTo>
                    <a:pt x="1" y="9113"/>
                    <a:pt x="19" y="9152"/>
                    <a:pt x="20" y="9194"/>
                  </a:cubicBezTo>
                  <a:cubicBezTo>
                    <a:pt x="21" y="9236"/>
                    <a:pt x="26" y="9274"/>
                    <a:pt x="29" y="9316"/>
                  </a:cubicBezTo>
                  <a:cubicBezTo>
                    <a:pt x="31" y="9359"/>
                    <a:pt x="42" y="9398"/>
                    <a:pt x="47" y="9438"/>
                  </a:cubicBezTo>
                  <a:cubicBezTo>
                    <a:pt x="53" y="9479"/>
                    <a:pt x="38" y="9523"/>
                    <a:pt x="45" y="9562"/>
                  </a:cubicBezTo>
                  <a:cubicBezTo>
                    <a:pt x="54" y="9603"/>
                    <a:pt x="57" y="9645"/>
                    <a:pt x="68" y="9684"/>
                  </a:cubicBezTo>
                  <a:cubicBezTo>
                    <a:pt x="78" y="9724"/>
                    <a:pt x="74" y="9770"/>
                    <a:pt x="89" y="9808"/>
                  </a:cubicBezTo>
                  <a:cubicBezTo>
                    <a:pt x="104" y="9847"/>
                    <a:pt x="136" y="9880"/>
                    <a:pt x="154" y="9915"/>
                  </a:cubicBezTo>
                  <a:cubicBezTo>
                    <a:pt x="175" y="9952"/>
                    <a:pt x="225" y="9968"/>
                    <a:pt x="248" y="10000"/>
                  </a:cubicBezTo>
                  <a:cubicBezTo>
                    <a:pt x="271" y="10032"/>
                    <a:pt x="273" y="10086"/>
                    <a:pt x="301" y="10114"/>
                  </a:cubicBezTo>
                  <a:cubicBezTo>
                    <a:pt x="328" y="10143"/>
                    <a:pt x="351" y="10185"/>
                    <a:pt x="383" y="10210"/>
                  </a:cubicBezTo>
                  <a:cubicBezTo>
                    <a:pt x="416" y="10234"/>
                    <a:pt x="453" y="10257"/>
                    <a:pt x="490" y="10277"/>
                  </a:cubicBezTo>
                  <a:cubicBezTo>
                    <a:pt x="525" y="10297"/>
                    <a:pt x="574" y="10292"/>
                    <a:pt x="612" y="10308"/>
                  </a:cubicBezTo>
                  <a:cubicBezTo>
                    <a:pt x="650" y="10323"/>
                    <a:pt x="686" y="10345"/>
                    <a:pt x="724" y="10357"/>
                  </a:cubicBezTo>
                  <a:cubicBezTo>
                    <a:pt x="764" y="10368"/>
                    <a:pt x="803" y="10384"/>
                    <a:pt x="843" y="10391"/>
                  </a:cubicBezTo>
                  <a:cubicBezTo>
                    <a:pt x="883" y="10399"/>
                    <a:pt x="922" y="10427"/>
                    <a:pt x="964" y="10431"/>
                  </a:cubicBezTo>
                  <a:cubicBezTo>
                    <a:pt x="966" y="10431"/>
                    <a:pt x="968" y="10431"/>
                    <a:pt x="970" y="10431"/>
                  </a:cubicBezTo>
                  <a:cubicBezTo>
                    <a:pt x="1008" y="10431"/>
                    <a:pt x="1049" y="10398"/>
                    <a:pt x="1087" y="10398"/>
                  </a:cubicBezTo>
                  <a:cubicBezTo>
                    <a:pt x="1088" y="10398"/>
                    <a:pt x="1088" y="10398"/>
                    <a:pt x="1089" y="10398"/>
                  </a:cubicBezTo>
                  <a:cubicBezTo>
                    <a:pt x="1128" y="10399"/>
                    <a:pt x="1169" y="10430"/>
                    <a:pt x="1209" y="10430"/>
                  </a:cubicBezTo>
                  <a:cubicBezTo>
                    <a:pt x="1210" y="10430"/>
                    <a:pt x="1211" y="10430"/>
                    <a:pt x="1213" y="10430"/>
                  </a:cubicBezTo>
                  <a:cubicBezTo>
                    <a:pt x="1253" y="10429"/>
                    <a:pt x="1294" y="10403"/>
                    <a:pt x="1335" y="10400"/>
                  </a:cubicBezTo>
                  <a:cubicBezTo>
                    <a:pt x="1342" y="10399"/>
                    <a:pt x="1350" y="10399"/>
                    <a:pt x="1358" y="10399"/>
                  </a:cubicBezTo>
                  <a:cubicBezTo>
                    <a:pt x="1382" y="10399"/>
                    <a:pt x="1407" y="10402"/>
                    <a:pt x="1431" y="10402"/>
                  </a:cubicBezTo>
                  <a:cubicBezTo>
                    <a:pt x="1440" y="10402"/>
                    <a:pt x="1450" y="10401"/>
                    <a:pt x="1459" y="10400"/>
                  </a:cubicBezTo>
                  <a:cubicBezTo>
                    <a:pt x="1500" y="10394"/>
                    <a:pt x="1535" y="10348"/>
                    <a:pt x="1573" y="10340"/>
                  </a:cubicBezTo>
                  <a:cubicBezTo>
                    <a:pt x="1577" y="10339"/>
                    <a:pt x="1581" y="10339"/>
                    <a:pt x="1585" y="10339"/>
                  </a:cubicBezTo>
                  <a:cubicBezTo>
                    <a:pt x="1621" y="10339"/>
                    <a:pt x="1661" y="10366"/>
                    <a:pt x="1694" y="10366"/>
                  </a:cubicBezTo>
                  <a:cubicBezTo>
                    <a:pt x="1697" y="10366"/>
                    <a:pt x="1701" y="10365"/>
                    <a:pt x="1704" y="10365"/>
                  </a:cubicBezTo>
                  <a:cubicBezTo>
                    <a:pt x="1749" y="10354"/>
                    <a:pt x="1779" y="10307"/>
                    <a:pt x="1814" y="10297"/>
                  </a:cubicBezTo>
                  <a:cubicBezTo>
                    <a:pt x="1886" y="10276"/>
                    <a:pt x="1871" y="10268"/>
                    <a:pt x="1932" y="10261"/>
                  </a:cubicBezTo>
                  <a:cubicBezTo>
                    <a:pt x="1956" y="10269"/>
                    <a:pt x="1994" y="10291"/>
                    <a:pt x="2042" y="10291"/>
                  </a:cubicBezTo>
                  <a:cubicBezTo>
                    <a:pt x="2046" y="10291"/>
                    <a:pt x="2050" y="10291"/>
                    <a:pt x="2054" y="10291"/>
                  </a:cubicBezTo>
                  <a:cubicBezTo>
                    <a:pt x="2089" y="10288"/>
                    <a:pt x="2130" y="10280"/>
                    <a:pt x="2174" y="10273"/>
                  </a:cubicBezTo>
                  <a:cubicBezTo>
                    <a:pt x="2211" y="10266"/>
                    <a:pt x="2247" y="10236"/>
                    <a:pt x="2289" y="10228"/>
                  </a:cubicBezTo>
                  <a:cubicBezTo>
                    <a:pt x="2300" y="10225"/>
                    <a:pt x="2311" y="10225"/>
                    <a:pt x="2322" y="10225"/>
                  </a:cubicBezTo>
                  <a:cubicBezTo>
                    <a:pt x="2339" y="10225"/>
                    <a:pt x="2356" y="10226"/>
                    <a:pt x="2373" y="10226"/>
                  </a:cubicBezTo>
                  <a:cubicBezTo>
                    <a:pt x="2386" y="10226"/>
                    <a:pt x="2399" y="10225"/>
                    <a:pt x="2411" y="10222"/>
                  </a:cubicBezTo>
                  <a:cubicBezTo>
                    <a:pt x="2450" y="10213"/>
                    <a:pt x="2491" y="10212"/>
                    <a:pt x="2532" y="10201"/>
                  </a:cubicBezTo>
                  <a:cubicBezTo>
                    <a:pt x="2572" y="10189"/>
                    <a:pt x="2601" y="10153"/>
                    <a:pt x="2641" y="10141"/>
                  </a:cubicBezTo>
                  <a:cubicBezTo>
                    <a:pt x="2681" y="10128"/>
                    <a:pt x="2725" y="10140"/>
                    <a:pt x="2764" y="10127"/>
                  </a:cubicBezTo>
                  <a:cubicBezTo>
                    <a:pt x="2802" y="10114"/>
                    <a:pt x="2825" y="10058"/>
                    <a:pt x="2863" y="10044"/>
                  </a:cubicBezTo>
                  <a:cubicBezTo>
                    <a:pt x="2902" y="10031"/>
                    <a:pt x="2946" y="10030"/>
                    <a:pt x="2984" y="10016"/>
                  </a:cubicBezTo>
                  <a:cubicBezTo>
                    <a:pt x="3044" y="10004"/>
                    <a:pt x="3046" y="10017"/>
                    <a:pt x="3106" y="10002"/>
                  </a:cubicBezTo>
                  <a:cubicBezTo>
                    <a:pt x="3183" y="9984"/>
                    <a:pt x="3184" y="9989"/>
                    <a:pt x="3259" y="9963"/>
                  </a:cubicBezTo>
                  <a:cubicBezTo>
                    <a:pt x="3334" y="9937"/>
                    <a:pt x="3336" y="9946"/>
                    <a:pt x="3413" y="9923"/>
                  </a:cubicBezTo>
                  <a:cubicBezTo>
                    <a:pt x="3490" y="9900"/>
                    <a:pt x="3491" y="9909"/>
                    <a:pt x="3569" y="9891"/>
                  </a:cubicBezTo>
                  <a:cubicBezTo>
                    <a:pt x="3646" y="9872"/>
                    <a:pt x="3635" y="9833"/>
                    <a:pt x="3711" y="9810"/>
                  </a:cubicBezTo>
                  <a:cubicBezTo>
                    <a:pt x="3786" y="9785"/>
                    <a:pt x="3791" y="9803"/>
                    <a:pt x="3863" y="9777"/>
                  </a:cubicBezTo>
                  <a:cubicBezTo>
                    <a:pt x="3935" y="9749"/>
                    <a:pt x="3938" y="9756"/>
                    <a:pt x="4012" y="9732"/>
                  </a:cubicBezTo>
                  <a:cubicBezTo>
                    <a:pt x="4085" y="9706"/>
                    <a:pt x="4084" y="9705"/>
                    <a:pt x="4158" y="9679"/>
                  </a:cubicBezTo>
                  <a:cubicBezTo>
                    <a:pt x="4232" y="9655"/>
                    <a:pt x="4233" y="9658"/>
                    <a:pt x="4306" y="9631"/>
                  </a:cubicBezTo>
                  <a:cubicBezTo>
                    <a:pt x="4378" y="9603"/>
                    <a:pt x="4369" y="9578"/>
                    <a:pt x="4441" y="9551"/>
                  </a:cubicBezTo>
                  <a:cubicBezTo>
                    <a:pt x="4515" y="9524"/>
                    <a:pt x="4512" y="9519"/>
                    <a:pt x="4585" y="9490"/>
                  </a:cubicBezTo>
                  <a:cubicBezTo>
                    <a:pt x="4656" y="9461"/>
                    <a:pt x="4657" y="9461"/>
                    <a:pt x="4730" y="9435"/>
                  </a:cubicBezTo>
                  <a:cubicBezTo>
                    <a:pt x="4803" y="9408"/>
                    <a:pt x="4811" y="9431"/>
                    <a:pt x="4882" y="9399"/>
                  </a:cubicBezTo>
                  <a:cubicBezTo>
                    <a:pt x="4952" y="9367"/>
                    <a:pt x="4961" y="9382"/>
                    <a:pt x="5031" y="9348"/>
                  </a:cubicBezTo>
                  <a:cubicBezTo>
                    <a:pt x="5082" y="9323"/>
                    <a:pt x="5077" y="9289"/>
                    <a:pt x="5118" y="9289"/>
                  </a:cubicBezTo>
                  <a:cubicBezTo>
                    <a:pt x="5124" y="9289"/>
                    <a:pt x="5130" y="9290"/>
                    <a:pt x="5138" y="9291"/>
                  </a:cubicBezTo>
                  <a:cubicBezTo>
                    <a:pt x="5174" y="9298"/>
                    <a:pt x="5131" y="9309"/>
                    <a:pt x="5164" y="9324"/>
                  </a:cubicBezTo>
                  <a:cubicBezTo>
                    <a:pt x="5209" y="9344"/>
                    <a:pt x="5256" y="9353"/>
                    <a:pt x="5305" y="9353"/>
                  </a:cubicBezTo>
                  <a:cubicBezTo>
                    <a:pt x="5345" y="9344"/>
                    <a:pt x="5384" y="9317"/>
                    <a:pt x="5426" y="9309"/>
                  </a:cubicBezTo>
                  <a:cubicBezTo>
                    <a:pt x="5436" y="9308"/>
                    <a:pt x="5445" y="9308"/>
                    <a:pt x="5455" y="9308"/>
                  </a:cubicBezTo>
                  <a:cubicBezTo>
                    <a:pt x="5480" y="9308"/>
                    <a:pt x="5505" y="9311"/>
                    <a:pt x="5530" y="9311"/>
                  </a:cubicBezTo>
                  <a:cubicBezTo>
                    <a:pt x="5538" y="9311"/>
                    <a:pt x="5547" y="9311"/>
                    <a:pt x="5555" y="9309"/>
                  </a:cubicBezTo>
                  <a:cubicBezTo>
                    <a:pt x="5598" y="9305"/>
                    <a:pt x="5638" y="9275"/>
                    <a:pt x="5680" y="9272"/>
                  </a:cubicBezTo>
                  <a:cubicBezTo>
                    <a:pt x="5682" y="9272"/>
                    <a:pt x="5684" y="9272"/>
                    <a:pt x="5686" y="9272"/>
                  </a:cubicBezTo>
                  <a:cubicBezTo>
                    <a:pt x="5727" y="9272"/>
                    <a:pt x="5768" y="9291"/>
                    <a:pt x="5809" y="9291"/>
                  </a:cubicBezTo>
                  <a:cubicBezTo>
                    <a:pt x="5839" y="9291"/>
                    <a:pt x="5869" y="9290"/>
                    <a:pt x="5899" y="9290"/>
                  </a:cubicBezTo>
                  <a:cubicBezTo>
                    <a:pt x="5911" y="9290"/>
                    <a:pt x="5924" y="9290"/>
                    <a:pt x="5936" y="9290"/>
                  </a:cubicBezTo>
                  <a:cubicBezTo>
                    <a:pt x="5979" y="9290"/>
                    <a:pt x="6021" y="9290"/>
                    <a:pt x="6064" y="9291"/>
                  </a:cubicBezTo>
                  <a:cubicBezTo>
                    <a:pt x="6065" y="9291"/>
                    <a:pt x="6067" y="9291"/>
                    <a:pt x="6068" y="9291"/>
                  </a:cubicBezTo>
                  <a:cubicBezTo>
                    <a:pt x="6105" y="9291"/>
                    <a:pt x="6144" y="9278"/>
                    <a:pt x="6182" y="9278"/>
                  </a:cubicBezTo>
                  <a:cubicBezTo>
                    <a:pt x="6185" y="9278"/>
                    <a:pt x="6189" y="9278"/>
                    <a:pt x="6192" y="9278"/>
                  </a:cubicBezTo>
                  <a:cubicBezTo>
                    <a:pt x="6234" y="9281"/>
                    <a:pt x="6277" y="9297"/>
                    <a:pt x="6319" y="9300"/>
                  </a:cubicBezTo>
                  <a:cubicBezTo>
                    <a:pt x="6360" y="9303"/>
                    <a:pt x="6401" y="9344"/>
                    <a:pt x="6442" y="9348"/>
                  </a:cubicBezTo>
                  <a:cubicBezTo>
                    <a:pt x="6446" y="9348"/>
                    <a:pt x="6450" y="9349"/>
                    <a:pt x="6455" y="9349"/>
                  </a:cubicBezTo>
                  <a:cubicBezTo>
                    <a:pt x="6500" y="9349"/>
                    <a:pt x="6558" y="9328"/>
                    <a:pt x="6585" y="9328"/>
                  </a:cubicBezTo>
                  <a:cubicBezTo>
                    <a:pt x="6597" y="9328"/>
                    <a:pt x="6603" y="9332"/>
                    <a:pt x="6598" y="9347"/>
                  </a:cubicBezTo>
                  <a:lnTo>
                    <a:pt x="6598" y="9347"/>
                  </a:lnTo>
                  <a:cubicBezTo>
                    <a:pt x="6607" y="9335"/>
                    <a:pt x="6634" y="9319"/>
                    <a:pt x="6691" y="9314"/>
                  </a:cubicBezTo>
                  <a:cubicBezTo>
                    <a:pt x="6693" y="9314"/>
                    <a:pt x="6695" y="9314"/>
                    <a:pt x="6697" y="9314"/>
                  </a:cubicBezTo>
                  <a:cubicBezTo>
                    <a:pt x="6728" y="9314"/>
                    <a:pt x="6764" y="9326"/>
                    <a:pt x="6804" y="9326"/>
                  </a:cubicBezTo>
                  <a:cubicBezTo>
                    <a:pt x="6807" y="9326"/>
                    <a:pt x="6810" y="9326"/>
                    <a:pt x="6812" y="9326"/>
                  </a:cubicBezTo>
                  <a:cubicBezTo>
                    <a:pt x="6849" y="9324"/>
                    <a:pt x="6888" y="9299"/>
                    <a:pt x="6933" y="9298"/>
                  </a:cubicBezTo>
                  <a:cubicBezTo>
                    <a:pt x="6936" y="9298"/>
                    <a:pt x="6939" y="9298"/>
                    <a:pt x="6942" y="9298"/>
                  </a:cubicBezTo>
                  <a:cubicBezTo>
                    <a:pt x="6974" y="9298"/>
                    <a:pt x="7008" y="9302"/>
                    <a:pt x="7044" y="9302"/>
                  </a:cubicBezTo>
                  <a:cubicBezTo>
                    <a:pt x="7047" y="9302"/>
                    <a:pt x="7051" y="9302"/>
                    <a:pt x="7054" y="9302"/>
                  </a:cubicBezTo>
                  <a:cubicBezTo>
                    <a:pt x="7055" y="9302"/>
                    <a:pt x="7056" y="9302"/>
                    <a:pt x="7056" y="9302"/>
                  </a:cubicBezTo>
                  <a:cubicBezTo>
                    <a:pt x="7093" y="9302"/>
                    <a:pt x="7132" y="9327"/>
                    <a:pt x="7173" y="9327"/>
                  </a:cubicBezTo>
                  <a:cubicBezTo>
                    <a:pt x="7174" y="9327"/>
                    <a:pt x="7175" y="9327"/>
                    <a:pt x="7176" y="9327"/>
                  </a:cubicBezTo>
                  <a:cubicBezTo>
                    <a:pt x="7207" y="9327"/>
                    <a:pt x="7239" y="9328"/>
                    <a:pt x="7271" y="9328"/>
                  </a:cubicBezTo>
                  <a:cubicBezTo>
                    <a:pt x="7279" y="9328"/>
                    <a:pt x="7288" y="9328"/>
                    <a:pt x="7296" y="9328"/>
                  </a:cubicBezTo>
                  <a:cubicBezTo>
                    <a:pt x="7335" y="9328"/>
                    <a:pt x="7375" y="9320"/>
                    <a:pt x="7416" y="9319"/>
                  </a:cubicBezTo>
                  <a:cubicBezTo>
                    <a:pt x="7457" y="9319"/>
                    <a:pt x="7496" y="9285"/>
                    <a:pt x="7536" y="9285"/>
                  </a:cubicBezTo>
                  <a:cubicBezTo>
                    <a:pt x="7578" y="9284"/>
                    <a:pt x="7616" y="9271"/>
                    <a:pt x="7657" y="9271"/>
                  </a:cubicBezTo>
                  <a:cubicBezTo>
                    <a:pt x="7697" y="9271"/>
                    <a:pt x="7737" y="9273"/>
                    <a:pt x="7777" y="9273"/>
                  </a:cubicBezTo>
                  <a:cubicBezTo>
                    <a:pt x="7817" y="9273"/>
                    <a:pt x="7857" y="9304"/>
                    <a:pt x="7899" y="9304"/>
                  </a:cubicBezTo>
                  <a:cubicBezTo>
                    <a:pt x="7900" y="9304"/>
                    <a:pt x="7901" y="9304"/>
                    <a:pt x="7902" y="9304"/>
                  </a:cubicBezTo>
                  <a:cubicBezTo>
                    <a:pt x="7941" y="9304"/>
                    <a:pt x="7980" y="9322"/>
                    <a:pt x="8018" y="9322"/>
                  </a:cubicBezTo>
                  <a:cubicBezTo>
                    <a:pt x="8059" y="9321"/>
                    <a:pt x="8099" y="9300"/>
                    <a:pt x="8139" y="9300"/>
                  </a:cubicBezTo>
                  <a:cubicBezTo>
                    <a:pt x="8179" y="9299"/>
                    <a:pt x="8219" y="9275"/>
                    <a:pt x="8259" y="9275"/>
                  </a:cubicBezTo>
                  <a:cubicBezTo>
                    <a:pt x="8300" y="9275"/>
                    <a:pt x="8339" y="9285"/>
                    <a:pt x="8380" y="9285"/>
                  </a:cubicBezTo>
                  <a:cubicBezTo>
                    <a:pt x="8421" y="9285"/>
                    <a:pt x="8460" y="9292"/>
                    <a:pt x="8502" y="9292"/>
                  </a:cubicBezTo>
                  <a:cubicBezTo>
                    <a:pt x="8542" y="9291"/>
                    <a:pt x="8582" y="9274"/>
                    <a:pt x="8622" y="9273"/>
                  </a:cubicBezTo>
                  <a:cubicBezTo>
                    <a:pt x="8663" y="9273"/>
                    <a:pt x="8703" y="9321"/>
                    <a:pt x="8742" y="9321"/>
                  </a:cubicBezTo>
                  <a:cubicBezTo>
                    <a:pt x="8783" y="9321"/>
                    <a:pt x="8822" y="9319"/>
                    <a:pt x="8863" y="9319"/>
                  </a:cubicBezTo>
                  <a:cubicBezTo>
                    <a:pt x="8902" y="9319"/>
                    <a:pt x="8943" y="9295"/>
                    <a:pt x="8984" y="9295"/>
                  </a:cubicBezTo>
                  <a:cubicBezTo>
                    <a:pt x="9024" y="9295"/>
                    <a:pt x="9064" y="9313"/>
                    <a:pt x="9105" y="9313"/>
                  </a:cubicBezTo>
                  <a:cubicBezTo>
                    <a:pt x="9146" y="9312"/>
                    <a:pt x="9185" y="9267"/>
                    <a:pt x="9226" y="9267"/>
                  </a:cubicBezTo>
                  <a:cubicBezTo>
                    <a:pt x="9267" y="9267"/>
                    <a:pt x="9307" y="9281"/>
                    <a:pt x="9347" y="9281"/>
                  </a:cubicBezTo>
                  <a:cubicBezTo>
                    <a:pt x="9389" y="9281"/>
                    <a:pt x="9428" y="9308"/>
                    <a:pt x="9469" y="9308"/>
                  </a:cubicBezTo>
                  <a:cubicBezTo>
                    <a:pt x="9510" y="9308"/>
                    <a:pt x="9549" y="9274"/>
                    <a:pt x="9590" y="9273"/>
                  </a:cubicBezTo>
                  <a:cubicBezTo>
                    <a:pt x="9632" y="9273"/>
                    <a:pt x="9671" y="9309"/>
                    <a:pt x="9712" y="9309"/>
                  </a:cubicBezTo>
                  <a:cubicBezTo>
                    <a:pt x="9752" y="9309"/>
                    <a:pt x="9793" y="9281"/>
                    <a:pt x="9834" y="9281"/>
                  </a:cubicBezTo>
                  <a:cubicBezTo>
                    <a:pt x="9873" y="9280"/>
                    <a:pt x="9915" y="9268"/>
                    <a:pt x="9954" y="9268"/>
                  </a:cubicBezTo>
                  <a:cubicBezTo>
                    <a:pt x="9995" y="9268"/>
                    <a:pt x="10037" y="9307"/>
                    <a:pt x="10076" y="9307"/>
                  </a:cubicBezTo>
                  <a:cubicBezTo>
                    <a:pt x="10117" y="9306"/>
                    <a:pt x="10158" y="9289"/>
                    <a:pt x="10198" y="9289"/>
                  </a:cubicBezTo>
                  <a:cubicBezTo>
                    <a:pt x="10238" y="9289"/>
                    <a:pt x="10279" y="9283"/>
                    <a:pt x="10319" y="9282"/>
                  </a:cubicBezTo>
                  <a:cubicBezTo>
                    <a:pt x="10360" y="9282"/>
                    <a:pt x="10400" y="9267"/>
                    <a:pt x="10441" y="9266"/>
                  </a:cubicBezTo>
                  <a:cubicBezTo>
                    <a:pt x="10480" y="9266"/>
                    <a:pt x="10522" y="9290"/>
                    <a:pt x="10562" y="9290"/>
                  </a:cubicBezTo>
                  <a:cubicBezTo>
                    <a:pt x="10602" y="9290"/>
                    <a:pt x="10643" y="9269"/>
                    <a:pt x="10682" y="9268"/>
                  </a:cubicBezTo>
                  <a:cubicBezTo>
                    <a:pt x="10722" y="9268"/>
                    <a:pt x="10764" y="9265"/>
                    <a:pt x="10803" y="9264"/>
                  </a:cubicBezTo>
                  <a:cubicBezTo>
                    <a:pt x="10804" y="9263"/>
                    <a:pt x="10805" y="9263"/>
                    <a:pt x="10806" y="9263"/>
                  </a:cubicBezTo>
                  <a:cubicBezTo>
                    <a:pt x="10845" y="9263"/>
                    <a:pt x="10887" y="9282"/>
                    <a:pt x="10925" y="9282"/>
                  </a:cubicBezTo>
                  <a:cubicBezTo>
                    <a:pt x="10929" y="9282"/>
                    <a:pt x="10932" y="9282"/>
                    <a:pt x="10936" y="9282"/>
                  </a:cubicBezTo>
                  <a:cubicBezTo>
                    <a:pt x="10969" y="9282"/>
                    <a:pt x="11002" y="9285"/>
                    <a:pt x="11035" y="9285"/>
                  </a:cubicBezTo>
                  <a:cubicBezTo>
                    <a:pt x="11039" y="9285"/>
                    <a:pt x="11042" y="9285"/>
                    <a:pt x="11046" y="9285"/>
                  </a:cubicBezTo>
                  <a:cubicBezTo>
                    <a:pt x="11047" y="9285"/>
                    <a:pt x="11049" y="9285"/>
                    <a:pt x="11051" y="9285"/>
                  </a:cubicBezTo>
                  <a:cubicBezTo>
                    <a:pt x="11089" y="9285"/>
                    <a:pt x="11127" y="9297"/>
                    <a:pt x="11163" y="9297"/>
                  </a:cubicBezTo>
                  <a:cubicBezTo>
                    <a:pt x="11165" y="9297"/>
                    <a:pt x="11166" y="9297"/>
                    <a:pt x="11168" y="9297"/>
                  </a:cubicBezTo>
                  <a:cubicBezTo>
                    <a:pt x="11210" y="9295"/>
                    <a:pt x="11250" y="9278"/>
                    <a:pt x="11289" y="9276"/>
                  </a:cubicBezTo>
                  <a:cubicBezTo>
                    <a:pt x="11330" y="9275"/>
                    <a:pt x="11370" y="9258"/>
                    <a:pt x="11408" y="9256"/>
                  </a:cubicBezTo>
                  <a:cubicBezTo>
                    <a:pt x="11409" y="9256"/>
                    <a:pt x="11410" y="9256"/>
                    <a:pt x="11411" y="9256"/>
                  </a:cubicBezTo>
                  <a:cubicBezTo>
                    <a:pt x="11451" y="9256"/>
                    <a:pt x="11490" y="9280"/>
                    <a:pt x="11526" y="9280"/>
                  </a:cubicBezTo>
                  <a:cubicBezTo>
                    <a:pt x="11527" y="9280"/>
                    <a:pt x="11529" y="9280"/>
                    <a:pt x="11530" y="9280"/>
                  </a:cubicBezTo>
                  <a:cubicBezTo>
                    <a:pt x="11574" y="9277"/>
                    <a:pt x="11613" y="9253"/>
                    <a:pt x="11650" y="9250"/>
                  </a:cubicBezTo>
                  <a:cubicBezTo>
                    <a:pt x="11655" y="9249"/>
                    <a:pt x="11660" y="9249"/>
                    <a:pt x="11665" y="9249"/>
                  </a:cubicBezTo>
                  <a:cubicBezTo>
                    <a:pt x="11699" y="9249"/>
                    <a:pt x="11732" y="9257"/>
                    <a:pt x="11760" y="9257"/>
                  </a:cubicBezTo>
                  <a:cubicBezTo>
                    <a:pt x="11764" y="9257"/>
                    <a:pt x="11768" y="9256"/>
                    <a:pt x="11772" y="9256"/>
                  </a:cubicBezTo>
                  <a:cubicBezTo>
                    <a:pt x="11811" y="9251"/>
                    <a:pt x="11851" y="9241"/>
                    <a:pt x="11889" y="9227"/>
                  </a:cubicBezTo>
                  <a:cubicBezTo>
                    <a:pt x="11964" y="9227"/>
                    <a:pt x="11964" y="9243"/>
                    <a:pt x="12039" y="9243"/>
                  </a:cubicBezTo>
                  <a:cubicBezTo>
                    <a:pt x="12106" y="9242"/>
                    <a:pt x="12112" y="9232"/>
                    <a:pt x="12165" y="9232"/>
                  </a:cubicBezTo>
                  <a:cubicBezTo>
                    <a:pt x="12172" y="9232"/>
                    <a:pt x="12179" y="9232"/>
                    <a:pt x="12188" y="9233"/>
                  </a:cubicBezTo>
                  <a:cubicBezTo>
                    <a:pt x="12192" y="9233"/>
                    <a:pt x="12197" y="9233"/>
                    <a:pt x="12201" y="9233"/>
                  </a:cubicBezTo>
                  <a:cubicBezTo>
                    <a:pt x="12263" y="9233"/>
                    <a:pt x="12267" y="9219"/>
                    <a:pt x="12337" y="9218"/>
                  </a:cubicBezTo>
                  <a:cubicBezTo>
                    <a:pt x="12413" y="9215"/>
                    <a:pt x="12411" y="9211"/>
                    <a:pt x="12487" y="9208"/>
                  </a:cubicBezTo>
                  <a:cubicBezTo>
                    <a:pt x="12490" y="9208"/>
                    <a:pt x="12492" y="9208"/>
                    <a:pt x="12494" y="9208"/>
                  </a:cubicBezTo>
                  <a:cubicBezTo>
                    <a:pt x="12563" y="9208"/>
                    <a:pt x="12563" y="9237"/>
                    <a:pt x="12636" y="9246"/>
                  </a:cubicBezTo>
                  <a:cubicBezTo>
                    <a:pt x="12658" y="9249"/>
                    <a:pt x="12674" y="9250"/>
                    <a:pt x="12688" y="9250"/>
                  </a:cubicBezTo>
                  <a:cubicBezTo>
                    <a:pt x="12706" y="9250"/>
                    <a:pt x="12719" y="9249"/>
                    <a:pt x="12738" y="9249"/>
                  </a:cubicBezTo>
                  <a:cubicBezTo>
                    <a:pt x="12751" y="9249"/>
                    <a:pt x="12766" y="9249"/>
                    <a:pt x="12787" y="9252"/>
                  </a:cubicBezTo>
                  <a:cubicBezTo>
                    <a:pt x="12844" y="9257"/>
                    <a:pt x="12858" y="9267"/>
                    <a:pt x="12894" y="9267"/>
                  </a:cubicBezTo>
                  <a:cubicBezTo>
                    <a:pt x="12905" y="9267"/>
                    <a:pt x="12919" y="9266"/>
                    <a:pt x="12937" y="9264"/>
                  </a:cubicBezTo>
                  <a:cubicBezTo>
                    <a:pt x="13015" y="9252"/>
                    <a:pt x="13010" y="9242"/>
                    <a:pt x="13089" y="9236"/>
                  </a:cubicBezTo>
                  <a:cubicBezTo>
                    <a:pt x="13136" y="9232"/>
                    <a:pt x="13153" y="9226"/>
                    <a:pt x="13177" y="9226"/>
                  </a:cubicBezTo>
                  <a:cubicBezTo>
                    <a:pt x="13192" y="9226"/>
                    <a:pt x="13209" y="9228"/>
                    <a:pt x="13238" y="9234"/>
                  </a:cubicBezTo>
                  <a:cubicBezTo>
                    <a:pt x="13303" y="9245"/>
                    <a:pt x="13309" y="9253"/>
                    <a:pt x="13359" y="9253"/>
                  </a:cubicBezTo>
                  <a:cubicBezTo>
                    <a:pt x="13366" y="9253"/>
                    <a:pt x="13375" y="9253"/>
                    <a:pt x="13385" y="9253"/>
                  </a:cubicBezTo>
                  <a:cubicBezTo>
                    <a:pt x="13461" y="9251"/>
                    <a:pt x="13459" y="9240"/>
                    <a:pt x="13535" y="9225"/>
                  </a:cubicBezTo>
                  <a:cubicBezTo>
                    <a:pt x="13555" y="9222"/>
                    <a:pt x="13549" y="9226"/>
                    <a:pt x="13564" y="9213"/>
                  </a:cubicBezTo>
                  <a:cubicBezTo>
                    <a:pt x="13567" y="9176"/>
                    <a:pt x="13581" y="9152"/>
                    <a:pt x="13585" y="9115"/>
                  </a:cubicBezTo>
                  <a:cubicBezTo>
                    <a:pt x="13589" y="9076"/>
                    <a:pt x="13574" y="9037"/>
                    <a:pt x="13579" y="8998"/>
                  </a:cubicBezTo>
                  <a:cubicBezTo>
                    <a:pt x="13583" y="8961"/>
                    <a:pt x="13595" y="8924"/>
                    <a:pt x="13599" y="8886"/>
                  </a:cubicBezTo>
                  <a:cubicBezTo>
                    <a:pt x="13603" y="8848"/>
                    <a:pt x="13596" y="8808"/>
                    <a:pt x="13601" y="8771"/>
                  </a:cubicBezTo>
                  <a:cubicBezTo>
                    <a:pt x="13605" y="8733"/>
                    <a:pt x="13649" y="8700"/>
                    <a:pt x="13654" y="8663"/>
                  </a:cubicBezTo>
                  <a:cubicBezTo>
                    <a:pt x="13659" y="8624"/>
                    <a:pt x="13633" y="8583"/>
                    <a:pt x="13638" y="8544"/>
                  </a:cubicBezTo>
                  <a:cubicBezTo>
                    <a:pt x="13644" y="8507"/>
                    <a:pt x="13668" y="8471"/>
                    <a:pt x="13674" y="8434"/>
                  </a:cubicBezTo>
                  <a:cubicBezTo>
                    <a:pt x="13679" y="8397"/>
                    <a:pt x="13682" y="8358"/>
                    <a:pt x="13688" y="8321"/>
                  </a:cubicBezTo>
                  <a:cubicBezTo>
                    <a:pt x="13693" y="8283"/>
                    <a:pt x="13681" y="8243"/>
                    <a:pt x="13688" y="8204"/>
                  </a:cubicBezTo>
                  <a:cubicBezTo>
                    <a:pt x="13692" y="8175"/>
                    <a:pt x="13708" y="8166"/>
                    <a:pt x="13712" y="8136"/>
                  </a:cubicBezTo>
                  <a:cubicBezTo>
                    <a:pt x="13753" y="8156"/>
                    <a:pt x="13755" y="8147"/>
                    <a:pt x="13789" y="8176"/>
                  </a:cubicBezTo>
                  <a:cubicBezTo>
                    <a:pt x="13849" y="8229"/>
                    <a:pt x="13831" y="8249"/>
                    <a:pt x="13892" y="8301"/>
                  </a:cubicBezTo>
                  <a:cubicBezTo>
                    <a:pt x="13952" y="8354"/>
                    <a:pt x="13952" y="8348"/>
                    <a:pt x="14006" y="8406"/>
                  </a:cubicBezTo>
                  <a:cubicBezTo>
                    <a:pt x="14061" y="8464"/>
                    <a:pt x="14070" y="8455"/>
                    <a:pt x="14127" y="8512"/>
                  </a:cubicBezTo>
                  <a:cubicBezTo>
                    <a:pt x="14184" y="8569"/>
                    <a:pt x="14195" y="8554"/>
                    <a:pt x="14255" y="8606"/>
                  </a:cubicBezTo>
                  <a:cubicBezTo>
                    <a:pt x="14314" y="8658"/>
                    <a:pt x="14303" y="8670"/>
                    <a:pt x="14362" y="8725"/>
                  </a:cubicBezTo>
                  <a:cubicBezTo>
                    <a:pt x="14420" y="8779"/>
                    <a:pt x="14403" y="8797"/>
                    <a:pt x="14463" y="8850"/>
                  </a:cubicBezTo>
                  <a:cubicBezTo>
                    <a:pt x="14523" y="8902"/>
                    <a:pt x="14542" y="8881"/>
                    <a:pt x="14601" y="8934"/>
                  </a:cubicBezTo>
                  <a:cubicBezTo>
                    <a:pt x="14659" y="8987"/>
                    <a:pt x="14649" y="8998"/>
                    <a:pt x="14710" y="9050"/>
                  </a:cubicBezTo>
                  <a:cubicBezTo>
                    <a:pt x="14769" y="9101"/>
                    <a:pt x="14772" y="9099"/>
                    <a:pt x="14831" y="9151"/>
                  </a:cubicBezTo>
                  <a:cubicBezTo>
                    <a:pt x="14892" y="9204"/>
                    <a:pt x="14914" y="9178"/>
                    <a:pt x="14973" y="9231"/>
                  </a:cubicBezTo>
                  <a:cubicBezTo>
                    <a:pt x="15031" y="9285"/>
                    <a:pt x="15030" y="9285"/>
                    <a:pt x="15092" y="9334"/>
                  </a:cubicBezTo>
                  <a:cubicBezTo>
                    <a:pt x="15146" y="9378"/>
                    <a:pt x="15140" y="9385"/>
                    <a:pt x="15190" y="9433"/>
                  </a:cubicBezTo>
                  <a:cubicBezTo>
                    <a:pt x="15204" y="9465"/>
                    <a:pt x="15212" y="9509"/>
                    <a:pt x="15240" y="9544"/>
                  </a:cubicBezTo>
                  <a:cubicBezTo>
                    <a:pt x="15266" y="9575"/>
                    <a:pt x="15293" y="9603"/>
                    <a:pt x="15322" y="9631"/>
                  </a:cubicBezTo>
                  <a:cubicBezTo>
                    <a:pt x="15349" y="9658"/>
                    <a:pt x="15395" y="9667"/>
                    <a:pt x="15426" y="9693"/>
                  </a:cubicBezTo>
                  <a:cubicBezTo>
                    <a:pt x="15456" y="9718"/>
                    <a:pt x="15485" y="9744"/>
                    <a:pt x="15518" y="9768"/>
                  </a:cubicBezTo>
                  <a:cubicBezTo>
                    <a:pt x="15550" y="9793"/>
                    <a:pt x="15574" y="9824"/>
                    <a:pt x="15608" y="9846"/>
                  </a:cubicBezTo>
                  <a:cubicBezTo>
                    <a:pt x="15640" y="9870"/>
                    <a:pt x="15658" y="9914"/>
                    <a:pt x="15691" y="9935"/>
                  </a:cubicBezTo>
                  <a:cubicBezTo>
                    <a:pt x="15725" y="9957"/>
                    <a:pt x="15760" y="9978"/>
                    <a:pt x="15794" y="9997"/>
                  </a:cubicBezTo>
                  <a:cubicBezTo>
                    <a:pt x="15828" y="10017"/>
                    <a:pt x="15866" y="10033"/>
                    <a:pt x="15901" y="10052"/>
                  </a:cubicBezTo>
                  <a:cubicBezTo>
                    <a:pt x="15935" y="10071"/>
                    <a:pt x="15976" y="10082"/>
                    <a:pt x="16011" y="10100"/>
                  </a:cubicBezTo>
                  <a:cubicBezTo>
                    <a:pt x="16048" y="10118"/>
                    <a:pt x="16099" y="10103"/>
                    <a:pt x="16134" y="10118"/>
                  </a:cubicBezTo>
                  <a:cubicBezTo>
                    <a:pt x="16136" y="10119"/>
                    <a:pt x="16121" y="10148"/>
                    <a:pt x="16122" y="10150"/>
                  </a:cubicBezTo>
                  <a:cubicBezTo>
                    <a:pt x="16122" y="10150"/>
                    <a:pt x="16122" y="10150"/>
                    <a:pt x="16122" y="10150"/>
                  </a:cubicBezTo>
                  <a:cubicBezTo>
                    <a:pt x="16125" y="10150"/>
                    <a:pt x="16128" y="10143"/>
                    <a:pt x="16128" y="10143"/>
                  </a:cubicBezTo>
                  <a:cubicBezTo>
                    <a:pt x="16165" y="10159"/>
                    <a:pt x="16192" y="10189"/>
                    <a:pt x="16223" y="10200"/>
                  </a:cubicBezTo>
                  <a:cubicBezTo>
                    <a:pt x="16231" y="10203"/>
                    <a:pt x="16240" y="10204"/>
                    <a:pt x="16249" y="10204"/>
                  </a:cubicBezTo>
                  <a:cubicBezTo>
                    <a:pt x="16282" y="10204"/>
                    <a:pt x="16320" y="10188"/>
                    <a:pt x="16343" y="10188"/>
                  </a:cubicBezTo>
                  <a:cubicBezTo>
                    <a:pt x="16344" y="10188"/>
                    <a:pt x="16346" y="10188"/>
                    <a:pt x="16347" y="10188"/>
                  </a:cubicBezTo>
                  <a:cubicBezTo>
                    <a:pt x="16397" y="10222"/>
                    <a:pt x="16357" y="10250"/>
                    <a:pt x="16433" y="10275"/>
                  </a:cubicBezTo>
                  <a:cubicBezTo>
                    <a:pt x="16447" y="10279"/>
                    <a:pt x="16464" y="10280"/>
                    <a:pt x="16482" y="10280"/>
                  </a:cubicBezTo>
                  <a:cubicBezTo>
                    <a:pt x="16493" y="10280"/>
                    <a:pt x="16504" y="10280"/>
                    <a:pt x="16516" y="10280"/>
                  </a:cubicBezTo>
                  <a:cubicBezTo>
                    <a:pt x="16528" y="10280"/>
                    <a:pt x="16541" y="10280"/>
                    <a:pt x="16554" y="10281"/>
                  </a:cubicBezTo>
                  <a:cubicBezTo>
                    <a:pt x="16559" y="10282"/>
                    <a:pt x="16564" y="10282"/>
                    <a:pt x="16569" y="10282"/>
                  </a:cubicBezTo>
                  <a:cubicBezTo>
                    <a:pt x="16599" y="10282"/>
                    <a:pt x="16633" y="10275"/>
                    <a:pt x="16671" y="10274"/>
                  </a:cubicBezTo>
                  <a:cubicBezTo>
                    <a:pt x="16672" y="10274"/>
                    <a:pt x="16674" y="10274"/>
                    <a:pt x="16675" y="10274"/>
                  </a:cubicBezTo>
                  <a:cubicBezTo>
                    <a:pt x="16704" y="10274"/>
                    <a:pt x="16737" y="10284"/>
                    <a:pt x="16772" y="10284"/>
                  </a:cubicBezTo>
                  <a:cubicBezTo>
                    <a:pt x="16778" y="10284"/>
                    <a:pt x="16784" y="10284"/>
                    <a:pt x="16790" y="10283"/>
                  </a:cubicBezTo>
                  <a:cubicBezTo>
                    <a:pt x="16826" y="10278"/>
                    <a:pt x="16865" y="10268"/>
                    <a:pt x="16908" y="10260"/>
                  </a:cubicBezTo>
                  <a:cubicBezTo>
                    <a:pt x="16944" y="10252"/>
                    <a:pt x="16981" y="10240"/>
                    <a:pt x="17022" y="10229"/>
                  </a:cubicBezTo>
                  <a:cubicBezTo>
                    <a:pt x="17058" y="10220"/>
                    <a:pt x="17091" y="10191"/>
                    <a:pt x="17132" y="10180"/>
                  </a:cubicBezTo>
                  <a:cubicBezTo>
                    <a:pt x="17139" y="10178"/>
                    <a:pt x="17146" y="10177"/>
                    <a:pt x="17154" y="10177"/>
                  </a:cubicBezTo>
                  <a:cubicBezTo>
                    <a:pt x="17178" y="10177"/>
                    <a:pt x="17204" y="10184"/>
                    <a:pt x="17229" y="10184"/>
                  </a:cubicBezTo>
                  <a:cubicBezTo>
                    <a:pt x="17238" y="10184"/>
                    <a:pt x="17247" y="10183"/>
                    <a:pt x="17256" y="10180"/>
                  </a:cubicBezTo>
                  <a:cubicBezTo>
                    <a:pt x="17292" y="10167"/>
                    <a:pt x="17327" y="10144"/>
                    <a:pt x="17365" y="10129"/>
                  </a:cubicBezTo>
                  <a:cubicBezTo>
                    <a:pt x="17402" y="10117"/>
                    <a:pt x="17439" y="10101"/>
                    <a:pt x="17476" y="10086"/>
                  </a:cubicBezTo>
                  <a:cubicBezTo>
                    <a:pt x="17513" y="10071"/>
                    <a:pt x="17550" y="10057"/>
                    <a:pt x="17588" y="10040"/>
                  </a:cubicBezTo>
                  <a:cubicBezTo>
                    <a:pt x="17623" y="10025"/>
                    <a:pt x="17667" y="10024"/>
                    <a:pt x="17704" y="10007"/>
                  </a:cubicBezTo>
                  <a:cubicBezTo>
                    <a:pt x="17739" y="9989"/>
                    <a:pt x="17769" y="9959"/>
                    <a:pt x="17807" y="9941"/>
                  </a:cubicBezTo>
                  <a:cubicBezTo>
                    <a:pt x="17843" y="9924"/>
                    <a:pt x="17883" y="9917"/>
                    <a:pt x="17919" y="9899"/>
                  </a:cubicBezTo>
                  <a:cubicBezTo>
                    <a:pt x="17956" y="9879"/>
                    <a:pt x="17984" y="9852"/>
                    <a:pt x="18020" y="9831"/>
                  </a:cubicBezTo>
                  <a:cubicBezTo>
                    <a:pt x="18057" y="9812"/>
                    <a:pt x="18102" y="9801"/>
                    <a:pt x="18136" y="9780"/>
                  </a:cubicBezTo>
                  <a:cubicBezTo>
                    <a:pt x="18171" y="9756"/>
                    <a:pt x="18193" y="9715"/>
                    <a:pt x="18224" y="9689"/>
                  </a:cubicBezTo>
                  <a:cubicBezTo>
                    <a:pt x="18255" y="9663"/>
                    <a:pt x="18280" y="9628"/>
                    <a:pt x="18308" y="9599"/>
                  </a:cubicBezTo>
                  <a:cubicBezTo>
                    <a:pt x="18336" y="9570"/>
                    <a:pt x="18375" y="9548"/>
                    <a:pt x="18400" y="9516"/>
                  </a:cubicBezTo>
                  <a:cubicBezTo>
                    <a:pt x="18424" y="9483"/>
                    <a:pt x="18425" y="9435"/>
                    <a:pt x="18444" y="9398"/>
                  </a:cubicBezTo>
                  <a:cubicBezTo>
                    <a:pt x="18463" y="9362"/>
                    <a:pt x="18508" y="9337"/>
                    <a:pt x="18523" y="9299"/>
                  </a:cubicBezTo>
                  <a:cubicBezTo>
                    <a:pt x="18538" y="9260"/>
                    <a:pt x="18543" y="9219"/>
                    <a:pt x="18554" y="9179"/>
                  </a:cubicBezTo>
                  <a:cubicBezTo>
                    <a:pt x="18564" y="9138"/>
                    <a:pt x="18565" y="9098"/>
                    <a:pt x="18570" y="9056"/>
                  </a:cubicBezTo>
                  <a:cubicBezTo>
                    <a:pt x="18576" y="9015"/>
                    <a:pt x="18563" y="8974"/>
                    <a:pt x="18564" y="8933"/>
                  </a:cubicBezTo>
                  <a:cubicBezTo>
                    <a:pt x="18566" y="8891"/>
                    <a:pt x="18564" y="8853"/>
                    <a:pt x="18563" y="8811"/>
                  </a:cubicBezTo>
                  <a:cubicBezTo>
                    <a:pt x="18561" y="8770"/>
                    <a:pt x="18591" y="8727"/>
                    <a:pt x="18587" y="8685"/>
                  </a:cubicBezTo>
                  <a:cubicBezTo>
                    <a:pt x="18582" y="8645"/>
                    <a:pt x="18579" y="8603"/>
                    <a:pt x="18572" y="8562"/>
                  </a:cubicBezTo>
                  <a:cubicBezTo>
                    <a:pt x="18565" y="8522"/>
                    <a:pt x="18570" y="8478"/>
                    <a:pt x="18560" y="8437"/>
                  </a:cubicBezTo>
                  <a:cubicBezTo>
                    <a:pt x="18552" y="8397"/>
                    <a:pt x="18523" y="8361"/>
                    <a:pt x="18512" y="8321"/>
                  </a:cubicBezTo>
                  <a:cubicBezTo>
                    <a:pt x="18502" y="8281"/>
                    <a:pt x="18505" y="8237"/>
                    <a:pt x="18493" y="8198"/>
                  </a:cubicBezTo>
                  <a:cubicBezTo>
                    <a:pt x="18480" y="8158"/>
                    <a:pt x="18460" y="8121"/>
                    <a:pt x="18446" y="8081"/>
                  </a:cubicBezTo>
                  <a:cubicBezTo>
                    <a:pt x="18432" y="8043"/>
                    <a:pt x="18424" y="8010"/>
                    <a:pt x="18409" y="7971"/>
                  </a:cubicBezTo>
                  <a:cubicBezTo>
                    <a:pt x="18415" y="7936"/>
                    <a:pt x="18422" y="7908"/>
                    <a:pt x="18430" y="7874"/>
                  </a:cubicBezTo>
                  <a:cubicBezTo>
                    <a:pt x="18436" y="7838"/>
                    <a:pt x="18450" y="7804"/>
                    <a:pt x="18459" y="7770"/>
                  </a:cubicBezTo>
                  <a:cubicBezTo>
                    <a:pt x="18459" y="7770"/>
                    <a:pt x="18457" y="7770"/>
                    <a:pt x="18455" y="7770"/>
                  </a:cubicBezTo>
                  <a:cubicBezTo>
                    <a:pt x="18449" y="7770"/>
                    <a:pt x="18436" y="7770"/>
                    <a:pt x="18429" y="7770"/>
                  </a:cubicBezTo>
                  <a:cubicBezTo>
                    <a:pt x="18426" y="7770"/>
                    <a:pt x="18425" y="7770"/>
                    <a:pt x="18425" y="7770"/>
                  </a:cubicBezTo>
                  <a:cubicBezTo>
                    <a:pt x="18357" y="7723"/>
                    <a:pt x="18369" y="7706"/>
                    <a:pt x="18302" y="7660"/>
                  </a:cubicBezTo>
                  <a:cubicBezTo>
                    <a:pt x="18277" y="7644"/>
                    <a:pt x="18281" y="7643"/>
                    <a:pt x="18260" y="7623"/>
                  </a:cubicBezTo>
                  <a:cubicBezTo>
                    <a:pt x="18243" y="7588"/>
                    <a:pt x="18199" y="7577"/>
                    <a:pt x="18182" y="7542"/>
                  </a:cubicBezTo>
                  <a:cubicBezTo>
                    <a:pt x="18165" y="7507"/>
                    <a:pt x="18141" y="7477"/>
                    <a:pt x="18124" y="7444"/>
                  </a:cubicBezTo>
                  <a:cubicBezTo>
                    <a:pt x="18106" y="7411"/>
                    <a:pt x="18121" y="7358"/>
                    <a:pt x="18103" y="7326"/>
                  </a:cubicBezTo>
                  <a:cubicBezTo>
                    <a:pt x="18085" y="7293"/>
                    <a:pt x="18073" y="7255"/>
                    <a:pt x="18055" y="7223"/>
                  </a:cubicBezTo>
                  <a:cubicBezTo>
                    <a:pt x="18035" y="7190"/>
                    <a:pt x="17982" y="7177"/>
                    <a:pt x="17963" y="7145"/>
                  </a:cubicBezTo>
                  <a:cubicBezTo>
                    <a:pt x="17944" y="7113"/>
                    <a:pt x="17948" y="7066"/>
                    <a:pt x="17929" y="7035"/>
                  </a:cubicBezTo>
                  <a:cubicBezTo>
                    <a:pt x="17914" y="6997"/>
                    <a:pt x="17873" y="6973"/>
                    <a:pt x="17857" y="6934"/>
                  </a:cubicBezTo>
                  <a:cubicBezTo>
                    <a:pt x="17842" y="6897"/>
                    <a:pt x="17837" y="6857"/>
                    <a:pt x="17821" y="6821"/>
                  </a:cubicBezTo>
                  <a:cubicBezTo>
                    <a:pt x="17806" y="6783"/>
                    <a:pt x="17810" y="6738"/>
                    <a:pt x="17794" y="6702"/>
                  </a:cubicBezTo>
                  <a:cubicBezTo>
                    <a:pt x="17778" y="6665"/>
                    <a:pt x="17765" y="6627"/>
                    <a:pt x="17749" y="6590"/>
                  </a:cubicBezTo>
                  <a:cubicBezTo>
                    <a:pt x="17732" y="6553"/>
                    <a:pt x="17706" y="6521"/>
                    <a:pt x="17690" y="6485"/>
                  </a:cubicBezTo>
                  <a:cubicBezTo>
                    <a:pt x="17673" y="6448"/>
                    <a:pt x="17669" y="6406"/>
                    <a:pt x="17653" y="6370"/>
                  </a:cubicBezTo>
                  <a:cubicBezTo>
                    <a:pt x="17636" y="6333"/>
                    <a:pt x="17609" y="6301"/>
                    <a:pt x="17592" y="6265"/>
                  </a:cubicBezTo>
                  <a:cubicBezTo>
                    <a:pt x="17574" y="6228"/>
                    <a:pt x="17534" y="6204"/>
                    <a:pt x="17516" y="6168"/>
                  </a:cubicBezTo>
                  <a:cubicBezTo>
                    <a:pt x="17499" y="6131"/>
                    <a:pt x="17467" y="6102"/>
                    <a:pt x="17450" y="6066"/>
                  </a:cubicBezTo>
                  <a:cubicBezTo>
                    <a:pt x="17431" y="6031"/>
                    <a:pt x="17440" y="5981"/>
                    <a:pt x="17423" y="5946"/>
                  </a:cubicBezTo>
                  <a:cubicBezTo>
                    <a:pt x="17406" y="5911"/>
                    <a:pt x="17378" y="5879"/>
                    <a:pt x="17360" y="5843"/>
                  </a:cubicBezTo>
                  <a:cubicBezTo>
                    <a:pt x="17343" y="5807"/>
                    <a:pt x="17316" y="5775"/>
                    <a:pt x="17298" y="5740"/>
                  </a:cubicBezTo>
                  <a:cubicBezTo>
                    <a:pt x="17280" y="5705"/>
                    <a:pt x="17254" y="5671"/>
                    <a:pt x="17236" y="5636"/>
                  </a:cubicBezTo>
                  <a:cubicBezTo>
                    <a:pt x="17217" y="5601"/>
                    <a:pt x="17213" y="5556"/>
                    <a:pt x="17195" y="5522"/>
                  </a:cubicBezTo>
                  <a:cubicBezTo>
                    <a:pt x="17177" y="5488"/>
                    <a:pt x="17152" y="5453"/>
                    <a:pt x="17134" y="5418"/>
                  </a:cubicBezTo>
                  <a:cubicBezTo>
                    <a:pt x="17115" y="5383"/>
                    <a:pt x="17105" y="5342"/>
                    <a:pt x="17087" y="5307"/>
                  </a:cubicBezTo>
                  <a:cubicBezTo>
                    <a:pt x="17069" y="5272"/>
                    <a:pt x="17053" y="5233"/>
                    <a:pt x="17035" y="5198"/>
                  </a:cubicBezTo>
                  <a:cubicBezTo>
                    <a:pt x="17017" y="5164"/>
                    <a:pt x="17015" y="5117"/>
                    <a:pt x="16996" y="5082"/>
                  </a:cubicBezTo>
                  <a:cubicBezTo>
                    <a:pt x="16977" y="5046"/>
                    <a:pt x="16942" y="5019"/>
                    <a:pt x="16924" y="4985"/>
                  </a:cubicBezTo>
                  <a:cubicBezTo>
                    <a:pt x="16904" y="4948"/>
                    <a:pt x="16879" y="4916"/>
                    <a:pt x="16861" y="4881"/>
                  </a:cubicBezTo>
                  <a:cubicBezTo>
                    <a:pt x="16841" y="4844"/>
                    <a:pt x="16848" y="4796"/>
                    <a:pt x="16830" y="4763"/>
                  </a:cubicBezTo>
                  <a:cubicBezTo>
                    <a:pt x="16810" y="4724"/>
                    <a:pt x="16785" y="4692"/>
                    <a:pt x="16769" y="4660"/>
                  </a:cubicBezTo>
                  <a:cubicBezTo>
                    <a:pt x="16748" y="4618"/>
                    <a:pt x="16733" y="4582"/>
                    <a:pt x="16719" y="4552"/>
                  </a:cubicBezTo>
                  <a:cubicBezTo>
                    <a:pt x="16703" y="4516"/>
                    <a:pt x="16670" y="4487"/>
                    <a:pt x="16654" y="4450"/>
                  </a:cubicBezTo>
                  <a:cubicBezTo>
                    <a:pt x="16638" y="4412"/>
                    <a:pt x="16641" y="4368"/>
                    <a:pt x="16626" y="4331"/>
                  </a:cubicBezTo>
                  <a:cubicBezTo>
                    <a:pt x="16610" y="4293"/>
                    <a:pt x="16584" y="4261"/>
                    <a:pt x="16569" y="4224"/>
                  </a:cubicBezTo>
                  <a:cubicBezTo>
                    <a:pt x="16554" y="4185"/>
                    <a:pt x="16554" y="4144"/>
                    <a:pt x="16539" y="4105"/>
                  </a:cubicBezTo>
                  <a:cubicBezTo>
                    <a:pt x="16524" y="4068"/>
                    <a:pt x="16501" y="4035"/>
                    <a:pt x="16486" y="3997"/>
                  </a:cubicBezTo>
                  <a:cubicBezTo>
                    <a:pt x="16471" y="3959"/>
                    <a:pt x="16462" y="3920"/>
                    <a:pt x="16447" y="3883"/>
                  </a:cubicBezTo>
                  <a:cubicBezTo>
                    <a:pt x="16432" y="3846"/>
                    <a:pt x="16389" y="3820"/>
                    <a:pt x="16374" y="3782"/>
                  </a:cubicBezTo>
                  <a:cubicBezTo>
                    <a:pt x="16359" y="3745"/>
                    <a:pt x="16370" y="3698"/>
                    <a:pt x="16355" y="3661"/>
                  </a:cubicBezTo>
                  <a:cubicBezTo>
                    <a:pt x="16340" y="3623"/>
                    <a:pt x="16291" y="3600"/>
                    <a:pt x="16276" y="3562"/>
                  </a:cubicBezTo>
                  <a:cubicBezTo>
                    <a:pt x="16261" y="3525"/>
                    <a:pt x="16253" y="3484"/>
                    <a:pt x="16237" y="3448"/>
                  </a:cubicBezTo>
                  <a:cubicBezTo>
                    <a:pt x="16222" y="3410"/>
                    <a:pt x="16235" y="3361"/>
                    <a:pt x="16219" y="3324"/>
                  </a:cubicBezTo>
                  <a:cubicBezTo>
                    <a:pt x="16204" y="3287"/>
                    <a:pt x="16152" y="3265"/>
                    <a:pt x="16136" y="3229"/>
                  </a:cubicBezTo>
                  <a:cubicBezTo>
                    <a:pt x="16120" y="3191"/>
                    <a:pt x="16124" y="3145"/>
                    <a:pt x="16108" y="3108"/>
                  </a:cubicBezTo>
                  <a:cubicBezTo>
                    <a:pt x="16092" y="3070"/>
                    <a:pt x="16080" y="3032"/>
                    <a:pt x="16063" y="2996"/>
                  </a:cubicBezTo>
                  <a:cubicBezTo>
                    <a:pt x="16047" y="2959"/>
                    <a:pt x="16010" y="2931"/>
                    <a:pt x="15994" y="2895"/>
                  </a:cubicBezTo>
                  <a:cubicBezTo>
                    <a:pt x="15976" y="2859"/>
                    <a:pt x="15967" y="2818"/>
                    <a:pt x="15949" y="2782"/>
                  </a:cubicBezTo>
                  <a:cubicBezTo>
                    <a:pt x="15932" y="2745"/>
                    <a:pt x="15906" y="2713"/>
                    <a:pt x="15888" y="2678"/>
                  </a:cubicBezTo>
                  <a:cubicBezTo>
                    <a:pt x="15870" y="2642"/>
                    <a:pt x="15864" y="2599"/>
                    <a:pt x="15845" y="2564"/>
                  </a:cubicBezTo>
                  <a:cubicBezTo>
                    <a:pt x="15826" y="2528"/>
                    <a:pt x="15821" y="2484"/>
                    <a:pt x="15802" y="2449"/>
                  </a:cubicBezTo>
                  <a:cubicBezTo>
                    <a:pt x="15782" y="2415"/>
                    <a:pt x="15734" y="2396"/>
                    <a:pt x="15713" y="2361"/>
                  </a:cubicBezTo>
                  <a:cubicBezTo>
                    <a:pt x="15692" y="2325"/>
                    <a:pt x="15684" y="2285"/>
                    <a:pt x="15663" y="2250"/>
                  </a:cubicBezTo>
                  <a:cubicBezTo>
                    <a:pt x="15642" y="2216"/>
                    <a:pt x="15598" y="2197"/>
                    <a:pt x="15576" y="2163"/>
                  </a:cubicBezTo>
                  <a:cubicBezTo>
                    <a:pt x="15553" y="2130"/>
                    <a:pt x="15545" y="2088"/>
                    <a:pt x="15521" y="2055"/>
                  </a:cubicBezTo>
                  <a:cubicBezTo>
                    <a:pt x="15498" y="2023"/>
                    <a:pt x="15467" y="1995"/>
                    <a:pt x="15443" y="1964"/>
                  </a:cubicBezTo>
                  <a:cubicBezTo>
                    <a:pt x="15418" y="1932"/>
                    <a:pt x="15417" y="1877"/>
                    <a:pt x="15391" y="1845"/>
                  </a:cubicBezTo>
                  <a:cubicBezTo>
                    <a:pt x="15363" y="1812"/>
                    <a:pt x="15332" y="1785"/>
                    <a:pt x="15303" y="1754"/>
                  </a:cubicBezTo>
                  <a:cubicBezTo>
                    <a:pt x="15274" y="1723"/>
                    <a:pt x="15259" y="1682"/>
                    <a:pt x="15229" y="1651"/>
                  </a:cubicBezTo>
                  <a:cubicBezTo>
                    <a:pt x="15200" y="1621"/>
                    <a:pt x="15144" y="1618"/>
                    <a:pt x="15114" y="1589"/>
                  </a:cubicBezTo>
                  <a:cubicBezTo>
                    <a:pt x="15084" y="1559"/>
                    <a:pt x="15065" y="1520"/>
                    <a:pt x="15034" y="1491"/>
                  </a:cubicBezTo>
                  <a:cubicBezTo>
                    <a:pt x="15003" y="1463"/>
                    <a:pt x="14955" y="1454"/>
                    <a:pt x="14923" y="1426"/>
                  </a:cubicBezTo>
                  <a:cubicBezTo>
                    <a:pt x="14892" y="1399"/>
                    <a:pt x="14891" y="1335"/>
                    <a:pt x="14859" y="1309"/>
                  </a:cubicBezTo>
                  <a:cubicBezTo>
                    <a:pt x="14827" y="1282"/>
                    <a:pt x="14771" y="1285"/>
                    <a:pt x="14737" y="1259"/>
                  </a:cubicBezTo>
                  <a:cubicBezTo>
                    <a:pt x="14705" y="1234"/>
                    <a:pt x="14668" y="1212"/>
                    <a:pt x="14635" y="1188"/>
                  </a:cubicBezTo>
                  <a:cubicBezTo>
                    <a:pt x="14602" y="1163"/>
                    <a:pt x="14567" y="1139"/>
                    <a:pt x="14533" y="1115"/>
                  </a:cubicBezTo>
                  <a:cubicBezTo>
                    <a:pt x="14500" y="1092"/>
                    <a:pt x="14483" y="1041"/>
                    <a:pt x="14448" y="1019"/>
                  </a:cubicBezTo>
                  <a:cubicBezTo>
                    <a:pt x="14448" y="1019"/>
                    <a:pt x="14440" y="1031"/>
                    <a:pt x="14439" y="1031"/>
                  </a:cubicBezTo>
                  <a:cubicBezTo>
                    <a:pt x="14439" y="1031"/>
                    <a:pt x="14439" y="1031"/>
                    <a:pt x="14439" y="1031"/>
                  </a:cubicBezTo>
                  <a:cubicBezTo>
                    <a:pt x="14393" y="998"/>
                    <a:pt x="14379" y="1016"/>
                    <a:pt x="14332" y="983"/>
                  </a:cubicBezTo>
                  <a:cubicBezTo>
                    <a:pt x="14285" y="948"/>
                    <a:pt x="14316" y="906"/>
                    <a:pt x="14270" y="872"/>
                  </a:cubicBezTo>
                  <a:cubicBezTo>
                    <a:pt x="14223" y="838"/>
                    <a:pt x="14204" y="866"/>
                    <a:pt x="14157" y="832"/>
                  </a:cubicBezTo>
                  <a:cubicBezTo>
                    <a:pt x="14110" y="799"/>
                    <a:pt x="14130" y="771"/>
                    <a:pt x="14083" y="737"/>
                  </a:cubicBezTo>
                  <a:cubicBezTo>
                    <a:pt x="14036" y="704"/>
                    <a:pt x="14018" y="727"/>
                    <a:pt x="13971" y="694"/>
                  </a:cubicBezTo>
                  <a:cubicBezTo>
                    <a:pt x="13924" y="660"/>
                    <a:pt x="13938" y="640"/>
                    <a:pt x="13889" y="608"/>
                  </a:cubicBezTo>
                  <a:cubicBezTo>
                    <a:pt x="13826" y="569"/>
                    <a:pt x="13813" y="589"/>
                    <a:pt x="13749" y="552"/>
                  </a:cubicBezTo>
                  <a:cubicBezTo>
                    <a:pt x="13683" y="515"/>
                    <a:pt x="13679" y="522"/>
                    <a:pt x="13615" y="485"/>
                  </a:cubicBezTo>
                  <a:cubicBezTo>
                    <a:pt x="13564" y="456"/>
                    <a:pt x="13583" y="411"/>
                    <a:pt x="13527" y="394"/>
                  </a:cubicBezTo>
                  <a:cubicBezTo>
                    <a:pt x="13515" y="389"/>
                    <a:pt x="13504" y="388"/>
                    <a:pt x="13495" y="388"/>
                  </a:cubicBezTo>
                  <a:cubicBezTo>
                    <a:pt x="13466" y="388"/>
                    <a:pt x="13449" y="404"/>
                    <a:pt x="13411" y="404"/>
                  </a:cubicBezTo>
                  <a:cubicBezTo>
                    <a:pt x="13407" y="404"/>
                    <a:pt x="13404" y="403"/>
                    <a:pt x="13400" y="403"/>
                  </a:cubicBezTo>
                  <a:cubicBezTo>
                    <a:pt x="13393" y="403"/>
                    <a:pt x="13387" y="402"/>
                    <a:pt x="13382" y="402"/>
                  </a:cubicBezTo>
                  <a:cubicBezTo>
                    <a:pt x="13355" y="402"/>
                    <a:pt x="13342" y="407"/>
                    <a:pt x="13323" y="407"/>
                  </a:cubicBezTo>
                  <a:cubicBezTo>
                    <a:pt x="13312" y="407"/>
                    <a:pt x="13298" y="406"/>
                    <a:pt x="13279" y="400"/>
                  </a:cubicBezTo>
                  <a:cubicBezTo>
                    <a:pt x="13208" y="379"/>
                    <a:pt x="13214" y="364"/>
                    <a:pt x="13145" y="337"/>
                  </a:cubicBezTo>
                  <a:cubicBezTo>
                    <a:pt x="13075" y="310"/>
                    <a:pt x="13078" y="272"/>
                    <a:pt x="13002" y="262"/>
                  </a:cubicBezTo>
                  <a:cubicBezTo>
                    <a:pt x="13000" y="262"/>
                    <a:pt x="12998" y="262"/>
                    <a:pt x="12996" y="262"/>
                  </a:cubicBezTo>
                  <a:cubicBezTo>
                    <a:pt x="12954" y="262"/>
                    <a:pt x="12950" y="314"/>
                    <a:pt x="12904" y="319"/>
                  </a:cubicBezTo>
                  <a:cubicBezTo>
                    <a:pt x="12898" y="319"/>
                    <a:pt x="12892" y="320"/>
                    <a:pt x="12887" y="320"/>
                  </a:cubicBezTo>
                  <a:cubicBezTo>
                    <a:pt x="12855" y="320"/>
                    <a:pt x="12851" y="305"/>
                    <a:pt x="12810" y="293"/>
                  </a:cubicBezTo>
                  <a:cubicBezTo>
                    <a:pt x="12725" y="267"/>
                    <a:pt x="12740" y="237"/>
                    <a:pt x="12658" y="204"/>
                  </a:cubicBezTo>
                  <a:cubicBezTo>
                    <a:pt x="12645" y="199"/>
                    <a:pt x="12634" y="197"/>
                    <a:pt x="12624" y="197"/>
                  </a:cubicBezTo>
                  <a:cubicBezTo>
                    <a:pt x="12587" y="197"/>
                    <a:pt x="12563" y="222"/>
                    <a:pt x="12526" y="222"/>
                  </a:cubicBezTo>
                  <a:cubicBezTo>
                    <a:pt x="12516" y="222"/>
                    <a:pt x="12504" y="220"/>
                    <a:pt x="12491" y="215"/>
                  </a:cubicBezTo>
                  <a:cubicBezTo>
                    <a:pt x="12421" y="187"/>
                    <a:pt x="12431" y="162"/>
                    <a:pt x="12367" y="124"/>
                  </a:cubicBezTo>
                  <a:cubicBezTo>
                    <a:pt x="12332" y="103"/>
                    <a:pt x="12345" y="51"/>
                    <a:pt x="12304" y="48"/>
                  </a:cubicBezTo>
                  <a:cubicBezTo>
                    <a:pt x="12294" y="88"/>
                    <a:pt x="12259" y="143"/>
                    <a:pt x="12249" y="181"/>
                  </a:cubicBezTo>
                  <a:cubicBezTo>
                    <a:pt x="12238" y="218"/>
                    <a:pt x="12240" y="261"/>
                    <a:pt x="12229" y="297"/>
                  </a:cubicBezTo>
                  <a:cubicBezTo>
                    <a:pt x="12218" y="335"/>
                    <a:pt x="12208" y="374"/>
                    <a:pt x="12195" y="412"/>
                  </a:cubicBezTo>
                  <a:cubicBezTo>
                    <a:pt x="12182" y="448"/>
                    <a:pt x="12202" y="498"/>
                    <a:pt x="12187" y="535"/>
                  </a:cubicBezTo>
                  <a:cubicBezTo>
                    <a:pt x="12173" y="571"/>
                    <a:pt x="12116" y="591"/>
                    <a:pt x="12101" y="628"/>
                  </a:cubicBezTo>
                  <a:cubicBezTo>
                    <a:pt x="12085" y="663"/>
                    <a:pt x="12097" y="713"/>
                    <a:pt x="12080" y="747"/>
                  </a:cubicBezTo>
                  <a:cubicBezTo>
                    <a:pt x="12062" y="782"/>
                    <a:pt x="12008" y="798"/>
                    <a:pt x="11989" y="833"/>
                  </a:cubicBezTo>
                  <a:cubicBezTo>
                    <a:pt x="11969" y="867"/>
                    <a:pt x="11962" y="908"/>
                    <a:pt x="11941" y="941"/>
                  </a:cubicBezTo>
                  <a:cubicBezTo>
                    <a:pt x="11919" y="974"/>
                    <a:pt x="11894" y="1003"/>
                    <a:pt x="11869" y="1034"/>
                  </a:cubicBezTo>
                  <a:cubicBezTo>
                    <a:pt x="11846" y="1066"/>
                    <a:pt x="11846" y="1114"/>
                    <a:pt x="11820" y="1146"/>
                  </a:cubicBezTo>
                  <a:cubicBezTo>
                    <a:pt x="11794" y="1177"/>
                    <a:pt x="11766" y="1204"/>
                    <a:pt x="11740" y="1234"/>
                  </a:cubicBezTo>
                  <a:cubicBezTo>
                    <a:pt x="11713" y="1265"/>
                    <a:pt x="11691" y="1295"/>
                    <a:pt x="11665" y="1327"/>
                  </a:cubicBezTo>
                  <a:cubicBezTo>
                    <a:pt x="11640" y="1357"/>
                    <a:pt x="11602" y="1377"/>
                    <a:pt x="11576" y="1410"/>
                  </a:cubicBezTo>
                  <a:cubicBezTo>
                    <a:pt x="11552" y="1442"/>
                    <a:pt x="11513" y="1462"/>
                    <a:pt x="11489" y="1494"/>
                  </a:cubicBezTo>
                  <a:cubicBezTo>
                    <a:pt x="11464" y="1527"/>
                    <a:pt x="11469" y="1579"/>
                    <a:pt x="11446" y="1612"/>
                  </a:cubicBezTo>
                  <a:cubicBezTo>
                    <a:pt x="11421" y="1645"/>
                    <a:pt x="11382" y="1664"/>
                    <a:pt x="11358" y="1697"/>
                  </a:cubicBezTo>
                  <a:cubicBezTo>
                    <a:pt x="11335" y="1730"/>
                    <a:pt x="11301" y="1754"/>
                    <a:pt x="11278" y="1788"/>
                  </a:cubicBezTo>
                  <a:cubicBezTo>
                    <a:pt x="11254" y="1821"/>
                    <a:pt x="11270" y="1880"/>
                    <a:pt x="11247" y="1913"/>
                  </a:cubicBezTo>
                  <a:cubicBezTo>
                    <a:pt x="11223" y="1946"/>
                    <a:pt x="11162" y="1951"/>
                    <a:pt x="11140" y="1984"/>
                  </a:cubicBezTo>
                  <a:cubicBezTo>
                    <a:pt x="11117" y="2017"/>
                    <a:pt x="11097" y="2052"/>
                    <a:pt x="11075" y="2085"/>
                  </a:cubicBezTo>
                  <a:cubicBezTo>
                    <a:pt x="11051" y="2118"/>
                    <a:pt x="11031" y="2152"/>
                    <a:pt x="11007" y="2184"/>
                  </a:cubicBezTo>
                  <a:cubicBezTo>
                    <a:pt x="10985" y="2217"/>
                    <a:pt x="10995" y="2273"/>
                    <a:pt x="10971" y="2306"/>
                  </a:cubicBezTo>
                  <a:cubicBezTo>
                    <a:pt x="10948" y="2339"/>
                    <a:pt x="10882" y="2341"/>
                    <a:pt x="10859" y="2373"/>
                  </a:cubicBezTo>
                  <a:cubicBezTo>
                    <a:pt x="10835" y="2407"/>
                    <a:pt x="10849" y="2466"/>
                    <a:pt x="10826" y="2498"/>
                  </a:cubicBezTo>
                  <a:cubicBezTo>
                    <a:pt x="10802" y="2532"/>
                    <a:pt x="10768" y="2556"/>
                    <a:pt x="10744" y="2588"/>
                  </a:cubicBezTo>
                  <a:cubicBezTo>
                    <a:pt x="10720" y="2620"/>
                    <a:pt x="10695" y="2652"/>
                    <a:pt x="10671" y="2685"/>
                  </a:cubicBezTo>
                  <a:cubicBezTo>
                    <a:pt x="10647" y="2717"/>
                    <a:pt x="10625" y="2751"/>
                    <a:pt x="10600" y="2783"/>
                  </a:cubicBezTo>
                  <a:cubicBezTo>
                    <a:pt x="10577" y="2814"/>
                    <a:pt x="10536" y="2834"/>
                    <a:pt x="10511" y="2866"/>
                  </a:cubicBezTo>
                  <a:cubicBezTo>
                    <a:pt x="10487" y="2897"/>
                    <a:pt x="10480" y="2944"/>
                    <a:pt x="10455" y="2975"/>
                  </a:cubicBezTo>
                  <a:cubicBezTo>
                    <a:pt x="10430" y="3006"/>
                    <a:pt x="10384" y="3021"/>
                    <a:pt x="10359" y="3052"/>
                  </a:cubicBezTo>
                  <a:cubicBezTo>
                    <a:pt x="10333" y="3082"/>
                    <a:pt x="10308" y="3115"/>
                    <a:pt x="10283" y="3145"/>
                  </a:cubicBezTo>
                  <a:cubicBezTo>
                    <a:pt x="10256" y="3175"/>
                    <a:pt x="10240" y="3216"/>
                    <a:pt x="10213" y="3245"/>
                  </a:cubicBezTo>
                  <a:cubicBezTo>
                    <a:pt x="10185" y="3275"/>
                    <a:pt x="10155" y="3302"/>
                    <a:pt x="10129" y="3331"/>
                  </a:cubicBezTo>
                  <a:cubicBezTo>
                    <a:pt x="10101" y="3360"/>
                    <a:pt x="10082" y="3400"/>
                    <a:pt x="10054" y="3428"/>
                  </a:cubicBezTo>
                  <a:cubicBezTo>
                    <a:pt x="10025" y="3455"/>
                    <a:pt x="9975" y="3462"/>
                    <a:pt x="9946" y="3488"/>
                  </a:cubicBezTo>
                  <a:cubicBezTo>
                    <a:pt x="9916" y="3515"/>
                    <a:pt x="9904" y="3565"/>
                    <a:pt x="9874" y="3590"/>
                  </a:cubicBezTo>
                  <a:cubicBezTo>
                    <a:pt x="9843" y="3616"/>
                    <a:pt x="9812" y="3643"/>
                    <a:pt x="9780" y="3667"/>
                  </a:cubicBezTo>
                  <a:cubicBezTo>
                    <a:pt x="9749" y="3692"/>
                    <a:pt x="9691" y="3682"/>
                    <a:pt x="9658" y="3702"/>
                  </a:cubicBezTo>
                  <a:cubicBezTo>
                    <a:pt x="9625" y="3724"/>
                    <a:pt x="9590" y="3744"/>
                    <a:pt x="9556" y="3762"/>
                  </a:cubicBezTo>
                  <a:cubicBezTo>
                    <a:pt x="9520" y="3780"/>
                    <a:pt x="9489" y="3809"/>
                    <a:pt x="9453" y="3824"/>
                  </a:cubicBezTo>
                  <a:cubicBezTo>
                    <a:pt x="9417" y="3839"/>
                    <a:pt x="9385" y="3875"/>
                    <a:pt x="9346" y="3885"/>
                  </a:cubicBezTo>
                  <a:cubicBezTo>
                    <a:pt x="9336" y="3888"/>
                    <a:pt x="9326" y="3889"/>
                    <a:pt x="9316" y="3889"/>
                  </a:cubicBezTo>
                  <a:cubicBezTo>
                    <a:pt x="9290" y="3889"/>
                    <a:pt x="9263" y="3883"/>
                    <a:pt x="9238" y="3883"/>
                  </a:cubicBezTo>
                  <a:cubicBezTo>
                    <a:pt x="9233" y="3883"/>
                    <a:pt x="9228" y="3883"/>
                    <a:pt x="9223" y="3884"/>
                  </a:cubicBezTo>
                  <a:cubicBezTo>
                    <a:pt x="9211" y="3886"/>
                    <a:pt x="9196" y="3888"/>
                    <a:pt x="9181" y="3888"/>
                  </a:cubicBezTo>
                  <a:cubicBezTo>
                    <a:pt x="9157" y="3888"/>
                    <a:pt x="9130" y="3883"/>
                    <a:pt x="9103" y="3868"/>
                  </a:cubicBezTo>
                  <a:cubicBezTo>
                    <a:pt x="9067" y="3848"/>
                    <a:pt x="9032" y="3825"/>
                    <a:pt x="9000" y="3800"/>
                  </a:cubicBezTo>
                  <a:cubicBezTo>
                    <a:pt x="8970" y="3776"/>
                    <a:pt x="8938" y="3749"/>
                    <a:pt x="8905" y="3719"/>
                  </a:cubicBezTo>
                  <a:cubicBezTo>
                    <a:pt x="8877" y="3693"/>
                    <a:pt x="8844" y="3667"/>
                    <a:pt x="8813" y="3637"/>
                  </a:cubicBezTo>
                  <a:cubicBezTo>
                    <a:pt x="8786" y="3609"/>
                    <a:pt x="8784" y="3555"/>
                    <a:pt x="8755" y="3524"/>
                  </a:cubicBezTo>
                  <a:cubicBezTo>
                    <a:pt x="8728" y="3495"/>
                    <a:pt x="8673" y="3488"/>
                    <a:pt x="8645" y="3457"/>
                  </a:cubicBezTo>
                  <a:cubicBezTo>
                    <a:pt x="8617" y="3426"/>
                    <a:pt x="8598" y="3391"/>
                    <a:pt x="8570" y="3359"/>
                  </a:cubicBezTo>
                  <a:cubicBezTo>
                    <a:pt x="8542" y="3328"/>
                    <a:pt x="8533" y="3285"/>
                    <a:pt x="8506" y="3253"/>
                  </a:cubicBezTo>
                  <a:cubicBezTo>
                    <a:pt x="8478" y="3221"/>
                    <a:pt x="8426" y="3214"/>
                    <a:pt x="8399" y="3182"/>
                  </a:cubicBezTo>
                  <a:cubicBezTo>
                    <a:pt x="8373" y="3151"/>
                    <a:pt x="8375" y="3096"/>
                    <a:pt x="8350" y="3064"/>
                  </a:cubicBezTo>
                  <a:cubicBezTo>
                    <a:pt x="8324" y="3032"/>
                    <a:pt x="8274" y="3020"/>
                    <a:pt x="8248" y="2988"/>
                  </a:cubicBezTo>
                  <a:cubicBezTo>
                    <a:pt x="8223" y="2955"/>
                    <a:pt x="8228" y="2899"/>
                    <a:pt x="8203" y="2867"/>
                  </a:cubicBezTo>
                  <a:cubicBezTo>
                    <a:pt x="8178" y="2835"/>
                    <a:pt x="8133" y="2818"/>
                    <a:pt x="8107" y="2786"/>
                  </a:cubicBezTo>
                  <a:cubicBezTo>
                    <a:pt x="8083" y="2754"/>
                    <a:pt x="8057" y="2721"/>
                    <a:pt x="8032" y="2689"/>
                  </a:cubicBezTo>
                  <a:cubicBezTo>
                    <a:pt x="8008" y="2656"/>
                    <a:pt x="8003" y="2608"/>
                    <a:pt x="7978" y="2574"/>
                  </a:cubicBezTo>
                  <a:cubicBezTo>
                    <a:pt x="7953" y="2542"/>
                    <a:pt x="7924" y="2511"/>
                    <a:pt x="7900" y="2479"/>
                  </a:cubicBezTo>
                  <a:cubicBezTo>
                    <a:pt x="7875" y="2446"/>
                    <a:pt x="7856" y="2409"/>
                    <a:pt x="7831" y="2376"/>
                  </a:cubicBezTo>
                  <a:cubicBezTo>
                    <a:pt x="7808" y="2343"/>
                    <a:pt x="7765" y="2322"/>
                    <a:pt x="7740" y="2290"/>
                  </a:cubicBezTo>
                  <a:cubicBezTo>
                    <a:pt x="7717" y="2258"/>
                    <a:pt x="7688" y="2226"/>
                    <a:pt x="7665" y="2194"/>
                  </a:cubicBezTo>
                  <a:cubicBezTo>
                    <a:pt x="7640" y="2162"/>
                    <a:pt x="7610" y="2131"/>
                    <a:pt x="7586" y="2099"/>
                  </a:cubicBezTo>
                  <a:cubicBezTo>
                    <a:pt x="7561" y="2066"/>
                    <a:pt x="7548" y="2023"/>
                    <a:pt x="7524" y="1991"/>
                  </a:cubicBezTo>
                  <a:cubicBezTo>
                    <a:pt x="7499" y="1958"/>
                    <a:pt x="7481" y="1920"/>
                    <a:pt x="7456" y="1888"/>
                  </a:cubicBezTo>
                  <a:cubicBezTo>
                    <a:pt x="7430" y="1854"/>
                    <a:pt x="7398" y="1827"/>
                    <a:pt x="7375" y="1796"/>
                  </a:cubicBezTo>
                  <a:cubicBezTo>
                    <a:pt x="7348" y="1762"/>
                    <a:pt x="7334" y="1719"/>
                    <a:pt x="7312" y="1689"/>
                  </a:cubicBezTo>
                  <a:cubicBezTo>
                    <a:pt x="7283" y="1653"/>
                    <a:pt x="7257" y="1622"/>
                    <a:pt x="7235" y="1595"/>
                  </a:cubicBezTo>
                  <a:cubicBezTo>
                    <a:pt x="7210" y="1561"/>
                    <a:pt x="7187" y="1528"/>
                    <a:pt x="7162" y="1496"/>
                  </a:cubicBezTo>
                  <a:cubicBezTo>
                    <a:pt x="7136" y="1463"/>
                    <a:pt x="7099" y="1440"/>
                    <a:pt x="7074" y="1409"/>
                  </a:cubicBezTo>
                  <a:cubicBezTo>
                    <a:pt x="7049" y="1379"/>
                    <a:pt x="7032" y="1337"/>
                    <a:pt x="7006" y="1308"/>
                  </a:cubicBezTo>
                  <a:cubicBezTo>
                    <a:pt x="6980" y="1277"/>
                    <a:pt x="6935" y="1259"/>
                    <a:pt x="6909" y="1230"/>
                  </a:cubicBezTo>
                  <a:cubicBezTo>
                    <a:pt x="6883" y="1199"/>
                    <a:pt x="6852" y="1170"/>
                    <a:pt x="6826" y="1140"/>
                  </a:cubicBezTo>
                  <a:cubicBezTo>
                    <a:pt x="6800" y="1110"/>
                    <a:pt x="6778" y="1072"/>
                    <a:pt x="6753" y="1042"/>
                  </a:cubicBezTo>
                  <a:cubicBezTo>
                    <a:pt x="6727" y="1011"/>
                    <a:pt x="6716" y="968"/>
                    <a:pt x="6692" y="936"/>
                  </a:cubicBezTo>
                  <a:cubicBezTo>
                    <a:pt x="6666" y="903"/>
                    <a:pt x="6638" y="875"/>
                    <a:pt x="6615" y="841"/>
                  </a:cubicBezTo>
                  <a:cubicBezTo>
                    <a:pt x="6591" y="808"/>
                    <a:pt x="6535" y="799"/>
                    <a:pt x="6512" y="763"/>
                  </a:cubicBezTo>
                  <a:cubicBezTo>
                    <a:pt x="6490" y="728"/>
                    <a:pt x="6508" y="673"/>
                    <a:pt x="6487" y="636"/>
                  </a:cubicBezTo>
                  <a:cubicBezTo>
                    <a:pt x="6468" y="600"/>
                    <a:pt x="6440" y="571"/>
                    <a:pt x="6422" y="534"/>
                  </a:cubicBezTo>
                  <a:cubicBezTo>
                    <a:pt x="6406" y="497"/>
                    <a:pt x="6403" y="454"/>
                    <a:pt x="6387" y="415"/>
                  </a:cubicBezTo>
                  <a:cubicBezTo>
                    <a:pt x="6362" y="361"/>
                    <a:pt x="6355" y="366"/>
                    <a:pt x="6328" y="313"/>
                  </a:cubicBezTo>
                  <a:cubicBezTo>
                    <a:pt x="6303" y="261"/>
                    <a:pt x="6316" y="253"/>
                    <a:pt x="6291" y="202"/>
                  </a:cubicBezTo>
                  <a:cubicBezTo>
                    <a:pt x="6265" y="150"/>
                    <a:pt x="6243" y="160"/>
                    <a:pt x="6217" y="108"/>
                  </a:cubicBezTo>
                  <a:cubicBezTo>
                    <a:pt x="6190" y="56"/>
                    <a:pt x="6212" y="35"/>
                    <a:pt x="6160" y="8"/>
                  </a:cubicBezTo>
                  <a:cubicBezTo>
                    <a:pt x="6151" y="3"/>
                    <a:pt x="6143" y="1"/>
                    <a:pt x="6136" y="1"/>
                  </a:cubicBezTo>
                  <a:close/>
                </a:path>
              </a:pathLst>
            </a:custGeom>
            <a:solidFill>
              <a:srgbClr val="CB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1867859" y="3664880"/>
              <a:ext cx="361950" cy="354981"/>
            </a:xfrm>
            <a:custGeom>
              <a:avLst/>
              <a:gdLst/>
              <a:ahLst/>
              <a:cxnLst/>
              <a:rect l="l" t="t" r="r" b="b"/>
              <a:pathLst>
                <a:path w="3168" h="3107" extrusionOk="0">
                  <a:moveTo>
                    <a:pt x="20" y="0"/>
                  </a:moveTo>
                  <a:cubicBezTo>
                    <a:pt x="9" y="0"/>
                    <a:pt x="1" y="15"/>
                    <a:pt x="10" y="25"/>
                  </a:cubicBezTo>
                  <a:cubicBezTo>
                    <a:pt x="124" y="163"/>
                    <a:pt x="265" y="274"/>
                    <a:pt x="397" y="397"/>
                  </a:cubicBezTo>
                  <a:cubicBezTo>
                    <a:pt x="534" y="527"/>
                    <a:pt x="668" y="659"/>
                    <a:pt x="801" y="794"/>
                  </a:cubicBezTo>
                  <a:cubicBezTo>
                    <a:pt x="1066" y="1064"/>
                    <a:pt x="1325" y="1341"/>
                    <a:pt x="1584" y="1617"/>
                  </a:cubicBezTo>
                  <a:cubicBezTo>
                    <a:pt x="1844" y="1892"/>
                    <a:pt x="2103" y="2169"/>
                    <a:pt x="2367" y="2439"/>
                  </a:cubicBezTo>
                  <a:cubicBezTo>
                    <a:pt x="2494" y="2569"/>
                    <a:pt x="2623" y="2697"/>
                    <a:pt x="2759" y="2817"/>
                  </a:cubicBezTo>
                  <a:cubicBezTo>
                    <a:pt x="2831" y="2880"/>
                    <a:pt x="2909" y="2931"/>
                    <a:pt x="2983" y="2991"/>
                  </a:cubicBezTo>
                  <a:cubicBezTo>
                    <a:pt x="3036" y="3035"/>
                    <a:pt x="3083" y="3088"/>
                    <a:pt x="3150" y="3106"/>
                  </a:cubicBezTo>
                  <a:cubicBezTo>
                    <a:pt x="3151" y="3107"/>
                    <a:pt x="3152" y="3107"/>
                    <a:pt x="3153" y="3107"/>
                  </a:cubicBezTo>
                  <a:cubicBezTo>
                    <a:pt x="3161" y="3107"/>
                    <a:pt x="3167" y="3098"/>
                    <a:pt x="3162" y="3090"/>
                  </a:cubicBezTo>
                  <a:cubicBezTo>
                    <a:pt x="3131" y="3017"/>
                    <a:pt x="3057" y="2972"/>
                    <a:pt x="3003" y="2914"/>
                  </a:cubicBezTo>
                  <a:cubicBezTo>
                    <a:pt x="2943" y="2850"/>
                    <a:pt x="2891" y="2780"/>
                    <a:pt x="2829" y="2717"/>
                  </a:cubicBezTo>
                  <a:cubicBezTo>
                    <a:pt x="2697" y="2583"/>
                    <a:pt x="2564" y="2449"/>
                    <a:pt x="2432" y="2314"/>
                  </a:cubicBezTo>
                  <a:cubicBezTo>
                    <a:pt x="2167" y="2044"/>
                    <a:pt x="1907" y="1767"/>
                    <a:pt x="1647" y="1492"/>
                  </a:cubicBezTo>
                  <a:cubicBezTo>
                    <a:pt x="1387" y="1217"/>
                    <a:pt x="1124" y="946"/>
                    <a:pt x="849" y="685"/>
                  </a:cubicBezTo>
                  <a:cubicBezTo>
                    <a:pt x="717" y="560"/>
                    <a:pt x="584" y="437"/>
                    <a:pt x="447" y="317"/>
                  </a:cubicBezTo>
                  <a:cubicBezTo>
                    <a:pt x="314" y="202"/>
                    <a:pt x="185" y="82"/>
                    <a:pt x="27" y="2"/>
                  </a:cubicBezTo>
                  <a:cubicBezTo>
                    <a:pt x="24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9EB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1981884" y="3493158"/>
              <a:ext cx="451638" cy="283916"/>
            </a:xfrm>
            <a:custGeom>
              <a:avLst/>
              <a:gdLst/>
              <a:ahLst/>
              <a:cxnLst/>
              <a:rect l="l" t="t" r="r" b="b"/>
              <a:pathLst>
                <a:path w="3953" h="2485" extrusionOk="0">
                  <a:moveTo>
                    <a:pt x="7" y="1"/>
                  </a:moveTo>
                  <a:cubicBezTo>
                    <a:pt x="3" y="1"/>
                    <a:pt x="0" y="6"/>
                    <a:pt x="4" y="9"/>
                  </a:cubicBezTo>
                  <a:cubicBezTo>
                    <a:pt x="133" y="133"/>
                    <a:pt x="346" y="194"/>
                    <a:pt x="507" y="268"/>
                  </a:cubicBezTo>
                  <a:cubicBezTo>
                    <a:pt x="692" y="353"/>
                    <a:pt x="877" y="439"/>
                    <a:pt x="1061" y="526"/>
                  </a:cubicBezTo>
                  <a:cubicBezTo>
                    <a:pt x="1416" y="694"/>
                    <a:pt x="1768" y="873"/>
                    <a:pt x="2107" y="1071"/>
                  </a:cubicBezTo>
                  <a:cubicBezTo>
                    <a:pt x="2446" y="1270"/>
                    <a:pt x="2778" y="1491"/>
                    <a:pt x="3083" y="1741"/>
                  </a:cubicBezTo>
                  <a:cubicBezTo>
                    <a:pt x="3237" y="1867"/>
                    <a:pt x="3384" y="2002"/>
                    <a:pt x="3524" y="2145"/>
                  </a:cubicBezTo>
                  <a:cubicBezTo>
                    <a:pt x="3590" y="2211"/>
                    <a:pt x="3652" y="2281"/>
                    <a:pt x="3715" y="2350"/>
                  </a:cubicBezTo>
                  <a:cubicBezTo>
                    <a:pt x="3766" y="2408"/>
                    <a:pt x="3813" y="2484"/>
                    <a:pt x="3894" y="2484"/>
                  </a:cubicBezTo>
                  <a:cubicBezTo>
                    <a:pt x="3896" y="2484"/>
                    <a:pt x="3898" y="2484"/>
                    <a:pt x="3899" y="2484"/>
                  </a:cubicBezTo>
                  <a:cubicBezTo>
                    <a:pt x="3915" y="2484"/>
                    <a:pt x="3929" y="2473"/>
                    <a:pt x="3934" y="2458"/>
                  </a:cubicBezTo>
                  <a:cubicBezTo>
                    <a:pt x="3953" y="2381"/>
                    <a:pt x="3899" y="2328"/>
                    <a:pt x="3851" y="2270"/>
                  </a:cubicBezTo>
                  <a:cubicBezTo>
                    <a:pt x="3784" y="2188"/>
                    <a:pt x="3709" y="2110"/>
                    <a:pt x="3634" y="2035"/>
                  </a:cubicBezTo>
                  <a:cubicBezTo>
                    <a:pt x="3494" y="1893"/>
                    <a:pt x="3347" y="1758"/>
                    <a:pt x="3192" y="1632"/>
                  </a:cubicBezTo>
                  <a:cubicBezTo>
                    <a:pt x="2885" y="1384"/>
                    <a:pt x="2558" y="1162"/>
                    <a:pt x="2214" y="967"/>
                  </a:cubicBezTo>
                  <a:cubicBezTo>
                    <a:pt x="1860" y="766"/>
                    <a:pt x="1495" y="584"/>
                    <a:pt x="1122" y="422"/>
                  </a:cubicBezTo>
                  <a:cubicBezTo>
                    <a:pt x="943" y="342"/>
                    <a:pt x="763" y="268"/>
                    <a:pt x="582" y="195"/>
                  </a:cubicBezTo>
                  <a:cubicBezTo>
                    <a:pt x="407" y="125"/>
                    <a:pt x="198" y="6"/>
                    <a:pt x="7" y="1"/>
                  </a:cubicBezTo>
                  <a:close/>
                </a:path>
              </a:pathLst>
            </a:custGeom>
            <a:solidFill>
              <a:srgbClr val="9EB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2003021" y="3382218"/>
              <a:ext cx="62953" cy="136874"/>
            </a:xfrm>
            <a:custGeom>
              <a:avLst/>
              <a:gdLst/>
              <a:ahLst/>
              <a:cxnLst/>
              <a:rect l="l" t="t" r="r" b="b"/>
              <a:pathLst>
                <a:path w="551" h="1198" extrusionOk="0">
                  <a:moveTo>
                    <a:pt x="56" y="0"/>
                  </a:moveTo>
                  <a:cubicBezTo>
                    <a:pt x="35" y="0"/>
                    <a:pt x="15" y="12"/>
                    <a:pt x="10" y="36"/>
                  </a:cubicBezTo>
                  <a:cubicBezTo>
                    <a:pt x="0" y="84"/>
                    <a:pt x="15" y="132"/>
                    <a:pt x="26" y="181"/>
                  </a:cubicBezTo>
                  <a:cubicBezTo>
                    <a:pt x="37" y="232"/>
                    <a:pt x="50" y="283"/>
                    <a:pt x="63" y="334"/>
                  </a:cubicBezTo>
                  <a:cubicBezTo>
                    <a:pt x="91" y="438"/>
                    <a:pt x="127" y="541"/>
                    <a:pt x="168" y="640"/>
                  </a:cubicBezTo>
                  <a:cubicBezTo>
                    <a:pt x="208" y="736"/>
                    <a:pt x="254" y="831"/>
                    <a:pt x="303" y="922"/>
                  </a:cubicBezTo>
                  <a:cubicBezTo>
                    <a:pt x="329" y="968"/>
                    <a:pt x="355" y="1013"/>
                    <a:pt x="383" y="1058"/>
                  </a:cubicBezTo>
                  <a:cubicBezTo>
                    <a:pt x="410" y="1101"/>
                    <a:pt x="436" y="1157"/>
                    <a:pt x="476" y="1188"/>
                  </a:cubicBezTo>
                  <a:cubicBezTo>
                    <a:pt x="484" y="1194"/>
                    <a:pt x="494" y="1197"/>
                    <a:pt x="504" y="1197"/>
                  </a:cubicBezTo>
                  <a:cubicBezTo>
                    <a:pt x="528" y="1197"/>
                    <a:pt x="550" y="1179"/>
                    <a:pt x="542" y="1149"/>
                  </a:cubicBezTo>
                  <a:lnTo>
                    <a:pt x="541" y="1149"/>
                  </a:lnTo>
                  <a:cubicBezTo>
                    <a:pt x="530" y="1102"/>
                    <a:pt x="495" y="1060"/>
                    <a:pt x="472" y="1019"/>
                  </a:cubicBezTo>
                  <a:cubicBezTo>
                    <a:pt x="445" y="973"/>
                    <a:pt x="421" y="926"/>
                    <a:pt x="397" y="880"/>
                  </a:cubicBezTo>
                  <a:cubicBezTo>
                    <a:pt x="351" y="789"/>
                    <a:pt x="312" y="697"/>
                    <a:pt x="275" y="603"/>
                  </a:cubicBezTo>
                  <a:cubicBezTo>
                    <a:pt x="241" y="511"/>
                    <a:pt x="209" y="417"/>
                    <a:pt x="181" y="323"/>
                  </a:cubicBezTo>
                  <a:cubicBezTo>
                    <a:pt x="167" y="271"/>
                    <a:pt x="153" y="221"/>
                    <a:pt x="142" y="169"/>
                  </a:cubicBezTo>
                  <a:cubicBezTo>
                    <a:pt x="131" y="122"/>
                    <a:pt x="129" y="66"/>
                    <a:pt x="102" y="24"/>
                  </a:cubicBezTo>
                  <a:cubicBezTo>
                    <a:pt x="92" y="8"/>
                    <a:pt x="74" y="0"/>
                    <a:pt x="56" y="0"/>
                  </a:cubicBezTo>
                  <a:close/>
                </a:path>
              </a:pathLst>
            </a:custGeom>
            <a:solidFill>
              <a:srgbClr val="9EB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1190667" y="3034725"/>
              <a:ext cx="234902" cy="314992"/>
            </a:xfrm>
            <a:custGeom>
              <a:avLst/>
              <a:gdLst/>
              <a:ahLst/>
              <a:cxnLst/>
              <a:rect l="l" t="t" r="r" b="b"/>
              <a:pathLst>
                <a:path w="2056" h="2757" extrusionOk="0">
                  <a:moveTo>
                    <a:pt x="26" y="0"/>
                  </a:moveTo>
                  <a:cubicBezTo>
                    <a:pt x="13" y="0"/>
                    <a:pt x="0" y="13"/>
                    <a:pt x="8" y="28"/>
                  </a:cubicBezTo>
                  <a:lnTo>
                    <a:pt x="9" y="28"/>
                  </a:lnTo>
                  <a:cubicBezTo>
                    <a:pt x="285" y="545"/>
                    <a:pt x="599" y="1040"/>
                    <a:pt x="948" y="1512"/>
                  </a:cubicBezTo>
                  <a:cubicBezTo>
                    <a:pt x="1114" y="1735"/>
                    <a:pt x="1286" y="1954"/>
                    <a:pt x="1464" y="2169"/>
                  </a:cubicBezTo>
                  <a:cubicBezTo>
                    <a:pt x="1557" y="2280"/>
                    <a:pt x="1650" y="2392"/>
                    <a:pt x="1746" y="2500"/>
                  </a:cubicBezTo>
                  <a:cubicBezTo>
                    <a:pt x="1819" y="2582"/>
                    <a:pt x="1910" y="2736"/>
                    <a:pt x="2022" y="2756"/>
                  </a:cubicBezTo>
                  <a:cubicBezTo>
                    <a:pt x="2024" y="2756"/>
                    <a:pt x="2026" y="2757"/>
                    <a:pt x="2028" y="2757"/>
                  </a:cubicBezTo>
                  <a:cubicBezTo>
                    <a:pt x="2041" y="2757"/>
                    <a:pt x="2056" y="2747"/>
                    <a:pt x="2054" y="2733"/>
                  </a:cubicBezTo>
                  <a:cubicBezTo>
                    <a:pt x="2044" y="2627"/>
                    <a:pt x="1936" y="2549"/>
                    <a:pt x="1869" y="2472"/>
                  </a:cubicBezTo>
                  <a:cubicBezTo>
                    <a:pt x="1775" y="2363"/>
                    <a:pt x="1680" y="2254"/>
                    <a:pt x="1588" y="2142"/>
                  </a:cubicBezTo>
                  <a:cubicBezTo>
                    <a:pt x="1395" y="1913"/>
                    <a:pt x="1209" y="1677"/>
                    <a:pt x="1030" y="1437"/>
                  </a:cubicBezTo>
                  <a:cubicBezTo>
                    <a:pt x="685" y="973"/>
                    <a:pt x="354" y="495"/>
                    <a:pt x="41" y="9"/>
                  </a:cubicBezTo>
                  <a:cubicBezTo>
                    <a:pt x="37" y="3"/>
                    <a:pt x="31" y="0"/>
                    <a:pt x="26" y="0"/>
                  </a:cubicBezTo>
                  <a:close/>
                </a:path>
              </a:pathLst>
            </a:custGeom>
            <a:solidFill>
              <a:srgbClr val="9EB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1845923" y="3006896"/>
              <a:ext cx="43530" cy="56783"/>
            </a:xfrm>
            <a:custGeom>
              <a:avLst/>
              <a:gdLst/>
              <a:ahLst/>
              <a:cxnLst/>
              <a:rect l="l" t="t" r="r" b="b"/>
              <a:pathLst>
                <a:path w="381" h="497" extrusionOk="0">
                  <a:moveTo>
                    <a:pt x="341" y="1"/>
                  </a:moveTo>
                  <a:cubicBezTo>
                    <a:pt x="336" y="1"/>
                    <a:pt x="330" y="2"/>
                    <a:pt x="325" y="6"/>
                  </a:cubicBezTo>
                  <a:cubicBezTo>
                    <a:pt x="315" y="12"/>
                    <a:pt x="306" y="18"/>
                    <a:pt x="298" y="24"/>
                  </a:cubicBezTo>
                  <a:cubicBezTo>
                    <a:pt x="287" y="34"/>
                    <a:pt x="279" y="46"/>
                    <a:pt x="273" y="59"/>
                  </a:cubicBezTo>
                  <a:cubicBezTo>
                    <a:pt x="264" y="80"/>
                    <a:pt x="253" y="100"/>
                    <a:pt x="241" y="120"/>
                  </a:cubicBezTo>
                  <a:cubicBezTo>
                    <a:pt x="218" y="161"/>
                    <a:pt x="193" y="201"/>
                    <a:pt x="166" y="240"/>
                  </a:cubicBezTo>
                  <a:cubicBezTo>
                    <a:pt x="114" y="316"/>
                    <a:pt x="63" y="391"/>
                    <a:pt x="10" y="466"/>
                  </a:cubicBezTo>
                  <a:cubicBezTo>
                    <a:pt x="1" y="480"/>
                    <a:pt x="13" y="497"/>
                    <a:pt x="28" y="497"/>
                  </a:cubicBezTo>
                  <a:cubicBezTo>
                    <a:pt x="31" y="497"/>
                    <a:pt x="35" y="496"/>
                    <a:pt x="38" y="494"/>
                  </a:cubicBezTo>
                  <a:lnTo>
                    <a:pt x="37" y="494"/>
                  </a:lnTo>
                  <a:cubicBezTo>
                    <a:pt x="117" y="439"/>
                    <a:pt x="188" y="372"/>
                    <a:pt x="244" y="295"/>
                  </a:cubicBezTo>
                  <a:cubicBezTo>
                    <a:pt x="273" y="256"/>
                    <a:pt x="299" y="218"/>
                    <a:pt x="323" y="177"/>
                  </a:cubicBezTo>
                  <a:cubicBezTo>
                    <a:pt x="335" y="158"/>
                    <a:pt x="347" y="138"/>
                    <a:pt x="358" y="117"/>
                  </a:cubicBezTo>
                  <a:cubicBezTo>
                    <a:pt x="366" y="105"/>
                    <a:pt x="373" y="93"/>
                    <a:pt x="378" y="79"/>
                  </a:cubicBezTo>
                  <a:cubicBezTo>
                    <a:pt x="380" y="65"/>
                    <a:pt x="380" y="51"/>
                    <a:pt x="378" y="37"/>
                  </a:cubicBezTo>
                  <a:cubicBezTo>
                    <a:pt x="376" y="18"/>
                    <a:pt x="360" y="1"/>
                    <a:pt x="341" y="1"/>
                  </a:cubicBezTo>
                  <a:close/>
                </a:path>
              </a:pathLst>
            </a:custGeom>
            <a:solidFill>
              <a:srgbClr val="9EB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867572" y="3859568"/>
              <a:ext cx="428216" cy="173206"/>
            </a:xfrm>
            <a:custGeom>
              <a:avLst/>
              <a:gdLst/>
              <a:ahLst/>
              <a:cxnLst/>
              <a:rect l="l" t="t" r="r" b="b"/>
              <a:pathLst>
                <a:path w="3748" h="1516" extrusionOk="0">
                  <a:moveTo>
                    <a:pt x="3615" y="0"/>
                  </a:moveTo>
                  <a:cubicBezTo>
                    <a:pt x="3593" y="0"/>
                    <a:pt x="3571" y="10"/>
                    <a:pt x="3553" y="33"/>
                  </a:cubicBezTo>
                  <a:cubicBezTo>
                    <a:pt x="3377" y="253"/>
                    <a:pt x="3044" y="335"/>
                    <a:pt x="2789" y="426"/>
                  </a:cubicBezTo>
                  <a:cubicBezTo>
                    <a:pt x="2474" y="539"/>
                    <a:pt x="2155" y="640"/>
                    <a:pt x="1846" y="766"/>
                  </a:cubicBezTo>
                  <a:cubicBezTo>
                    <a:pt x="1233" y="1015"/>
                    <a:pt x="611" y="1238"/>
                    <a:pt x="6" y="1506"/>
                  </a:cubicBezTo>
                  <a:cubicBezTo>
                    <a:pt x="1" y="1508"/>
                    <a:pt x="3" y="1516"/>
                    <a:pt x="8" y="1516"/>
                  </a:cubicBezTo>
                  <a:cubicBezTo>
                    <a:pt x="8" y="1516"/>
                    <a:pt x="9" y="1516"/>
                    <a:pt x="9" y="1516"/>
                  </a:cubicBezTo>
                  <a:lnTo>
                    <a:pt x="9" y="1515"/>
                  </a:lnTo>
                  <a:cubicBezTo>
                    <a:pt x="671" y="1293"/>
                    <a:pt x="1330" y="1065"/>
                    <a:pt x="1993" y="844"/>
                  </a:cubicBezTo>
                  <a:cubicBezTo>
                    <a:pt x="2315" y="737"/>
                    <a:pt x="2639" y="616"/>
                    <a:pt x="2968" y="530"/>
                  </a:cubicBezTo>
                  <a:cubicBezTo>
                    <a:pt x="3227" y="464"/>
                    <a:pt x="3513" y="385"/>
                    <a:pt x="3689" y="169"/>
                  </a:cubicBezTo>
                  <a:cubicBezTo>
                    <a:pt x="3747" y="96"/>
                    <a:pt x="3683" y="0"/>
                    <a:pt x="3615" y="0"/>
                  </a:cubicBezTo>
                  <a:close/>
                </a:path>
              </a:pathLst>
            </a:custGeom>
            <a:solidFill>
              <a:srgbClr val="9EB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693907" y="3598956"/>
              <a:ext cx="554236" cy="132875"/>
            </a:xfrm>
            <a:custGeom>
              <a:avLst/>
              <a:gdLst/>
              <a:ahLst/>
              <a:cxnLst/>
              <a:rect l="l" t="t" r="r" b="b"/>
              <a:pathLst>
                <a:path w="4851" h="1163" extrusionOk="0">
                  <a:moveTo>
                    <a:pt x="4373" y="0"/>
                  </a:moveTo>
                  <a:cubicBezTo>
                    <a:pt x="4226" y="0"/>
                    <a:pt x="4065" y="46"/>
                    <a:pt x="3929" y="70"/>
                  </a:cubicBezTo>
                  <a:cubicBezTo>
                    <a:pt x="3477" y="149"/>
                    <a:pt x="3024" y="230"/>
                    <a:pt x="2573" y="325"/>
                  </a:cubicBezTo>
                  <a:cubicBezTo>
                    <a:pt x="1691" y="510"/>
                    <a:pt x="833" y="753"/>
                    <a:pt x="15" y="1134"/>
                  </a:cubicBezTo>
                  <a:cubicBezTo>
                    <a:pt x="1" y="1140"/>
                    <a:pt x="9" y="1162"/>
                    <a:pt x="22" y="1162"/>
                  </a:cubicBezTo>
                  <a:cubicBezTo>
                    <a:pt x="24" y="1162"/>
                    <a:pt x="25" y="1162"/>
                    <a:pt x="27" y="1161"/>
                  </a:cubicBezTo>
                  <a:lnTo>
                    <a:pt x="28" y="1161"/>
                  </a:lnTo>
                  <a:cubicBezTo>
                    <a:pt x="791" y="860"/>
                    <a:pt x="1598" y="657"/>
                    <a:pt x="2403" y="499"/>
                  </a:cubicBezTo>
                  <a:cubicBezTo>
                    <a:pt x="2802" y="420"/>
                    <a:pt x="3203" y="353"/>
                    <a:pt x="3605" y="291"/>
                  </a:cubicBezTo>
                  <a:cubicBezTo>
                    <a:pt x="3805" y="259"/>
                    <a:pt x="4006" y="228"/>
                    <a:pt x="4206" y="199"/>
                  </a:cubicBezTo>
                  <a:cubicBezTo>
                    <a:pt x="4283" y="188"/>
                    <a:pt x="4379" y="171"/>
                    <a:pt x="4470" y="171"/>
                  </a:cubicBezTo>
                  <a:cubicBezTo>
                    <a:pt x="4573" y="171"/>
                    <a:pt x="4671" y="193"/>
                    <a:pt x="4731" y="272"/>
                  </a:cubicBezTo>
                  <a:cubicBezTo>
                    <a:pt x="4743" y="288"/>
                    <a:pt x="4759" y="295"/>
                    <a:pt x="4775" y="295"/>
                  </a:cubicBezTo>
                  <a:cubicBezTo>
                    <a:pt x="4813" y="295"/>
                    <a:pt x="4850" y="258"/>
                    <a:pt x="4822" y="219"/>
                  </a:cubicBezTo>
                  <a:cubicBezTo>
                    <a:pt x="4745" y="114"/>
                    <a:pt x="4593" y="28"/>
                    <a:pt x="4464" y="7"/>
                  </a:cubicBezTo>
                  <a:cubicBezTo>
                    <a:pt x="4434" y="2"/>
                    <a:pt x="4404" y="0"/>
                    <a:pt x="4373" y="0"/>
                  </a:cubicBezTo>
                  <a:close/>
                </a:path>
              </a:pathLst>
            </a:custGeom>
            <a:solidFill>
              <a:srgbClr val="9EB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1000906" y="3383932"/>
              <a:ext cx="38503" cy="99399"/>
            </a:xfrm>
            <a:custGeom>
              <a:avLst/>
              <a:gdLst/>
              <a:ahLst/>
              <a:cxnLst/>
              <a:rect l="l" t="t" r="r" b="b"/>
              <a:pathLst>
                <a:path w="337" h="870" extrusionOk="0">
                  <a:moveTo>
                    <a:pt x="297" y="1"/>
                  </a:moveTo>
                  <a:cubicBezTo>
                    <a:pt x="288" y="1"/>
                    <a:pt x="278" y="4"/>
                    <a:pt x="271" y="9"/>
                  </a:cubicBezTo>
                  <a:cubicBezTo>
                    <a:pt x="245" y="33"/>
                    <a:pt x="237" y="66"/>
                    <a:pt x="226" y="99"/>
                  </a:cubicBezTo>
                  <a:lnTo>
                    <a:pt x="192" y="207"/>
                  </a:lnTo>
                  <a:cubicBezTo>
                    <a:pt x="170" y="277"/>
                    <a:pt x="147" y="347"/>
                    <a:pt x="125" y="417"/>
                  </a:cubicBezTo>
                  <a:lnTo>
                    <a:pt x="59" y="626"/>
                  </a:lnTo>
                  <a:cubicBezTo>
                    <a:pt x="35" y="699"/>
                    <a:pt x="17" y="773"/>
                    <a:pt x="3" y="847"/>
                  </a:cubicBezTo>
                  <a:cubicBezTo>
                    <a:pt x="0" y="859"/>
                    <a:pt x="11" y="870"/>
                    <a:pt x="21" y="870"/>
                  </a:cubicBezTo>
                  <a:cubicBezTo>
                    <a:pt x="27" y="870"/>
                    <a:pt x="32" y="867"/>
                    <a:pt x="35" y="860"/>
                  </a:cubicBezTo>
                  <a:lnTo>
                    <a:pt x="36" y="860"/>
                  </a:lnTo>
                  <a:cubicBezTo>
                    <a:pt x="103" y="727"/>
                    <a:pt x="148" y="586"/>
                    <a:pt x="199" y="446"/>
                  </a:cubicBezTo>
                  <a:lnTo>
                    <a:pt x="275" y="230"/>
                  </a:lnTo>
                  <a:lnTo>
                    <a:pt x="313" y="123"/>
                  </a:lnTo>
                  <a:cubicBezTo>
                    <a:pt x="325" y="90"/>
                    <a:pt x="337" y="60"/>
                    <a:pt x="328" y="24"/>
                  </a:cubicBezTo>
                  <a:cubicBezTo>
                    <a:pt x="324" y="8"/>
                    <a:pt x="311" y="1"/>
                    <a:pt x="297" y="1"/>
                  </a:cubicBezTo>
                  <a:close/>
                </a:path>
              </a:pathLst>
            </a:custGeom>
            <a:solidFill>
              <a:srgbClr val="9EB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1471401" y="3508582"/>
              <a:ext cx="151612" cy="229189"/>
            </a:xfrm>
            <a:custGeom>
              <a:avLst/>
              <a:gdLst/>
              <a:ahLst/>
              <a:cxnLst/>
              <a:rect l="l" t="t" r="r" b="b"/>
              <a:pathLst>
                <a:path w="1327" h="2006" extrusionOk="0">
                  <a:moveTo>
                    <a:pt x="956" y="1627"/>
                  </a:moveTo>
                  <a:cubicBezTo>
                    <a:pt x="961" y="1627"/>
                    <a:pt x="965" y="1631"/>
                    <a:pt x="968" y="1641"/>
                  </a:cubicBezTo>
                  <a:cubicBezTo>
                    <a:pt x="968" y="1641"/>
                    <a:pt x="968" y="1642"/>
                    <a:pt x="968" y="1642"/>
                  </a:cubicBezTo>
                  <a:cubicBezTo>
                    <a:pt x="966" y="1642"/>
                    <a:pt x="956" y="1638"/>
                    <a:pt x="946" y="1633"/>
                  </a:cubicBezTo>
                  <a:lnTo>
                    <a:pt x="946" y="1633"/>
                  </a:lnTo>
                  <a:cubicBezTo>
                    <a:pt x="949" y="1629"/>
                    <a:pt x="953" y="1627"/>
                    <a:pt x="956" y="1627"/>
                  </a:cubicBezTo>
                  <a:close/>
                  <a:moveTo>
                    <a:pt x="919" y="1707"/>
                  </a:moveTo>
                  <a:cubicBezTo>
                    <a:pt x="926" y="1711"/>
                    <a:pt x="929" y="1715"/>
                    <a:pt x="927" y="1717"/>
                  </a:cubicBezTo>
                  <a:cubicBezTo>
                    <a:pt x="925" y="1719"/>
                    <a:pt x="924" y="1719"/>
                    <a:pt x="922" y="1719"/>
                  </a:cubicBezTo>
                  <a:cubicBezTo>
                    <a:pt x="920" y="1719"/>
                    <a:pt x="919" y="1715"/>
                    <a:pt x="919" y="1707"/>
                  </a:cubicBezTo>
                  <a:close/>
                  <a:moveTo>
                    <a:pt x="567" y="0"/>
                  </a:moveTo>
                  <a:cubicBezTo>
                    <a:pt x="554" y="0"/>
                    <a:pt x="541" y="2"/>
                    <a:pt x="528" y="7"/>
                  </a:cubicBezTo>
                  <a:lnTo>
                    <a:pt x="529" y="7"/>
                  </a:lnTo>
                  <a:cubicBezTo>
                    <a:pt x="362" y="67"/>
                    <a:pt x="237" y="255"/>
                    <a:pt x="236" y="434"/>
                  </a:cubicBezTo>
                  <a:cubicBezTo>
                    <a:pt x="234" y="621"/>
                    <a:pt x="369" y="770"/>
                    <a:pt x="542" y="821"/>
                  </a:cubicBezTo>
                  <a:cubicBezTo>
                    <a:pt x="650" y="853"/>
                    <a:pt x="781" y="841"/>
                    <a:pt x="873" y="913"/>
                  </a:cubicBezTo>
                  <a:cubicBezTo>
                    <a:pt x="899" y="934"/>
                    <a:pt x="920" y="958"/>
                    <a:pt x="937" y="986"/>
                  </a:cubicBezTo>
                  <a:cubicBezTo>
                    <a:pt x="938" y="987"/>
                    <a:pt x="939" y="989"/>
                    <a:pt x="940" y="991"/>
                  </a:cubicBezTo>
                  <a:lnTo>
                    <a:pt x="940" y="991"/>
                  </a:lnTo>
                  <a:cubicBezTo>
                    <a:pt x="913" y="998"/>
                    <a:pt x="883" y="1006"/>
                    <a:pt x="875" y="1006"/>
                  </a:cubicBezTo>
                  <a:cubicBezTo>
                    <a:pt x="842" y="1010"/>
                    <a:pt x="809" y="1012"/>
                    <a:pt x="776" y="1012"/>
                  </a:cubicBezTo>
                  <a:cubicBezTo>
                    <a:pt x="764" y="1012"/>
                    <a:pt x="753" y="1012"/>
                    <a:pt x="742" y="1012"/>
                  </a:cubicBezTo>
                  <a:cubicBezTo>
                    <a:pt x="632" y="1009"/>
                    <a:pt x="522" y="972"/>
                    <a:pt x="414" y="972"/>
                  </a:cubicBezTo>
                  <a:cubicBezTo>
                    <a:pt x="363" y="972"/>
                    <a:pt x="312" y="980"/>
                    <a:pt x="262" y="1004"/>
                  </a:cubicBezTo>
                  <a:cubicBezTo>
                    <a:pt x="113" y="1074"/>
                    <a:pt x="34" y="1253"/>
                    <a:pt x="129" y="1400"/>
                  </a:cubicBezTo>
                  <a:cubicBezTo>
                    <a:pt x="178" y="1475"/>
                    <a:pt x="255" y="1521"/>
                    <a:pt x="340" y="1553"/>
                  </a:cubicBezTo>
                  <a:lnTo>
                    <a:pt x="340" y="1553"/>
                  </a:lnTo>
                  <a:cubicBezTo>
                    <a:pt x="261" y="1574"/>
                    <a:pt x="186" y="1609"/>
                    <a:pt x="120" y="1657"/>
                  </a:cubicBezTo>
                  <a:cubicBezTo>
                    <a:pt x="39" y="1714"/>
                    <a:pt x="1" y="1816"/>
                    <a:pt x="54" y="1906"/>
                  </a:cubicBezTo>
                  <a:cubicBezTo>
                    <a:pt x="87" y="1962"/>
                    <a:pt x="151" y="1997"/>
                    <a:pt x="215" y="1997"/>
                  </a:cubicBezTo>
                  <a:cubicBezTo>
                    <a:pt x="246" y="1997"/>
                    <a:pt x="276" y="1989"/>
                    <a:pt x="303" y="1972"/>
                  </a:cubicBezTo>
                  <a:cubicBezTo>
                    <a:pt x="382" y="1922"/>
                    <a:pt x="469" y="1889"/>
                    <a:pt x="559" y="1889"/>
                  </a:cubicBezTo>
                  <a:cubicBezTo>
                    <a:pt x="591" y="1889"/>
                    <a:pt x="624" y="1893"/>
                    <a:pt x="656" y="1902"/>
                  </a:cubicBezTo>
                  <a:cubicBezTo>
                    <a:pt x="729" y="1923"/>
                    <a:pt x="791" y="1967"/>
                    <a:pt x="863" y="1989"/>
                  </a:cubicBezTo>
                  <a:cubicBezTo>
                    <a:pt x="900" y="2000"/>
                    <a:pt x="939" y="2006"/>
                    <a:pt x="978" y="2006"/>
                  </a:cubicBezTo>
                  <a:cubicBezTo>
                    <a:pt x="1034" y="2006"/>
                    <a:pt x="1091" y="1993"/>
                    <a:pt x="1139" y="1965"/>
                  </a:cubicBezTo>
                  <a:cubicBezTo>
                    <a:pt x="1309" y="1868"/>
                    <a:pt x="1326" y="1646"/>
                    <a:pt x="1209" y="1500"/>
                  </a:cubicBezTo>
                  <a:cubicBezTo>
                    <a:pt x="1095" y="1360"/>
                    <a:pt x="910" y="1346"/>
                    <a:pt x="741" y="1333"/>
                  </a:cubicBezTo>
                  <a:cubicBezTo>
                    <a:pt x="667" y="1328"/>
                    <a:pt x="591" y="1326"/>
                    <a:pt x="518" y="1309"/>
                  </a:cubicBezTo>
                  <a:cubicBezTo>
                    <a:pt x="484" y="1301"/>
                    <a:pt x="451" y="1291"/>
                    <a:pt x="420" y="1277"/>
                  </a:cubicBezTo>
                  <a:cubicBezTo>
                    <a:pt x="409" y="1269"/>
                    <a:pt x="398" y="1262"/>
                    <a:pt x="386" y="1256"/>
                  </a:cubicBezTo>
                  <a:lnTo>
                    <a:pt x="386" y="1256"/>
                  </a:lnTo>
                  <a:cubicBezTo>
                    <a:pt x="393" y="1251"/>
                    <a:pt x="401" y="1247"/>
                    <a:pt x="405" y="1246"/>
                  </a:cubicBezTo>
                  <a:cubicBezTo>
                    <a:pt x="413" y="1244"/>
                    <a:pt x="421" y="1243"/>
                    <a:pt x="430" y="1243"/>
                  </a:cubicBezTo>
                  <a:cubicBezTo>
                    <a:pt x="458" y="1243"/>
                    <a:pt x="489" y="1252"/>
                    <a:pt x="514" y="1256"/>
                  </a:cubicBezTo>
                  <a:cubicBezTo>
                    <a:pt x="603" y="1276"/>
                    <a:pt x="694" y="1285"/>
                    <a:pt x="784" y="1286"/>
                  </a:cubicBezTo>
                  <a:cubicBezTo>
                    <a:pt x="933" y="1283"/>
                    <a:pt x="1162" y="1265"/>
                    <a:pt x="1239" y="1116"/>
                  </a:cubicBezTo>
                  <a:cubicBezTo>
                    <a:pt x="1321" y="958"/>
                    <a:pt x="1221" y="773"/>
                    <a:pt x="1105" y="662"/>
                  </a:cubicBezTo>
                  <a:cubicBezTo>
                    <a:pt x="1035" y="595"/>
                    <a:pt x="951" y="542"/>
                    <a:pt x="860" y="509"/>
                  </a:cubicBezTo>
                  <a:cubicBezTo>
                    <a:pt x="828" y="497"/>
                    <a:pt x="795" y="488"/>
                    <a:pt x="763" y="478"/>
                  </a:cubicBezTo>
                  <a:cubicBezTo>
                    <a:pt x="748" y="473"/>
                    <a:pt x="733" y="469"/>
                    <a:pt x="719" y="464"/>
                  </a:cubicBezTo>
                  <a:cubicBezTo>
                    <a:pt x="715" y="463"/>
                    <a:pt x="690" y="454"/>
                    <a:pt x="688" y="454"/>
                  </a:cubicBezTo>
                  <a:cubicBezTo>
                    <a:pt x="687" y="454"/>
                    <a:pt x="688" y="454"/>
                    <a:pt x="690" y="455"/>
                  </a:cubicBezTo>
                  <a:lnTo>
                    <a:pt x="690" y="455"/>
                  </a:lnTo>
                  <a:cubicBezTo>
                    <a:pt x="668" y="445"/>
                    <a:pt x="649" y="436"/>
                    <a:pt x="639" y="428"/>
                  </a:cubicBezTo>
                  <a:lnTo>
                    <a:pt x="639" y="428"/>
                  </a:lnTo>
                  <a:cubicBezTo>
                    <a:pt x="641" y="423"/>
                    <a:pt x="641" y="413"/>
                    <a:pt x="641" y="413"/>
                  </a:cubicBezTo>
                  <a:cubicBezTo>
                    <a:pt x="641" y="413"/>
                    <a:pt x="641" y="413"/>
                    <a:pt x="641" y="413"/>
                  </a:cubicBezTo>
                  <a:cubicBezTo>
                    <a:pt x="649" y="377"/>
                    <a:pt x="662" y="341"/>
                    <a:pt x="679" y="308"/>
                  </a:cubicBezTo>
                  <a:cubicBezTo>
                    <a:pt x="701" y="259"/>
                    <a:pt x="714" y="205"/>
                    <a:pt x="716" y="150"/>
                  </a:cubicBezTo>
                  <a:cubicBezTo>
                    <a:pt x="722" y="72"/>
                    <a:pt x="644" y="0"/>
                    <a:pt x="5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1505105" y="3464594"/>
              <a:ext cx="83861" cy="74949"/>
            </a:xfrm>
            <a:custGeom>
              <a:avLst/>
              <a:gdLst/>
              <a:ahLst/>
              <a:cxnLst/>
              <a:rect l="l" t="t" r="r" b="b"/>
              <a:pathLst>
                <a:path w="734" h="656" extrusionOk="0">
                  <a:moveTo>
                    <a:pt x="212" y="0"/>
                  </a:moveTo>
                  <a:cubicBezTo>
                    <a:pt x="191" y="0"/>
                    <a:pt x="168" y="17"/>
                    <a:pt x="157" y="43"/>
                  </a:cubicBezTo>
                  <a:lnTo>
                    <a:pt x="16" y="363"/>
                  </a:lnTo>
                  <a:cubicBezTo>
                    <a:pt x="1" y="396"/>
                    <a:pt x="18" y="418"/>
                    <a:pt x="34" y="443"/>
                  </a:cubicBezTo>
                  <a:cubicBezTo>
                    <a:pt x="112" y="560"/>
                    <a:pt x="310" y="655"/>
                    <a:pt x="458" y="655"/>
                  </a:cubicBezTo>
                  <a:cubicBezTo>
                    <a:pt x="475" y="655"/>
                    <a:pt x="490" y="654"/>
                    <a:pt x="506" y="652"/>
                  </a:cubicBezTo>
                  <a:cubicBezTo>
                    <a:pt x="534" y="647"/>
                    <a:pt x="562" y="645"/>
                    <a:pt x="577" y="612"/>
                  </a:cubicBezTo>
                  <a:lnTo>
                    <a:pt x="718" y="292"/>
                  </a:lnTo>
                  <a:cubicBezTo>
                    <a:pt x="733" y="259"/>
                    <a:pt x="725" y="224"/>
                    <a:pt x="700" y="212"/>
                  </a:cubicBezTo>
                  <a:lnTo>
                    <a:pt x="229" y="4"/>
                  </a:lnTo>
                  <a:cubicBezTo>
                    <a:pt x="224" y="1"/>
                    <a:pt x="218" y="0"/>
                    <a:pt x="212" y="0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1610561" y="2994100"/>
              <a:ext cx="258324" cy="151841"/>
            </a:xfrm>
            <a:custGeom>
              <a:avLst/>
              <a:gdLst/>
              <a:ahLst/>
              <a:cxnLst/>
              <a:rect l="l" t="t" r="r" b="b"/>
              <a:pathLst>
                <a:path w="2261" h="1329" extrusionOk="0">
                  <a:moveTo>
                    <a:pt x="191" y="0"/>
                  </a:moveTo>
                  <a:cubicBezTo>
                    <a:pt x="184" y="0"/>
                    <a:pt x="178" y="4"/>
                    <a:pt x="175" y="10"/>
                  </a:cubicBezTo>
                  <a:lnTo>
                    <a:pt x="4" y="396"/>
                  </a:lnTo>
                  <a:cubicBezTo>
                    <a:pt x="1" y="405"/>
                    <a:pt x="4" y="414"/>
                    <a:pt x="12" y="418"/>
                  </a:cubicBezTo>
                  <a:lnTo>
                    <a:pt x="2064" y="1327"/>
                  </a:lnTo>
                  <a:cubicBezTo>
                    <a:pt x="2066" y="1328"/>
                    <a:pt x="2069" y="1329"/>
                    <a:pt x="2071" y="1329"/>
                  </a:cubicBezTo>
                  <a:cubicBezTo>
                    <a:pt x="2077" y="1329"/>
                    <a:pt x="2083" y="1325"/>
                    <a:pt x="2085" y="1320"/>
                  </a:cubicBezTo>
                  <a:lnTo>
                    <a:pt x="2256" y="934"/>
                  </a:lnTo>
                  <a:cubicBezTo>
                    <a:pt x="2261" y="925"/>
                    <a:pt x="2256" y="916"/>
                    <a:pt x="2248" y="911"/>
                  </a:cubicBezTo>
                  <a:lnTo>
                    <a:pt x="197" y="2"/>
                  </a:lnTo>
                  <a:cubicBezTo>
                    <a:pt x="195" y="1"/>
                    <a:pt x="193" y="0"/>
                    <a:pt x="191" y="0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3" name="Google Shape;473;p17"/>
            <p:cNvGrpSpPr/>
            <p:nvPr/>
          </p:nvGrpSpPr>
          <p:grpSpPr>
            <a:xfrm>
              <a:off x="1634097" y="3013866"/>
              <a:ext cx="212511" cy="106712"/>
              <a:chOff x="1805492" y="3492078"/>
              <a:chExt cx="141901" cy="71255"/>
            </a:xfrm>
          </p:grpSpPr>
          <p:sp>
            <p:nvSpPr>
              <p:cNvPr id="474" name="Google Shape;474;p17"/>
              <p:cNvSpPr/>
              <p:nvPr/>
            </p:nvSpPr>
            <p:spPr>
              <a:xfrm>
                <a:off x="1805492" y="3492078"/>
                <a:ext cx="5951" cy="13503"/>
              </a:xfrm>
              <a:custGeom>
                <a:avLst/>
                <a:gdLst/>
                <a:ahLst/>
                <a:cxnLst/>
                <a:rect l="l" t="t" r="r" b="b"/>
                <a:pathLst>
                  <a:path w="78" h="177" extrusionOk="0">
                    <a:moveTo>
                      <a:pt x="60" y="1"/>
                    </a:moveTo>
                    <a:cubicBezTo>
                      <a:pt x="55" y="1"/>
                      <a:pt x="50" y="3"/>
                      <a:pt x="48" y="8"/>
                    </a:cubicBezTo>
                    <a:lnTo>
                      <a:pt x="41" y="18"/>
                    </a:lnTo>
                    <a:lnTo>
                      <a:pt x="40" y="21"/>
                    </a:lnTo>
                    <a:lnTo>
                      <a:pt x="40" y="21"/>
                    </a:lnTo>
                    <a:cubicBezTo>
                      <a:pt x="39" y="22"/>
                      <a:pt x="38" y="23"/>
                      <a:pt x="36" y="24"/>
                    </a:cubicBezTo>
                    <a:cubicBezTo>
                      <a:pt x="32" y="31"/>
                      <a:pt x="28" y="38"/>
                      <a:pt x="27" y="46"/>
                    </a:cubicBezTo>
                    <a:cubicBezTo>
                      <a:pt x="22" y="58"/>
                      <a:pt x="18" y="71"/>
                      <a:pt x="14" y="84"/>
                    </a:cubicBezTo>
                    <a:cubicBezTo>
                      <a:pt x="5" y="110"/>
                      <a:pt x="1" y="137"/>
                      <a:pt x="3" y="165"/>
                    </a:cubicBezTo>
                    <a:cubicBezTo>
                      <a:pt x="3" y="171"/>
                      <a:pt x="9" y="176"/>
                      <a:pt x="15" y="176"/>
                    </a:cubicBezTo>
                    <a:cubicBezTo>
                      <a:pt x="18" y="176"/>
                      <a:pt x="21" y="175"/>
                      <a:pt x="23" y="171"/>
                    </a:cubicBezTo>
                    <a:lnTo>
                      <a:pt x="22" y="171"/>
                    </a:lnTo>
                    <a:cubicBezTo>
                      <a:pt x="29" y="158"/>
                      <a:pt x="34" y="145"/>
                      <a:pt x="38" y="132"/>
                    </a:cubicBezTo>
                    <a:cubicBezTo>
                      <a:pt x="43" y="119"/>
                      <a:pt x="46" y="108"/>
                      <a:pt x="50" y="95"/>
                    </a:cubicBezTo>
                    <a:cubicBezTo>
                      <a:pt x="53" y="83"/>
                      <a:pt x="58" y="71"/>
                      <a:pt x="63" y="59"/>
                    </a:cubicBezTo>
                    <a:cubicBezTo>
                      <a:pt x="66" y="53"/>
                      <a:pt x="68" y="46"/>
                      <a:pt x="69" y="38"/>
                    </a:cubicBezTo>
                    <a:cubicBezTo>
                      <a:pt x="69" y="37"/>
                      <a:pt x="69" y="36"/>
                      <a:pt x="69" y="35"/>
                    </a:cubicBezTo>
                    <a:cubicBezTo>
                      <a:pt x="69" y="34"/>
                      <a:pt x="70" y="32"/>
                      <a:pt x="71" y="29"/>
                    </a:cubicBezTo>
                    <a:cubicBezTo>
                      <a:pt x="71" y="28"/>
                      <a:pt x="74" y="23"/>
                      <a:pt x="75" y="20"/>
                    </a:cubicBezTo>
                    <a:cubicBezTo>
                      <a:pt x="77" y="9"/>
                      <a:pt x="68" y="1"/>
                      <a:pt x="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7"/>
              <p:cNvSpPr/>
              <p:nvPr/>
            </p:nvSpPr>
            <p:spPr>
              <a:xfrm>
                <a:off x="1813426" y="3495358"/>
                <a:ext cx="6637" cy="13503"/>
              </a:xfrm>
              <a:custGeom>
                <a:avLst/>
                <a:gdLst/>
                <a:ahLst/>
                <a:cxnLst/>
                <a:rect l="l" t="t" r="r" b="b"/>
                <a:pathLst>
                  <a:path w="87" h="177" extrusionOk="0">
                    <a:moveTo>
                      <a:pt x="71" y="0"/>
                    </a:moveTo>
                    <a:cubicBezTo>
                      <a:pt x="66" y="0"/>
                      <a:pt x="61" y="2"/>
                      <a:pt x="58" y="7"/>
                    </a:cubicBezTo>
                    <a:lnTo>
                      <a:pt x="56" y="11"/>
                    </a:lnTo>
                    <a:lnTo>
                      <a:pt x="56" y="11"/>
                    </a:lnTo>
                    <a:cubicBezTo>
                      <a:pt x="51" y="14"/>
                      <a:pt x="48" y="19"/>
                      <a:pt x="45" y="24"/>
                    </a:cubicBezTo>
                    <a:cubicBezTo>
                      <a:pt x="42" y="31"/>
                      <a:pt x="39" y="39"/>
                      <a:pt x="37" y="46"/>
                    </a:cubicBezTo>
                    <a:lnTo>
                      <a:pt x="23" y="85"/>
                    </a:lnTo>
                    <a:cubicBezTo>
                      <a:pt x="14" y="111"/>
                      <a:pt x="9" y="138"/>
                      <a:pt x="2" y="165"/>
                    </a:cubicBezTo>
                    <a:cubicBezTo>
                      <a:pt x="0" y="171"/>
                      <a:pt x="6" y="176"/>
                      <a:pt x="11" y="176"/>
                    </a:cubicBezTo>
                    <a:cubicBezTo>
                      <a:pt x="14" y="176"/>
                      <a:pt x="17" y="175"/>
                      <a:pt x="19" y="171"/>
                    </a:cubicBezTo>
                    <a:cubicBezTo>
                      <a:pt x="32" y="147"/>
                      <a:pt x="47" y="123"/>
                      <a:pt x="57" y="98"/>
                    </a:cubicBezTo>
                    <a:cubicBezTo>
                      <a:pt x="63" y="86"/>
                      <a:pt x="68" y="73"/>
                      <a:pt x="73" y="60"/>
                    </a:cubicBezTo>
                    <a:cubicBezTo>
                      <a:pt x="78" y="50"/>
                      <a:pt x="86" y="35"/>
                      <a:pt x="84" y="21"/>
                    </a:cubicBezTo>
                    <a:lnTo>
                      <a:pt x="84" y="21"/>
                    </a:lnTo>
                    <a:lnTo>
                      <a:pt x="85" y="14"/>
                    </a:lnTo>
                    <a:cubicBezTo>
                      <a:pt x="85" y="8"/>
                      <a:pt x="81" y="3"/>
                      <a:pt x="74" y="0"/>
                    </a:cubicBezTo>
                    <a:cubicBezTo>
                      <a:pt x="73" y="0"/>
                      <a:pt x="72" y="0"/>
                      <a:pt x="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7"/>
              <p:cNvSpPr/>
              <p:nvPr/>
            </p:nvSpPr>
            <p:spPr>
              <a:xfrm>
                <a:off x="1821131" y="3498791"/>
                <a:ext cx="6179" cy="15105"/>
              </a:xfrm>
              <a:custGeom>
                <a:avLst/>
                <a:gdLst/>
                <a:ahLst/>
                <a:cxnLst/>
                <a:rect l="l" t="t" r="r" b="b"/>
                <a:pathLst>
                  <a:path w="81" h="198" extrusionOk="0">
                    <a:moveTo>
                      <a:pt x="62" y="1"/>
                    </a:moveTo>
                    <a:cubicBezTo>
                      <a:pt x="58" y="1"/>
                      <a:pt x="55" y="2"/>
                      <a:pt x="52" y="5"/>
                    </a:cubicBezTo>
                    <a:cubicBezTo>
                      <a:pt x="48" y="10"/>
                      <a:pt x="44" y="15"/>
                      <a:pt x="39" y="21"/>
                    </a:cubicBezTo>
                    <a:cubicBezTo>
                      <a:pt x="33" y="28"/>
                      <a:pt x="29" y="38"/>
                      <a:pt x="27" y="47"/>
                    </a:cubicBezTo>
                    <a:cubicBezTo>
                      <a:pt x="22" y="62"/>
                      <a:pt x="19" y="78"/>
                      <a:pt x="15" y="93"/>
                    </a:cubicBezTo>
                    <a:cubicBezTo>
                      <a:pt x="8" y="124"/>
                      <a:pt x="3" y="155"/>
                      <a:pt x="1" y="187"/>
                    </a:cubicBezTo>
                    <a:cubicBezTo>
                      <a:pt x="0" y="194"/>
                      <a:pt x="6" y="198"/>
                      <a:pt x="11" y="198"/>
                    </a:cubicBezTo>
                    <a:cubicBezTo>
                      <a:pt x="15" y="198"/>
                      <a:pt x="19" y="196"/>
                      <a:pt x="21" y="193"/>
                    </a:cubicBezTo>
                    <a:cubicBezTo>
                      <a:pt x="29" y="179"/>
                      <a:pt x="37" y="167"/>
                      <a:pt x="45" y="153"/>
                    </a:cubicBezTo>
                    <a:cubicBezTo>
                      <a:pt x="52" y="138"/>
                      <a:pt x="59" y="122"/>
                      <a:pt x="63" y="106"/>
                    </a:cubicBezTo>
                    <a:cubicBezTo>
                      <a:pt x="67" y="91"/>
                      <a:pt x="73" y="77"/>
                      <a:pt x="77" y="61"/>
                    </a:cubicBezTo>
                    <a:cubicBezTo>
                      <a:pt x="79" y="53"/>
                      <a:pt x="80" y="43"/>
                      <a:pt x="80" y="35"/>
                    </a:cubicBezTo>
                    <a:cubicBezTo>
                      <a:pt x="79" y="26"/>
                      <a:pt x="78" y="18"/>
                      <a:pt x="76" y="11"/>
                    </a:cubicBezTo>
                    <a:cubicBezTo>
                      <a:pt x="74" y="5"/>
                      <a:pt x="68" y="1"/>
                      <a:pt x="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7"/>
              <p:cNvSpPr/>
              <p:nvPr/>
            </p:nvSpPr>
            <p:spPr>
              <a:xfrm>
                <a:off x="1830668" y="3501843"/>
                <a:ext cx="7171" cy="14495"/>
              </a:xfrm>
              <a:custGeom>
                <a:avLst/>
                <a:gdLst/>
                <a:ahLst/>
                <a:cxnLst/>
                <a:rect l="l" t="t" r="r" b="b"/>
                <a:pathLst>
                  <a:path w="94" h="190" extrusionOk="0">
                    <a:moveTo>
                      <a:pt x="68" y="1"/>
                    </a:moveTo>
                    <a:cubicBezTo>
                      <a:pt x="55" y="1"/>
                      <a:pt x="43" y="15"/>
                      <a:pt x="36" y="24"/>
                    </a:cubicBezTo>
                    <a:cubicBezTo>
                      <a:pt x="30" y="36"/>
                      <a:pt x="25" y="48"/>
                      <a:pt x="20" y="61"/>
                    </a:cubicBezTo>
                    <a:cubicBezTo>
                      <a:pt x="17" y="71"/>
                      <a:pt x="14" y="83"/>
                      <a:pt x="11" y="95"/>
                    </a:cubicBezTo>
                    <a:cubicBezTo>
                      <a:pt x="8" y="107"/>
                      <a:pt x="3" y="121"/>
                      <a:pt x="1" y="135"/>
                    </a:cubicBezTo>
                    <a:cubicBezTo>
                      <a:pt x="0" y="142"/>
                      <a:pt x="0" y="150"/>
                      <a:pt x="1" y="157"/>
                    </a:cubicBezTo>
                    <a:lnTo>
                      <a:pt x="1" y="178"/>
                    </a:lnTo>
                    <a:cubicBezTo>
                      <a:pt x="2" y="185"/>
                      <a:pt x="8" y="190"/>
                      <a:pt x="14" y="190"/>
                    </a:cubicBezTo>
                    <a:cubicBezTo>
                      <a:pt x="19" y="190"/>
                      <a:pt x="23" y="187"/>
                      <a:pt x="25" y="181"/>
                    </a:cubicBezTo>
                    <a:cubicBezTo>
                      <a:pt x="26" y="176"/>
                      <a:pt x="28" y="171"/>
                      <a:pt x="30" y="166"/>
                    </a:cubicBezTo>
                    <a:cubicBezTo>
                      <a:pt x="34" y="160"/>
                      <a:pt x="38" y="155"/>
                      <a:pt x="40" y="150"/>
                    </a:cubicBezTo>
                    <a:cubicBezTo>
                      <a:pt x="45" y="138"/>
                      <a:pt x="48" y="126"/>
                      <a:pt x="54" y="114"/>
                    </a:cubicBezTo>
                    <a:cubicBezTo>
                      <a:pt x="62" y="93"/>
                      <a:pt x="72" y="71"/>
                      <a:pt x="81" y="51"/>
                    </a:cubicBezTo>
                    <a:cubicBezTo>
                      <a:pt x="87" y="38"/>
                      <a:pt x="93" y="17"/>
                      <a:pt x="79" y="5"/>
                    </a:cubicBezTo>
                    <a:cubicBezTo>
                      <a:pt x="75" y="2"/>
                      <a:pt x="72" y="1"/>
                      <a:pt x="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7"/>
              <p:cNvSpPr/>
              <p:nvPr/>
            </p:nvSpPr>
            <p:spPr>
              <a:xfrm>
                <a:off x="1839289" y="3505352"/>
                <a:ext cx="8697" cy="16631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18" extrusionOk="0">
                    <a:moveTo>
                      <a:pt x="94" y="1"/>
                    </a:moveTo>
                    <a:cubicBezTo>
                      <a:pt x="91" y="1"/>
                      <a:pt x="88" y="2"/>
                      <a:pt x="85" y="3"/>
                    </a:cubicBezTo>
                    <a:cubicBezTo>
                      <a:pt x="76" y="6"/>
                      <a:pt x="69" y="14"/>
                      <a:pt x="66" y="22"/>
                    </a:cubicBezTo>
                    <a:cubicBezTo>
                      <a:pt x="62" y="30"/>
                      <a:pt x="58" y="37"/>
                      <a:pt x="55" y="45"/>
                    </a:cubicBezTo>
                    <a:cubicBezTo>
                      <a:pt x="53" y="50"/>
                      <a:pt x="52" y="54"/>
                      <a:pt x="49" y="59"/>
                    </a:cubicBezTo>
                    <a:cubicBezTo>
                      <a:pt x="46" y="63"/>
                      <a:pt x="44" y="67"/>
                      <a:pt x="42" y="71"/>
                    </a:cubicBezTo>
                    <a:cubicBezTo>
                      <a:pt x="39" y="80"/>
                      <a:pt x="36" y="89"/>
                      <a:pt x="34" y="97"/>
                    </a:cubicBezTo>
                    <a:cubicBezTo>
                      <a:pt x="22" y="130"/>
                      <a:pt x="13" y="163"/>
                      <a:pt x="4" y="195"/>
                    </a:cubicBezTo>
                    <a:cubicBezTo>
                      <a:pt x="1" y="209"/>
                      <a:pt x="11" y="218"/>
                      <a:pt x="21" y="218"/>
                    </a:cubicBezTo>
                    <a:cubicBezTo>
                      <a:pt x="26" y="218"/>
                      <a:pt x="32" y="215"/>
                      <a:pt x="36" y="209"/>
                    </a:cubicBezTo>
                    <a:cubicBezTo>
                      <a:pt x="52" y="178"/>
                      <a:pt x="69" y="148"/>
                      <a:pt x="83" y="115"/>
                    </a:cubicBezTo>
                    <a:cubicBezTo>
                      <a:pt x="87" y="108"/>
                      <a:pt x="90" y="100"/>
                      <a:pt x="93" y="93"/>
                    </a:cubicBezTo>
                    <a:cubicBezTo>
                      <a:pt x="97" y="85"/>
                      <a:pt x="97" y="81"/>
                      <a:pt x="99" y="76"/>
                    </a:cubicBezTo>
                    <a:cubicBezTo>
                      <a:pt x="101" y="70"/>
                      <a:pt x="101" y="68"/>
                      <a:pt x="102" y="65"/>
                    </a:cubicBezTo>
                    <a:cubicBezTo>
                      <a:pt x="105" y="58"/>
                      <a:pt x="107" y="49"/>
                      <a:pt x="111" y="42"/>
                    </a:cubicBezTo>
                    <a:cubicBezTo>
                      <a:pt x="114" y="31"/>
                      <a:pt x="114" y="19"/>
                      <a:pt x="108" y="9"/>
                    </a:cubicBezTo>
                    <a:cubicBezTo>
                      <a:pt x="105" y="4"/>
                      <a:pt x="99" y="1"/>
                      <a:pt x="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7"/>
              <p:cNvSpPr/>
              <p:nvPr/>
            </p:nvSpPr>
            <p:spPr>
              <a:xfrm>
                <a:off x="1849588" y="3510769"/>
                <a:ext cx="9460" cy="16097"/>
              </a:xfrm>
              <a:custGeom>
                <a:avLst/>
                <a:gdLst/>
                <a:ahLst/>
                <a:cxnLst/>
                <a:rect l="l" t="t" r="r" b="b"/>
                <a:pathLst>
                  <a:path w="124" h="211" extrusionOk="0">
                    <a:moveTo>
                      <a:pt x="104" y="0"/>
                    </a:moveTo>
                    <a:cubicBezTo>
                      <a:pt x="85" y="3"/>
                      <a:pt x="74" y="21"/>
                      <a:pt x="64" y="36"/>
                    </a:cubicBezTo>
                    <a:cubicBezTo>
                      <a:pt x="55" y="51"/>
                      <a:pt x="46" y="67"/>
                      <a:pt x="40" y="84"/>
                    </a:cubicBezTo>
                    <a:cubicBezTo>
                      <a:pt x="31" y="101"/>
                      <a:pt x="25" y="119"/>
                      <a:pt x="18" y="137"/>
                    </a:cubicBezTo>
                    <a:cubicBezTo>
                      <a:pt x="13" y="154"/>
                      <a:pt x="9" y="171"/>
                      <a:pt x="3" y="190"/>
                    </a:cubicBezTo>
                    <a:cubicBezTo>
                      <a:pt x="0" y="201"/>
                      <a:pt x="11" y="211"/>
                      <a:pt x="21" y="211"/>
                    </a:cubicBezTo>
                    <a:cubicBezTo>
                      <a:pt x="26" y="211"/>
                      <a:pt x="31" y="208"/>
                      <a:pt x="34" y="203"/>
                    </a:cubicBezTo>
                    <a:lnTo>
                      <a:pt x="33" y="201"/>
                    </a:lnTo>
                    <a:cubicBezTo>
                      <a:pt x="49" y="170"/>
                      <a:pt x="66" y="139"/>
                      <a:pt x="84" y="108"/>
                    </a:cubicBezTo>
                    <a:cubicBezTo>
                      <a:pt x="92" y="91"/>
                      <a:pt x="101" y="75"/>
                      <a:pt x="107" y="58"/>
                    </a:cubicBezTo>
                    <a:cubicBezTo>
                      <a:pt x="113" y="42"/>
                      <a:pt x="123" y="23"/>
                      <a:pt x="115" y="6"/>
                    </a:cubicBezTo>
                    <a:cubicBezTo>
                      <a:pt x="112" y="3"/>
                      <a:pt x="108" y="0"/>
                      <a:pt x="1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7"/>
              <p:cNvSpPr/>
              <p:nvPr/>
            </p:nvSpPr>
            <p:spPr>
              <a:xfrm>
                <a:off x="1859887" y="3514278"/>
                <a:ext cx="9841" cy="18157"/>
              </a:xfrm>
              <a:custGeom>
                <a:avLst/>
                <a:gdLst/>
                <a:ahLst/>
                <a:cxnLst/>
                <a:rect l="l" t="t" r="r" b="b"/>
                <a:pathLst>
                  <a:path w="129" h="238" extrusionOk="0">
                    <a:moveTo>
                      <a:pt x="113" y="0"/>
                    </a:moveTo>
                    <a:cubicBezTo>
                      <a:pt x="110" y="0"/>
                      <a:pt x="108" y="1"/>
                      <a:pt x="106" y="3"/>
                    </a:cubicBezTo>
                    <a:cubicBezTo>
                      <a:pt x="97" y="8"/>
                      <a:pt x="89" y="15"/>
                      <a:pt x="82" y="25"/>
                    </a:cubicBezTo>
                    <a:cubicBezTo>
                      <a:pt x="78" y="34"/>
                      <a:pt x="73" y="42"/>
                      <a:pt x="69" y="51"/>
                    </a:cubicBezTo>
                    <a:cubicBezTo>
                      <a:pt x="61" y="70"/>
                      <a:pt x="51" y="88"/>
                      <a:pt x="43" y="107"/>
                    </a:cubicBezTo>
                    <a:cubicBezTo>
                      <a:pt x="28" y="145"/>
                      <a:pt x="16" y="183"/>
                      <a:pt x="3" y="222"/>
                    </a:cubicBezTo>
                    <a:cubicBezTo>
                      <a:pt x="0" y="231"/>
                      <a:pt x="8" y="237"/>
                      <a:pt x="16" y="237"/>
                    </a:cubicBezTo>
                    <a:cubicBezTo>
                      <a:pt x="20" y="237"/>
                      <a:pt x="24" y="235"/>
                      <a:pt x="27" y="231"/>
                    </a:cubicBezTo>
                    <a:cubicBezTo>
                      <a:pt x="47" y="198"/>
                      <a:pt x="69" y="165"/>
                      <a:pt x="88" y="129"/>
                    </a:cubicBezTo>
                    <a:cubicBezTo>
                      <a:pt x="96" y="112"/>
                      <a:pt x="104" y="93"/>
                      <a:pt x="111" y="75"/>
                    </a:cubicBezTo>
                    <a:cubicBezTo>
                      <a:pt x="116" y="66"/>
                      <a:pt x="120" y="56"/>
                      <a:pt x="124" y="46"/>
                    </a:cubicBezTo>
                    <a:cubicBezTo>
                      <a:pt x="127" y="36"/>
                      <a:pt x="128" y="25"/>
                      <a:pt x="126" y="14"/>
                    </a:cubicBezTo>
                    <a:cubicBezTo>
                      <a:pt x="125" y="7"/>
                      <a:pt x="119" y="0"/>
                      <a:pt x="1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7"/>
              <p:cNvSpPr/>
              <p:nvPr/>
            </p:nvSpPr>
            <p:spPr>
              <a:xfrm>
                <a:off x="1871560" y="3518780"/>
                <a:ext cx="7934" cy="16784"/>
              </a:xfrm>
              <a:custGeom>
                <a:avLst/>
                <a:gdLst/>
                <a:ahLst/>
                <a:cxnLst/>
                <a:rect l="l" t="t" r="r" b="b"/>
                <a:pathLst>
                  <a:path w="104" h="220" extrusionOk="0">
                    <a:moveTo>
                      <a:pt x="87" y="0"/>
                    </a:moveTo>
                    <a:cubicBezTo>
                      <a:pt x="84" y="0"/>
                      <a:pt x="82" y="1"/>
                      <a:pt x="79" y="2"/>
                    </a:cubicBezTo>
                    <a:cubicBezTo>
                      <a:pt x="63" y="13"/>
                      <a:pt x="57" y="32"/>
                      <a:pt x="49" y="49"/>
                    </a:cubicBezTo>
                    <a:cubicBezTo>
                      <a:pt x="41" y="66"/>
                      <a:pt x="35" y="85"/>
                      <a:pt x="29" y="102"/>
                    </a:cubicBezTo>
                    <a:cubicBezTo>
                      <a:pt x="17" y="137"/>
                      <a:pt x="7" y="172"/>
                      <a:pt x="2" y="209"/>
                    </a:cubicBezTo>
                    <a:cubicBezTo>
                      <a:pt x="0" y="214"/>
                      <a:pt x="6" y="219"/>
                      <a:pt x="10" y="219"/>
                    </a:cubicBezTo>
                    <a:cubicBezTo>
                      <a:pt x="13" y="219"/>
                      <a:pt x="15" y="218"/>
                      <a:pt x="16" y="215"/>
                    </a:cubicBezTo>
                    <a:lnTo>
                      <a:pt x="16" y="216"/>
                    </a:lnTo>
                    <a:cubicBezTo>
                      <a:pt x="29" y="183"/>
                      <a:pt x="45" y="150"/>
                      <a:pt x="60" y="118"/>
                    </a:cubicBezTo>
                    <a:cubicBezTo>
                      <a:pt x="67" y="102"/>
                      <a:pt x="75" y="86"/>
                      <a:pt x="83" y="69"/>
                    </a:cubicBezTo>
                    <a:cubicBezTo>
                      <a:pt x="91" y="53"/>
                      <a:pt x="103" y="34"/>
                      <a:pt x="103" y="15"/>
                    </a:cubicBezTo>
                    <a:cubicBezTo>
                      <a:pt x="103" y="6"/>
                      <a:pt x="95" y="0"/>
                      <a:pt x="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7"/>
              <p:cNvSpPr/>
              <p:nvPr/>
            </p:nvSpPr>
            <p:spPr>
              <a:xfrm>
                <a:off x="1881783" y="3522213"/>
                <a:ext cx="8239" cy="17699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32" extrusionOk="0">
                    <a:moveTo>
                      <a:pt x="87" y="0"/>
                    </a:moveTo>
                    <a:cubicBezTo>
                      <a:pt x="81" y="0"/>
                      <a:pt x="76" y="3"/>
                      <a:pt x="72" y="9"/>
                    </a:cubicBezTo>
                    <a:cubicBezTo>
                      <a:pt x="62" y="26"/>
                      <a:pt x="55" y="44"/>
                      <a:pt x="50" y="63"/>
                    </a:cubicBezTo>
                    <a:cubicBezTo>
                      <a:pt x="43" y="81"/>
                      <a:pt x="37" y="98"/>
                      <a:pt x="30" y="117"/>
                    </a:cubicBezTo>
                    <a:cubicBezTo>
                      <a:pt x="19" y="153"/>
                      <a:pt x="8" y="190"/>
                      <a:pt x="0" y="228"/>
                    </a:cubicBezTo>
                    <a:cubicBezTo>
                      <a:pt x="0" y="230"/>
                      <a:pt x="2" y="232"/>
                      <a:pt x="3" y="232"/>
                    </a:cubicBezTo>
                    <a:cubicBezTo>
                      <a:pt x="4" y="232"/>
                      <a:pt x="5" y="231"/>
                      <a:pt x="6" y="230"/>
                    </a:cubicBezTo>
                    <a:cubicBezTo>
                      <a:pt x="26" y="198"/>
                      <a:pt x="44" y="164"/>
                      <a:pt x="60" y="128"/>
                    </a:cubicBezTo>
                    <a:cubicBezTo>
                      <a:pt x="69" y="112"/>
                      <a:pt x="76" y="94"/>
                      <a:pt x="83" y="77"/>
                    </a:cubicBezTo>
                    <a:cubicBezTo>
                      <a:pt x="92" y="59"/>
                      <a:pt x="100" y="41"/>
                      <a:pt x="105" y="21"/>
                    </a:cubicBezTo>
                    <a:cubicBezTo>
                      <a:pt x="107" y="9"/>
                      <a:pt x="97" y="0"/>
                      <a:pt x="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7"/>
              <p:cNvSpPr/>
              <p:nvPr/>
            </p:nvSpPr>
            <p:spPr>
              <a:xfrm>
                <a:off x="1891472" y="3526561"/>
                <a:ext cx="9536" cy="1632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214" extrusionOk="0">
                    <a:moveTo>
                      <a:pt x="97" y="0"/>
                    </a:moveTo>
                    <a:cubicBezTo>
                      <a:pt x="81" y="0"/>
                      <a:pt x="69" y="21"/>
                      <a:pt x="64" y="33"/>
                    </a:cubicBezTo>
                    <a:cubicBezTo>
                      <a:pt x="55" y="52"/>
                      <a:pt x="47" y="71"/>
                      <a:pt x="39" y="92"/>
                    </a:cubicBezTo>
                    <a:cubicBezTo>
                      <a:pt x="31" y="111"/>
                      <a:pt x="23" y="129"/>
                      <a:pt x="16" y="147"/>
                    </a:cubicBezTo>
                    <a:cubicBezTo>
                      <a:pt x="12" y="157"/>
                      <a:pt x="9" y="167"/>
                      <a:pt x="6" y="176"/>
                    </a:cubicBezTo>
                    <a:cubicBezTo>
                      <a:pt x="4" y="180"/>
                      <a:pt x="3" y="186"/>
                      <a:pt x="2" y="190"/>
                    </a:cubicBezTo>
                    <a:cubicBezTo>
                      <a:pt x="1" y="195"/>
                      <a:pt x="2" y="201"/>
                      <a:pt x="4" y="205"/>
                    </a:cubicBezTo>
                    <a:cubicBezTo>
                      <a:pt x="5" y="211"/>
                      <a:pt x="10" y="214"/>
                      <a:pt x="16" y="214"/>
                    </a:cubicBezTo>
                    <a:cubicBezTo>
                      <a:pt x="17" y="214"/>
                      <a:pt x="19" y="213"/>
                      <a:pt x="21" y="213"/>
                    </a:cubicBezTo>
                    <a:lnTo>
                      <a:pt x="21" y="214"/>
                    </a:lnTo>
                    <a:cubicBezTo>
                      <a:pt x="25" y="211"/>
                      <a:pt x="29" y="208"/>
                      <a:pt x="33" y="205"/>
                    </a:cubicBezTo>
                    <a:cubicBezTo>
                      <a:pt x="36" y="201"/>
                      <a:pt x="38" y="196"/>
                      <a:pt x="41" y="191"/>
                    </a:cubicBezTo>
                    <a:cubicBezTo>
                      <a:pt x="46" y="183"/>
                      <a:pt x="51" y="174"/>
                      <a:pt x="56" y="164"/>
                    </a:cubicBezTo>
                    <a:cubicBezTo>
                      <a:pt x="65" y="146"/>
                      <a:pt x="73" y="128"/>
                      <a:pt x="83" y="110"/>
                    </a:cubicBezTo>
                    <a:cubicBezTo>
                      <a:pt x="92" y="92"/>
                      <a:pt x="100" y="74"/>
                      <a:pt x="109" y="55"/>
                    </a:cubicBezTo>
                    <a:cubicBezTo>
                      <a:pt x="115" y="41"/>
                      <a:pt x="125" y="10"/>
                      <a:pt x="104" y="2"/>
                    </a:cubicBezTo>
                    <a:cubicBezTo>
                      <a:pt x="102" y="1"/>
                      <a:pt x="99" y="0"/>
                      <a:pt x="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7"/>
              <p:cNvSpPr/>
              <p:nvPr/>
            </p:nvSpPr>
            <p:spPr>
              <a:xfrm>
                <a:off x="1899329" y="3532207"/>
                <a:ext cx="8392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94" extrusionOk="0">
                    <a:moveTo>
                      <a:pt x="97" y="1"/>
                    </a:moveTo>
                    <a:cubicBezTo>
                      <a:pt x="95" y="1"/>
                      <a:pt x="93" y="1"/>
                      <a:pt x="91" y="3"/>
                    </a:cubicBezTo>
                    <a:cubicBezTo>
                      <a:pt x="78" y="13"/>
                      <a:pt x="68" y="27"/>
                      <a:pt x="61" y="42"/>
                    </a:cubicBezTo>
                    <a:cubicBezTo>
                      <a:pt x="54" y="58"/>
                      <a:pt x="47" y="74"/>
                      <a:pt x="40" y="90"/>
                    </a:cubicBezTo>
                    <a:cubicBezTo>
                      <a:pt x="32" y="106"/>
                      <a:pt x="25" y="121"/>
                      <a:pt x="16" y="136"/>
                    </a:cubicBezTo>
                    <a:cubicBezTo>
                      <a:pt x="12" y="144"/>
                      <a:pt x="9" y="152"/>
                      <a:pt x="6" y="161"/>
                    </a:cubicBezTo>
                    <a:cubicBezTo>
                      <a:pt x="3" y="165"/>
                      <a:pt x="1" y="168"/>
                      <a:pt x="1" y="173"/>
                    </a:cubicBezTo>
                    <a:cubicBezTo>
                      <a:pt x="0" y="178"/>
                      <a:pt x="1" y="182"/>
                      <a:pt x="3" y="187"/>
                    </a:cubicBezTo>
                    <a:cubicBezTo>
                      <a:pt x="4" y="190"/>
                      <a:pt x="9" y="193"/>
                      <a:pt x="12" y="193"/>
                    </a:cubicBezTo>
                    <a:cubicBezTo>
                      <a:pt x="13" y="193"/>
                      <a:pt x="14" y="193"/>
                      <a:pt x="14" y="193"/>
                    </a:cubicBezTo>
                    <a:cubicBezTo>
                      <a:pt x="18" y="192"/>
                      <a:pt x="22" y="191"/>
                      <a:pt x="25" y="190"/>
                    </a:cubicBezTo>
                    <a:cubicBezTo>
                      <a:pt x="29" y="187"/>
                      <a:pt x="32" y="183"/>
                      <a:pt x="34" y="180"/>
                    </a:cubicBezTo>
                    <a:cubicBezTo>
                      <a:pt x="41" y="173"/>
                      <a:pt x="46" y="164"/>
                      <a:pt x="51" y="157"/>
                    </a:cubicBezTo>
                    <a:cubicBezTo>
                      <a:pt x="59" y="141"/>
                      <a:pt x="68" y="126"/>
                      <a:pt x="76" y="110"/>
                    </a:cubicBezTo>
                    <a:cubicBezTo>
                      <a:pt x="84" y="95"/>
                      <a:pt x="92" y="78"/>
                      <a:pt x="99" y="62"/>
                    </a:cubicBezTo>
                    <a:cubicBezTo>
                      <a:pt x="106" y="46"/>
                      <a:pt x="109" y="27"/>
                      <a:pt x="107" y="9"/>
                    </a:cubicBezTo>
                    <a:cubicBezTo>
                      <a:pt x="106" y="4"/>
                      <a:pt x="102" y="1"/>
                      <a:pt x="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7"/>
              <p:cNvSpPr/>
              <p:nvPr/>
            </p:nvSpPr>
            <p:spPr>
              <a:xfrm>
                <a:off x="1909247" y="3537852"/>
                <a:ext cx="9002" cy="13198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73" extrusionOk="0">
                    <a:moveTo>
                      <a:pt x="99" y="1"/>
                    </a:moveTo>
                    <a:cubicBezTo>
                      <a:pt x="95" y="1"/>
                      <a:pt x="91" y="2"/>
                      <a:pt x="88" y="5"/>
                    </a:cubicBezTo>
                    <a:cubicBezTo>
                      <a:pt x="86" y="8"/>
                      <a:pt x="84" y="11"/>
                      <a:pt x="81" y="13"/>
                    </a:cubicBezTo>
                    <a:cubicBezTo>
                      <a:pt x="79" y="16"/>
                      <a:pt x="76" y="16"/>
                      <a:pt x="72" y="20"/>
                    </a:cubicBezTo>
                    <a:cubicBezTo>
                      <a:pt x="67" y="25"/>
                      <a:pt x="64" y="31"/>
                      <a:pt x="59" y="39"/>
                    </a:cubicBezTo>
                    <a:cubicBezTo>
                      <a:pt x="52" y="51"/>
                      <a:pt x="46" y="63"/>
                      <a:pt x="38" y="76"/>
                    </a:cubicBezTo>
                    <a:lnTo>
                      <a:pt x="19" y="113"/>
                    </a:lnTo>
                    <a:cubicBezTo>
                      <a:pt x="11" y="127"/>
                      <a:pt x="6" y="140"/>
                      <a:pt x="3" y="155"/>
                    </a:cubicBezTo>
                    <a:cubicBezTo>
                      <a:pt x="1" y="165"/>
                      <a:pt x="8" y="172"/>
                      <a:pt x="17" y="172"/>
                    </a:cubicBezTo>
                    <a:cubicBezTo>
                      <a:pt x="20" y="172"/>
                      <a:pt x="23" y="171"/>
                      <a:pt x="26" y="168"/>
                    </a:cubicBezTo>
                    <a:lnTo>
                      <a:pt x="25" y="168"/>
                    </a:lnTo>
                    <a:cubicBezTo>
                      <a:pt x="36" y="159"/>
                      <a:pt x="46" y="148"/>
                      <a:pt x="54" y="135"/>
                    </a:cubicBezTo>
                    <a:cubicBezTo>
                      <a:pt x="62" y="123"/>
                      <a:pt x="69" y="112"/>
                      <a:pt x="77" y="99"/>
                    </a:cubicBezTo>
                    <a:cubicBezTo>
                      <a:pt x="84" y="87"/>
                      <a:pt x="92" y="75"/>
                      <a:pt x="99" y="63"/>
                    </a:cubicBezTo>
                    <a:cubicBezTo>
                      <a:pt x="103" y="57"/>
                      <a:pt x="107" y="50"/>
                      <a:pt x="110" y="42"/>
                    </a:cubicBezTo>
                    <a:cubicBezTo>
                      <a:pt x="110" y="38"/>
                      <a:pt x="111" y="35"/>
                      <a:pt x="111" y="31"/>
                    </a:cubicBezTo>
                    <a:lnTo>
                      <a:pt x="115" y="21"/>
                    </a:lnTo>
                    <a:cubicBezTo>
                      <a:pt x="117" y="10"/>
                      <a:pt x="108" y="1"/>
                      <a:pt x="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7"/>
              <p:cNvSpPr/>
              <p:nvPr/>
            </p:nvSpPr>
            <p:spPr>
              <a:xfrm>
                <a:off x="1919165" y="3539302"/>
                <a:ext cx="10909" cy="15639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05" extrusionOk="0">
                    <a:moveTo>
                      <a:pt x="126" y="0"/>
                    </a:moveTo>
                    <a:cubicBezTo>
                      <a:pt x="125" y="0"/>
                      <a:pt x="124" y="0"/>
                      <a:pt x="123" y="1"/>
                    </a:cubicBezTo>
                    <a:cubicBezTo>
                      <a:pt x="114" y="4"/>
                      <a:pt x="107" y="9"/>
                      <a:pt x="102" y="18"/>
                    </a:cubicBezTo>
                    <a:cubicBezTo>
                      <a:pt x="96" y="25"/>
                      <a:pt x="90" y="33"/>
                      <a:pt x="86" y="40"/>
                    </a:cubicBezTo>
                    <a:cubicBezTo>
                      <a:pt x="76" y="55"/>
                      <a:pt x="67" y="71"/>
                      <a:pt x="59" y="86"/>
                    </a:cubicBezTo>
                    <a:cubicBezTo>
                      <a:pt x="49" y="101"/>
                      <a:pt x="40" y="116"/>
                      <a:pt x="33" y="132"/>
                    </a:cubicBezTo>
                    <a:cubicBezTo>
                      <a:pt x="26" y="147"/>
                      <a:pt x="16" y="165"/>
                      <a:pt x="8" y="181"/>
                    </a:cubicBezTo>
                    <a:cubicBezTo>
                      <a:pt x="0" y="194"/>
                      <a:pt x="11" y="205"/>
                      <a:pt x="21" y="205"/>
                    </a:cubicBezTo>
                    <a:cubicBezTo>
                      <a:pt x="26" y="205"/>
                      <a:pt x="30" y="203"/>
                      <a:pt x="33" y="197"/>
                    </a:cubicBezTo>
                    <a:lnTo>
                      <a:pt x="34" y="197"/>
                    </a:lnTo>
                    <a:cubicBezTo>
                      <a:pt x="45" y="182"/>
                      <a:pt x="55" y="166"/>
                      <a:pt x="66" y="151"/>
                    </a:cubicBezTo>
                    <a:cubicBezTo>
                      <a:pt x="77" y="136"/>
                      <a:pt x="85" y="121"/>
                      <a:pt x="94" y="106"/>
                    </a:cubicBezTo>
                    <a:cubicBezTo>
                      <a:pt x="103" y="91"/>
                      <a:pt x="112" y="78"/>
                      <a:pt x="121" y="62"/>
                    </a:cubicBezTo>
                    <a:cubicBezTo>
                      <a:pt x="129" y="47"/>
                      <a:pt x="142" y="26"/>
                      <a:pt x="138" y="8"/>
                    </a:cubicBezTo>
                    <a:cubicBezTo>
                      <a:pt x="136" y="4"/>
                      <a:pt x="132" y="0"/>
                      <a:pt x="1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7"/>
              <p:cNvSpPr/>
              <p:nvPr/>
            </p:nvSpPr>
            <p:spPr>
              <a:xfrm>
                <a:off x="1928396" y="3542125"/>
                <a:ext cx="10299" cy="15487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03" extrusionOk="0">
                    <a:moveTo>
                      <a:pt x="115" y="0"/>
                    </a:moveTo>
                    <a:cubicBezTo>
                      <a:pt x="106" y="0"/>
                      <a:pt x="95" y="12"/>
                      <a:pt x="90" y="19"/>
                    </a:cubicBezTo>
                    <a:cubicBezTo>
                      <a:pt x="71" y="43"/>
                      <a:pt x="57" y="68"/>
                      <a:pt x="43" y="94"/>
                    </a:cubicBezTo>
                    <a:cubicBezTo>
                      <a:pt x="34" y="109"/>
                      <a:pt x="27" y="124"/>
                      <a:pt x="19" y="139"/>
                    </a:cubicBezTo>
                    <a:cubicBezTo>
                      <a:pt x="15" y="147"/>
                      <a:pt x="12" y="156"/>
                      <a:pt x="8" y="165"/>
                    </a:cubicBezTo>
                    <a:cubicBezTo>
                      <a:pt x="4" y="172"/>
                      <a:pt x="2" y="181"/>
                      <a:pt x="1" y="189"/>
                    </a:cubicBezTo>
                    <a:cubicBezTo>
                      <a:pt x="1" y="197"/>
                      <a:pt x="8" y="203"/>
                      <a:pt x="15" y="203"/>
                    </a:cubicBezTo>
                    <a:cubicBezTo>
                      <a:pt x="17" y="203"/>
                      <a:pt x="20" y="202"/>
                      <a:pt x="22" y="201"/>
                    </a:cubicBezTo>
                    <a:cubicBezTo>
                      <a:pt x="28" y="197"/>
                      <a:pt x="32" y="192"/>
                      <a:pt x="36" y="186"/>
                    </a:cubicBezTo>
                    <a:cubicBezTo>
                      <a:pt x="42" y="180"/>
                      <a:pt x="47" y="173"/>
                      <a:pt x="52" y="167"/>
                    </a:cubicBezTo>
                    <a:cubicBezTo>
                      <a:pt x="61" y="155"/>
                      <a:pt x="68" y="142"/>
                      <a:pt x="76" y="130"/>
                    </a:cubicBezTo>
                    <a:cubicBezTo>
                      <a:pt x="92" y="105"/>
                      <a:pt x="107" y="78"/>
                      <a:pt x="120" y="50"/>
                    </a:cubicBezTo>
                    <a:cubicBezTo>
                      <a:pt x="125" y="38"/>
                      <a:pt x="135" y="20"/>
                      <a:pt x="127" y="7"/>
                    </a:cubicBezTo>
                    <a:cubicBezTo>
                      <a:pt x="124" y="2"/>
                      <a:pt x="120" y="0"/>
                      <a:pt x="1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7"/>
              <p:cNvSpPr/>
              <p:nvPr/>
            </p:nvSpPr>
            <p:spPr>
              <a:xfrm>
                <a:off x="1939382" y="3549677"/>
                <a:ext cx="8010" cy="13656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79" extrusionOk="0">
                    <a:moveTo>
                      <a:pt x="91" y="1"/>
                    </a:moveTo>
                    <a:cubicBezTo>
                      <a:pt x="90" y="1"/>
                      <a:pt x="89" y="1"/>
                      <a:pt x="88" y="1"/>
                    </a:cubicBezTo>
                    <a:cubicBezTo>
                      <a:pt x="79" y="4"/>
                      <a:pt x="75" y="11"/>
                      <a:pt x="71" y="17"/>
                    </a:cubicBezTo>
                    <a:cubicBezTo>
                      <a:pt x="65" y="24"/>
                      <a:pt x="62" y="31"/>
                      <a:pt x="58" y="37"/>
                    </a:cubicBezTo>
                    <a:cubicBezTo>
                      <a:pt x="50" y="51"/>
                      <a:pt x="43" y="65"/>
                      <a:pt x="37" y="78"/>
                    </a:cubicBezTo>
                    <a:cubicBezTo>
                      <a:pt x="29" y="92"/>
                      <a:pt x="23" y="106"/>
                      <a:pt x="17" y="120"/>
                    </a:cubicBezTo>
                    <a:cubicBezTo>
                      <a:pt x="10" y="134"/>
                      <a:pt x="6" y="150"/>
                      <a:pt x="2" y="165"/>
                    </a:cubicBezTo>
                    <a:cubicBezTo>
                      <a:pt x="0" y="173"/>
                      <a:pt x="6" y="178"/>
                      <a:pt x="13" y="178"/>
                    </a:cubicBezTo>
                    <a:cubicBezTo>
                      <a:pt x="16" y="178"/>
                      <a:pt x="19" y="177"/>
                      <a:pt x="22" y="174"/>
                    </a:cubicBezTo>
                    <a:lnTo>
                      <a:pt x="22" y="173"/>
                    </a:lnTo>
                    <a:cubicBezTo>
                      <a:pt x="30" y="160"/>
                      <a:pt x="37" y="146"/>
                      <a:pt x="42" y="133"/>
                    </a:cubicBezTo>
                    <a:cubicBezTo>
                      <a:pt x="48" y="119"/>
                      <a:pt x="56" y="106"/>
                      <a:pt x="62" y="92"/>
                    </a:cubicBezTo>
                    <a:cubicBezTo>
                      <a:pt x="69" y="80"/>
                      <a:pt x="77" y="66"/>
                      <a:pt x="85" y="53"/>
                    </a:cubicBezTo>
                    <a:cubicBezTo>
                      <a:pt x="92" y="39"/>
                      <a:pt x="105" y="25"/>
                      <a:pt x="102" y="10"/>
                    </a:cubicBezTo>
                    <a:cubicBezTo>
                      <a:pt x="101" y="5"/>
                      <a:pt x="96" y="1"/>
                      <a:pt x="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9" name="Google Shape;489;p17"/>
            <p:cNvSpPr/>
            <p:nvPr/>
          </p:nvSpPr>
          <p:spPr>
            <a:xfrm>
              <a:off x="1478941" y="3031346"/>
              <a:ext cx="377260" cy="486713"/>
            </a:xfrm>
            <a:custGeom>
              <a:avLst/>
              <a:gdLst/>
              <a:ahLst/>
              <a:cxnLst/>
              <a:rect l="l" t="t" r="r" b="b"/>
              <a:pathLst>
                <a:path w="3302" h="4260" extrusionOk="0">
                  <a:moveTo>
                    <a:pt x="1165" y="1"/>
                  </a:moveTo>
                  <a:cubicBezTo>
                    <a:pt x="1114" y="1"/>
                    <a:pt x="1061" y="27"/>
                    <a:pt x="1045" y="76"/>
                  </a:cubicBezTo>
                  <a:cubicBezTo>
                    <a:pt x="846" y="661"/>
                    <a:pt x="666" y="1252"/>
                    <a:pt x="492" y="1844"/>
                  </a:cubicBezTo>
                  <a:cubicBezTo>
                    <a:pt x="400" y="2160"/>
                    <a:pt x="302" y="2475"/>
                    <a:pt x="215" y="2794"/>
                  </a:cubicBezTo>
                  <a:cubicBezTo>
                    <a:pt x="155" y="3018"/>
                    <a:pt x="77" y="3238"/>
                    <a:pt x="27" y="3465"/>
                  </a:cubicBezTo>
                  <a:cubicBezTo>
                    <a:pt x="15" y="3522"/>
                    <a:pt x="0" y="3581"/>
                    <a:pt x="0" y="3640"/>
                  </a:cubicBezTo>
                  <a:cubicBezTo>
                    <a:pt x="0" y="3698"/>
                    <a:pt x="56" y="3733"/>
                    <a:pt x="99" y="3758"/>
                  </a:cubicBezTo>
                  <a:cubicBezTo>
                    <a:pt x="224" y="3833"/>
                    <a:pt x="339" y="3922"/>
                    <a:pt x="466" y="3991"/>
                  </a:cubicBezTo>
                  <a:cubicBezTo>
                    <a:pt x="656" y="4097"/>
                    <a:pt x="862" y="4175"/>
                    <a:pt x="1076" y="4221"/>
                  </a:cubicBezTo>
                  <a:cubicBezTo>
                    <a:pt x="1141" y="4234"/>
                    <a:pt x="1210" y="4256"/>
                    <a:pt x="1279" y="4259"/>
                  </a:cubicBezTo>
                  <a:cubicBezTo>
                    <a:pt x="1285" y="4259"/>
                    <a:pt x="1290" y="4259"/>
                    <a:pt x="1296" y="4259"/>
                  </a:cubicBezTo>
                  <a:cubicBezTo>
                    <a:pt x="1369" y="4259"/>
                    <a:pt x="1402" y="4232"/>
                    <a:pt x="1439" y="4163"/>
                  </a:cubicBezTo>
                  <a:cubicBezTo>
                    <a:pt x="1953" y="3203"/>
                    <a:pt x="2604" y="2325"/>
                    <a:pt x="3130" y="1371"/>
                  </a:cubicBezTo>
                  <a:cubicBezTo>
                    <a:pt x="3186" y="1269"/>
                    <a:pt x="3301" y="1133"/>
                    <a:pt x="3281" y="1009"/>
                  </a:cubicBezTo>
                  <a:cubicBezTo>
                    <a:pt x="3254" y="848"/>
                    <a:pt x="3052" y="813"/>
                    <a:pt x="2927" y="766"/>
                  </a:cubicBezTo>
                  <a:cubicBezTo>
                    <a:pt x="2339" y="547"/>
                    <a:pt x="1792" y="262"/>
                    <a:pt x="1218" y="11"/>
                  </a:cubicBezTo>
                  <a:cubicBezTo>
                    <a:pt x="1201" y="4"/>
                    <a:pt x="1183" y="1"/>
                    <a:pt x="11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1545322" y="3128690"/>
              <a:ext cx="223134" cy="304824"/>
            </a:xfrm>
            <a:custGeom>
              <a:avLst/>
              <a:gdLst/>
              <a:ahLst/>
              <a:cxnLst/>
              <a:rect l="l" t="t" r="r" b="b"/>
              <a:pathLst>
                <a:path w="1953" h="2668" extrusionOk="0">
                  <a:moveTo>
                    <a:pt x="760" y="1"/>
                  </a:moveTo>
                  <a:cubicBezTo>
                    <a:pt x="728" y="1"/>
                    <a:pt x="698" y="20"/>
                    <a:pt x="686" y="52"/>
                  </a:cubicBezTo>
                  <a:cubicBezTo>
                    <a:pt x="453" y="711"/>
                    <a:pt x="254" y="1385"/>
                    <a:pt x="47" y="2052"/>
                  </a:cubicBezTo>
                  <a:cubicBezTo>
                    <a:pt x="44" y="2060"/>
                    <a:pt x="44" y="2067"/>
                    <a:pt x="47" y="2075"/>
                  </a:cubicBezTo>
                  <a:cubicBezTo>
                    <a:pt x="31" y="2143"/>
                    <a:pt x="17" y="2211"/>
                    <a:pt x="7" y="2280"/>
                  </a:cubicBezTo>
                  <a:cubicBezTo>
                    <a:pt x="1" y="2307"/>
                    <a:pt x="10" y="2334"/>
                    <a:pt x="33" y="2351"/>
                  </a:cubicBezTo>
                  <a:cubicBezTo>
                    <a:pt x="37" y="2365"/>
                    <a:pt x="46" y="2379"/>
                    <a:pt x="56" y="2390"/>
                  </a:cubicBezTo>
                  <a:cubicBezTo>
                    <a:pt x="87" y="2423"/>
                    <a:pt x="121" y="2453"/>
                    <a:pt x="159" y="2480"/>
                  </a:cubicBezTo>
                  <a:cubicBezTo>
                    <a:pt x="248" y="2537"/>
                    <a:pt x="345" y="2580"/>
                    <a:pt x="448" y="2605"/>
                  </a:cubicBezTo>
                  <a:cubicBezTo>
                    <a:pt x="459" y="2610"/>
                    <a:pt x="471" y="2615"/>
                    <a:pt x="483" y="2620"/>
                  </a:cubicBezTo>
                  <a:cubicBezTo>
                    <a:pt x="552" y="2648"/>
                    <a:pt x="626" y="2664"/>
                    <a:pt x="701" y="2668"/>
                  </a:cubicBezTo>
                  <a:cubicBezTo>
                    <a:pt x="703" y="2668"/>
                    <a:pt x="705" y="2668"/>
                    <a:pt x="707" y="2668"/>
                  </a:cubicBezTo>
                  <a:cubicBezTo>
                    <a:pt x="787" y="2668"/>
                    <a:pt x="829" y="2625"/>
                    <a:pt x="874" y="2551"/>
                  </a:cubicBezTo>
                  <a:cubicBezTo>
                    <a:pt x="960" y="2410"/>
                    <a:pt x="1044" y="2269"/>
                    <a:pt x="1126" y="2127"/>
                  </a:cubicBezTo>
                  <a:cubicBezTo>
                    <a:pt x="1287" y="1846"/>
                    <a:pt x="1441" y="1560"/>
                    <a:pt x="1592" y="1275"/>
                  </a:cubicBezTo>
                  <a:cubicBezTo>
                    <a:pt x="1677" y="1118"/>
                    <a:pt x="1762" y="961"/>
                    <a:pt x="1847" y="802"/>
                  </a:cubicBezTo>
                  <a:cubicBezTo>
                    <a:pt x="1882" y="738"/>
                    <a:pt x="1953" y="648"/>
                    <a:pt x="1944" y="571"/>
                  </a:cubicBezTo>
                  <a:cubicBezTo>
                    <a:pt x="1933" y="473"/>
                    <a:pt x="1846" y="467"/>
                    <a:pt x="1774" y="444"/>
                  </a:cubicBezTo>
                  <a:cubicBezTo>
                    <a:pt x="1430" y="337"/>
                    <a:pt x="1117" y="149"/>
                    <a:pt x="787" y="6"/>
                  </a:cubicBezTo>
                  <a:cubicBezTo>
                    <a:pt x="778" y="3"/>
                    <a:pt x="769" y="1"/>
                    <a:pt x="7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1511960" y="3218265"/>
              <a:ext cx="452666" cy="432443"/>
            </a:xfrm>
            <a:custGeom>
              <a:avLst/>
              <a:gdLst/>
              <a:ahLst/>
              <a:cxnLst/>
              <a:rect l="l" t="t" r="r" b="b"/>
              <a:pathLst>
                <a:path w="3962" h="3785" extrusionOk="0">
                  <a:moveTo>
                    <a:pt x="555" y="1"/>
                  </a:moveTo>
                  <a:cubicBezTo>
                    <a:pt x="445" y="1"/>
                    <a:pt x="333" y="10"/>
                    <a:pt x="238" y="48"/>
                  </a:cubicBezTo>
                  <a:cubicBezTo>
                    <a:pt x="197" y="63"/>
                    <a:pt x="163" y="92"/>
                    <a:pt x="143" y="130"/>
                  </a:cubicBezTo>
                  <a:cubicBezTo>
                    <a:pt x="87" y="242"/>
                    <a:pt x="148" y="378"/>
                    <a:pt x="266" y="421"/>
                  </a:cubicBezTo>
                  <a:cubicBezTo>
                    <a:pt x="558" y="528"/>
                    <a:pt x="858" y="479"/>
                    <a:pt x="1158" y="533"/>
                  </a:cubicBezTo>
                  <a:cubicBezTo>
                    <a:pt x="1230" y="546"/>
                    <a:pt x="1302" y="566"/>
                    <a:pt x="1371" y="589"/>
                  </a:cubicBezTo>
                  <a:cubicBezTo>
                    <a:pt x="1327" y="586"/>
                    <a:pt x="1283" y="584"/>
                    <a:pt x="1240" y="584"/>
                  </a:cubicBezTo>
                  <a:cubicBezTo>
                    <a:pt x="1214" y="584"/>
                    <a:pt x="1189" y="584"/>
                    <a:pt x="1164" y="586"/>
                  </a:cubicBezTo>
                  <a:cubicBezTo>
                    <a:pt x="1013" y="591"/>
                    <a:pt x="856" y="603"/>
                    <a:pt x="710" y="637"/>
                  </a:cubicBezTo>
                  <a:cubicBezTo>
                    <a:pt x="565" y="670"/>
                    <a:pt x="420" y="683"/>
                    <a:pt x="276" y="711"/>
                  </a:cubicBezTo>
                  <a:cubicBezTo>
                    <a:pt x="187" y="729"/>
                    <a:pt x="76" y="794"/>
                    <a:pt x="39" y="882"/>
                  </a:cubicBezTo>
                  <a:cubicBezTo>
                    <a:pt x="1" y="978"/>
                    <a:pt x="80" y="1127"/>
                    <a:pt x="191" y="1128"/>
                  </a:cubicBezTo>
                  <a:cubicBezTo>
                    <a:pt x="193" y="1128"/>
                    <a:pt x="195" y="1128"/>
                    <a:pt x="197" y="1128"/>
                  </a:cubicBezTo>
                  <a:cubicBezTo>
                    <a:pt x="497" y="1128"/>
                    <a:pt x="623" y="1043"/>
                    <a:pt x="914" y="978"/>
                  </a:cubicBezTo>
                  <a:cubicBezTo>
                    <a:pt x="932" y="974"/>
                    <a:pt x="958" y="973"/>
                    <a:pt x="987" y="973"/>
                  </a:cubicBezTo>
                  <a:cubicBezTo>
                    <a:pt x="1096" y="973"/>
                    <a:pt x="1257" y="996"/>
                    <a:pt x="1325" y="1010"/>
                  </a:cubicBezTo>
                  <a:cubicBezTo>
                    <a:pt x="1278" y="1014"/>
                    <a:pt x="1232" y="1021"/>
                    <a:pt x="1186" y="1031"/>
                  </a:cubicBezTo>
                  <a:cubicBezTo>
                    <a:pt x="1114" y="1033"/>
                    <a:pt x="1041" y="1039"/>
                    <a:pt x="968" y="1051"/>
                  </a:cubicBezTo>
                  <a:cubicBezTo>
                    <a:pt x="844" y="1072"/>
                    <a:pt x="722" y="1103"/>
                    <a:pt x="603" y="1144"/>
                  </a:cubicBezTo>
                  <a:cubicBezTo>
                    <a:pt x="540" y="1163"/>
                    <a:pt x="477" y="1183"/>
                    <a:pt x="415" y="1204"/>
                  </a:cubicBezTo>
                  <a:cubicBezTo>
                    <a:pt x="345" y="1227"/>
                    <a:pt x="297" y="1264"/>
                    <a:pt x="240" y="1310"/>
                  </a:cubicBezTo>
                  <a:cubicBezTo>
                    <a:pt x="153" y="1382"/>
                    <a:pt x="204" y="1558"/>
                    <a:pt x="316" y="1573"/>
                  </a:cubicBezTo>
                  <a:cubicBezTo>
                    <a:pt x="350" y="1578"/>
                    <a:pt x="383" y="1580"/>
                    <a:pt x="416" y="1580"/>
                  </a:cubicBezTo>
                  <a:cubicBezTo>
                    <a:pt x="681" y="1580"/>
                    <a:pt x="941" y="1444"/>
                    <a:pt x="1205" y="1422"/>
                  </a:cubicBezTo>
                  <a:cubicBezTo>
                    <a:pt x="1217" y="1421"/>
                    <a:pt x="1230" y="1421"/>
                    <a:pt x="1242" y="1421"/>
                  </a:cubicBezTo>
                  <a:cubicBezTo>
                    <a:pt x="1278" y="1421"/>
                    <a:pt x="1313" y="1424"/>
                    <a:pt x="1348" y="1430"/>
                  </a:cubicBezTo>
                  <a:cubicBezTo>
                    <a:pt x="1474" y="1455"/>
                    <a:pt x="1567" y="1526"/>
                    <a:pt x="1656" y="1605"/>
                  </a:cubicBezTo>
                  <a:lnTo>
                    <a:pt x="1682" y="1628"/>
                  </a:lnTo>
                  <a:cubicBezTo>
                    <a:pt x="1663" y="1627"/>
                    <a:pt x="1644" y="1627"/>
                    <a:pt x="1624" y="1627"/>
                  </a:cubicBezTo>
                  <a:cubicBezTo>
                    <a:pt x="1597" y="1627"/>
                    <a:pt x="1570" y="1628"/>
                    <a:pt x="1542" y="1630"/>
                  </a:cubicBezTo>
                  <a:cubicBezTo>
                    <a:pt x="1249" y="1659"/>
                    <a:pt x="930" y="1743"/>
                    <a:pt x="743" y="1938"/>
                  </a:cubicBezTo>
                  <a:cubicBezTo>
                    <a:pt x="695" y="1988"/>
                    <a:pt x="676" y="2089"/>
                    <a:pt x="711" y="2144"/>
                  </a:cubicBezTo>
                  <a:cubicBezTo>
                    <a:pt x="742" y="2196"/>
                    <a:pt x="794" y="2217"/>
                    <a:pt x="849" y="2217"/>
                  </a:cubicBezTo>
                  <a:cubicBezTo>
                    <a:pt x="863" y="2217"/>
                    <a:pt x="876" y="2215"/>
                    <a:pt x="890" y="2213"/>
                  </a:cubicBezTo>
                  <a:cubicBezTo>
                    <a:pt x="1071" y="2182"/>
                    <a:pt x="1244" y="2094"/>
                    <a:pt x="1428" y="2094"/>
                  </a:cubicBezTo>
                  <a:cubicBezTo>
                    <a:pt x="1460" y="2094"/>
                    <a:pt x="1492" y="2097"/>
                    <a:pt x="1525" y="2103"/>
                  </a:cubicBezTo>
                  <a:cubicBezTo>
                    <a:pt x="1636" y="2125"/>
                    <a:pt x="1744" y="2165"/>
                    <a:pt x="1844" y="2222"/>
                  </a:cubicBezTo>
                  <a:cubicBezTo>
                    <a:pt x="1914" y="2421"/>
                    <a:pt x="2014" y="2609"/>
                    <a:pt x="2138" y="2780"/>
                  </a:cubicBezTo>
                  <a:cubicBezTo>
                    <a:pt x="2224" y="2903"/>
                    <a:pt x="2324" y="3015"/>
                    <a:pt x="2435" y="3118"/>
                  </a:cubicBezTo>
                  <a:cubicBezTo>
                    <a:pt x="2468" y="3147"/>
                    <a:pt x="2526" y="3175"/>
                    <a:pt x="2550" y="3212"/>
                  </a:cubicBezTo>
                  <a:cubicBezTo>
                    <a:pt x="2619" y="3311"/>
                    <a:pt x="2710" y="3354"/>
                    <a:pt x="2806" y="3360"/>
                  </a:cubicBezTo>
                  <a:cubicBezTo>
                    <a:pt x="2878" y="3409"/>
                    <a:pt x="2983" y="3482"/>
                    <a:pt x="3005" y="3496"/>
                  </a:cubicBezTo>
                  <a:cubicBezTo>
                    <a:pt x="3128" y="3576"/>
                    <a:pt x="3238" y="3679"/>
                    <a:pt x="3345" y="3785"/>
                  </a:cubicBezTo>
                  <a:cubicBezTo>
                    <a:pt x="3408" y="3718"/>
                    <a:pt x="3477" y="3653"/>
                    <a:pt x="3537" y="3588"/>
                  </a:cubicBezTo>
                  <a:cubicBezTo>
                    <a:pt x="3553" y="3571"/>
                    <a:pt x="3566" y="3557"/>
                    <a:pt x="3577" y="3545"/>
                  </a:cubicBezTo>
                  <a:cubicBezTo>
                    <a:pt x="3682" y="3374"/>
                    <a:pt x="3778" y="3197"/>
                    <a:pt x="3862" y="3015"/>
                  </a:cubicBezTo>
                  <a:cubicBezTo>
                    <a:pt x="3873" y="2985"/>
                    <a:pt x="3886" y="2945"/>
                    <a:pt x="3899" y="2901"/>
                  </a:cubicBezTo>
                  <a:cubicBezTo>
                    <a:pt x="3923" y="2809"/>
                    <a:pt x="3942" y="2716"/>
                    <a:pt x="3962" y="2623"/>
                  </a:cubicBezTo>
                  <a:cubicBezTo>
                    <a:pt x="3862" y="2578"/>
                    <a:pt x="3763" y="2533"/>
                    <a:pt x="3663" y="2490"/>
                  </a:cubicBezTo>
                  <a:cubicBezTo>
                    <a:pt x="3570" y="2449"/>
                    <a:pt x="3476" y="2408"/>
                    <a:pt x="3383" y="2365"/>
                  </a:cubicBezTo>
                  <a:cubicBezTo>
                    <a:pt x="3346" y="2272"/>
                    <a:pt x="3303" y="2177"/>
                    <a:pt x="3264" y="2077"/>
                  </a:cubicBezTo>
                  <a:cubicBezTo>
                    <a:pt x="3147" y="1779"/>
                    <a:pt x="3011" y="1492"/>
                    <a:pt x="2839" y="1220"/>
                  </a:cubicBezTo>
                  <a:cubicBezTo>
                    <a:pt x="2688" y="983"/>
                    <a:pt x="2529" y="761"/>
                    <a:pt x="2308" y="585"/>
                  </a:cubicBezTo>
                  <a:cubicBezTo>
                    <a:pt x="2142" y="452"/>
                    <a:pt x="1972" y="323"/>
                    <a:pt x="1785" y="224"/>
                  </a:cubicBezTo>
                  <a:cubicBezTo>
                    <a:pt x="1470" y="56"/>
                    <a:pt x="1109" y="25"/>
                    <a:pt x="757" y="8"/>
                  </a:cubicBezTo>
                  <a:cubicBezTo>
                    <a:pt x="694" y="5"/>
                    <a:pt x="625" y="1"/>
                    <a:pt x="555" y="1"/>
                  </a:cubicBezTo>
                  <a:close/>
                </a:path>
              </a:pathLst>
            </a:custGeom>
            <a:solidFill>
              <a:srgbClr val="ED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1230326" y="3622949"/>
              <a:ext cx="64895" cy="262894"/>
            </a:xfrm>
            <a:custGeom>
              <a:avLst/>
              <a:gdLst/>
              <a:ahLst/>
              <a:cxnLst/>
              <a:rect l="l" t="t" r="r" b="b"/>
              <a:pathLst>
                <a:path w="568" h="2301" extrusionOk="0">
                  <a:moveTo>
                    <a:pt x="21" y="1"/>
                  </a:moveTo>
                  <a:cubicBezTo>
                    <a:pt x="10" y="1"/>
                    <a:pt x="0" y="8"/>
                    <a:pt x="2" y="19"/>
                  </a:cubicBezTo>
                  <a:lnTo>
                    <a:pt x="2" y="20"/>
                  </a:lnTo>
                  <a:cubicBezTo>
                    <a:pt x="42" y="382"/>
                    <a:pt x="162" y="733"/>
                    <a:pt x="235" y="1089"/>
                  </a:cubicBezTo>
                  <a:cubicBezTo>
                    <a:pt x="312" y="1465"/>
                    <a:pt x="370" y="1844"/>
                    <a:pt x="409" y="2227"/>
                  </a:cubicBezTo>
                  <a:cubicBezTo>
                    <a:pt x="414" y="2276"/>
                    <a:pt x="455" y="2300"/>
                    <a:pt x="493" y="2300"/>
                  </a:cubicBezTo>
                  <a:cubicBezTo>
                    <a:pt x="531" y="2300"/>
                    <a:pt x="567" y="2276"/>
                    <a:pt x="563" y="2227"/>
                  </a:cubicBezTo>
                  <a:cubicBezTo>
                    <a:pt x="529" y="1844"/>
                    <a:pt x="472" y="1464"/>
                    <a:pt x="392" y="1088"/>
                  </a:cubicBezTo>
                  <a:cubicBezTo>
                    <a:pt x="312" y="726"/>
                    <a:pt x="228" y="332"/>
                    <a:pt x="38" y="10"/>
                  </a:cubicBezTo>
                  <a:cubicBezTo>
                    <a:pt x="34" y="4"/>
                    <a:pt x="27" y="1"/>
                    <a:pt x="21" y="1"/>
                  </a:cubicBezTo>
                  <a:close/>
                </a:path>
              </a:pathLst>
            </a:custGeom>
            <a:solidFill>
              <a:srgbClr val="9EB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1245865" y="3644315"/>
              <a:ext cx="512648" cy="206567"/>
            </a:xfrm>
            <a:custGeom>
              <a:avLst/>
              <a:gdLst/>
              <a:ahLst/>
              <a:cxnLst/>
              <a:rect l="l" t="t" r="r" b="b"/>
              <a:pathLst>
                <a:path w="4487" h="1808" extrusionOk="0">
                  <a:moveTo>
                    <a:pt x="803" y="0"/>
                  </a:moveTo>
                  <a:lnTo>
                    <a:pt x="803" y="4"/>
                  </a:lnTo>
                  <a:cubicBezTo>
                    <a:pt x="770" y="5"/>
                    <a:pt x="740" y="23"/>
                    <a:pt x="723" y="51"/>
                  </a:cubicBezTo>
                  <a:cubicBezTo>
                    <a:pt x="609" y="74"/>
                    <a:pt x="500" y="118"/>
                    <a:pt x="402" y="183"/>
                  </a:cubicBezTo>
                  <a:cubicBezTo>
                    <a:pt x="302" y="251"/>
                    <a:pt x="185" y="291"/>
                    <a:pt x="85" y="364"/>
                  </a:cubicBezTo>
                  <a:lnTo>
                    <a:pt x="0" y="426"/>
                  </a:lnTo>
                  <a:cubicBezTo>
                    <a:pt x="10" y="477"/>
                    <a:pt x="18" y="528"/>
                    <a:pt x="27" y="579"/>
                  </a:cubicBezTo>
                  <a:cubicBezTo>
                    <a:pt x="151" y="986"/>
                    <a:pt x="255" y="1392"/>
                    <a:pt x="341" y="1808"/>
                  </a:cubicBezTo>
                  <a:cubicBezTo>
                    <a:pt x="586" y="1610"/>
                    <a:pt x="799" y="1460"/>
                    <a:pt x="972" y="1392"/>
                  </a:cubicBezTo>
                  <a:cubicBezTo>
                    <a:pt x="1364" y="1593"/>
                    <a:pt x="1931" y="1756"/>
                    <a:pt x="2527" y="1756"/>
                  </a:cubicBezTo>
                  <a:cubicBezTo>
                    <a:pt x="2834" y="1756"/>
                    <a:pt x="3148" y="1713"/>
                    <a:pt x="3450" y="1609"/>
                  </a:cubicBezTo>
                  <a:cubicBezTo>
                    <a:pt x="3653" y="1538"/>
                    <a:pt x="3485" y="1471"/>
                    <a:pt x="3907" y="1278"/>
                  </a:cubicBezTo>
                  <a:cubicBezTo>
                    <a:pt x="4037" y="1218"/>
                    <a:pt x="4286" y="1120"/>
                    <a:pt x="4350" y="981"/>
                  </a:cubicBezTo>
                  <a:cubicBezTo>
                    <a:pt x="4413" y="842"/>
                    <a:pt x="4317" y="777"/>
                    <a:pt x="4178" y="756"/>
                  </a:cubicBezTo>
                  <a:cubicBezTo>
                    <a:pt x="4199" y="744"/>
                    <a:pt x="4219" y="732"/>
                    <a:pt x="4240" y="721"/>
                  </a:cubicBezTo>
                  <a:cubicBezTo>
                    <a:pt x="4315" y="681"/>
                    <a:pt x="4389" y="650"/>
                    <a:pt x="4456" y="596"/>
                  </a:cubicBezTo>
                  <a:cubicBezTo>
                    <a:pt x="4482" y="575"/>
                    <a:pt x="4486" y="524"/>
                    <a:pt x="4467" y="498"/>
                  </a:cubicBezTo>
                  <a:cubicBezTo>
                    <a:pt x="4399" y="407"/>
                    <a:pt x="4304" y="374"/>
                    <a:pt x="4198" y="374"/>
                  </a:cubicBezTo>
                  <a:cubicBezTo>
                    <a:pt x="4063" y="374"/>
                    <a:pt x="3911" y="427"/>
                    <a:pt x="3778" y="478"/>
                  </a:cubicBezTo>
                  <a:cubicBezTo>
                    <a:pt x="3512" y="607"/>
                    <a:pt x="3224" y="685"/>
                    <a:pt x="2930" y="709"/>
                  </a:cubicBezTo>
                  <a:cubicBezTo>
                    <a:pt x="2905" y="712"/>
                    <a:pt x="2881" y="716"/>
                    <a:pt x="2858" y="718"/>
                  </a:cubicBezTo>
                  <a:lnTo>
                    <a:pt x="2877" y="713"/>
                  </a:lnTo>
                  <a:lnTo>
                    <a:pt x="2877" y="713"/>
                  </a:lnTo>
                  <a:cubicBezTo>
                    <a:pt x="2839" y="715"/>
                    <a:pt x="2800" y="716"/>
                    <a:pt x="2762" y="716"/>
                  </a:cubicBezTo>
                  <a:cubicBezTo>
                    <a:pt x="2688" y="716"/>
                    <a:pt x="2616" y="713"/>
                    <a:pt x="2545" y="708"/>
                  </a:cubicBezTo>
                  <a:cubicBezTo>
                    <a:pt x="2538" y="700"/>
                    <a:pt x="2531" y="693"/>
                    <a:pt x="2522" y="687"/>
                  </a:cubicBezTo>
                  <a:lnTo>
                    <a:pt x="2498" y="668"/>
                  </a:lnTo>
                  <a:cubicBezTo>
                    <a:pt x="2485" y="660"/>
                    <a:pt x="2470" y="652"/>
                    <a:pt x="2455" y="649"/>
                  </a:cubicBezTo>
                  <a:cubicBezTo>
                    <a:pt x="2462" y="633"/>
                    <a:pt x="2474" y="619"/>
                    <a:pt x="2487" y="606"/>
                  </a:cubicBezTo>
                  <a:cubicBezTo>
                    <a:pt x="2504" y="592"/>
                    <a:pt x="2523" y="582"/>
                    <a:pt x="2544" y="573"/>
                  </a:cubicBezTo>
                  <a:cubicBezTo>
                    <a:pt x="2560" y="566"/>
                    <a:pt x="2592" y="554"/>
                    <a:pt x="2614" y="543"/>
                  </a:cubicBezTo>
                  <a:cubicBezTo>
                    <a:pt x="2671" y="519"/>
                    <a:pt x="2716" y="474"/>
                    <a:pt x="2739" y="417"/>
                  </a:cubicBezTo>
                  <a:cubicBezTo>
                    <a:pt x="2765" y="356"/>
                    <a:pt x="2866" y="277"/>
                    <a:pt x="2822" y="223"/>
                  </a:cubicBezTo>
                  <a:cubicBezTo>
                    <a:pt x="2810" y="211"/>
                    <a:pt x="2797" y="200"/>
                    <a:pt x="2783" y="190"/>
                  </a:cubicBezTo>
                  <a:cubicBezTo>
                    <a:pt x="2778" y="184"/>
                    <a:pt x="2773" y="178"/>
                    <a:pt x="2768" y="171"/>
                  </a:cubicBezTo>
                  <a:cubicBezTo>
                    <a:pt x="2753" y="147"/>
                    <a:pt x="2731" y="126"/>
                    <a:pt x="2705" y="112"/>
                  </a:cubicBezTo>
                  <a:cubicBezTo>
                    <a:pt x="2663" y="89"/>
                    <a:pt x="2603" y="79"/>
                    <a:pt x="2538" y="79"/>
                  </a:cubicBezTo>
                  <a:cubicBezTo>
                    <a:pt x="2419" y="79"/>
                    <a:pt x="2283" y="111"/>
                    <a:pt x="2206" y="139"/>
                  </a:cubicBezTo>
                  <a:cubicBezTo>
                    <a:pt x="2176" y="148"/>
                    <a:pt x="2146" y="156"/>
                    <a:pt x="2117" y="164"/>
                  </a:cubicBezTo>
                  <a:lnTo>
                    <a:pt x="2063" y="179"/>
                  </a:lnTo>
                  <a:lnTo>
                    <a:pt x="2049" y="179"/>
                  </a:lnTo>
                  <a:lnTo>
                    <a:pt x="2049" y="178"/>
                  </a:lnTo>
                  <a:cubicBezTo>
                    <a:pt x="2043" y="178"/>
                    <a:pt x="2038" y="179"/>
                    <a:pt x="2034" y="180"/>
                  </a:cubicBezTo>
                  <a:lnTo>
                    <a:pt x="2028" y="180"/>
                  </a:lnTo>
                  <a:lnTo>
                    <a:pt x="2025" y="181"/>
                  </a:lnTo>
                  <a:cubicBezTo>
                    <a:pt x="2010" y="183"/>
                    <a:pt x="1994" y="185"/>
                    <a:pt x="1979" y="188"/>
                  </a:cubicBezTo>
                  <a:lnTo>
                    <a:pt x="1965" y="190"/>
                  </a:lnTo>
                  <a:lnTo>
                    <a:pt x="1958" y="191"/>
                  </a:lnTo>
                  <a:lnTo>
                    <a:pt x="1951" y="192"/>
                  </a:lnTo>
                  <a:lnTo>
                    <a:pt x="1937" y="194"/>
                  </a:lnTo>
                  <a:cubicBezTo>
                    <a:pt x="1917" y="195"/>
                    <a:pt x="1896" y="196"/>
                    <a:pt x="1875" y="196"/>
                  </a:cubicBezTo>
                  <a:cubicBezTo>
                    <a:pt x="1858" y="196"/>
                    <a:pt x="1840" y="196"/>
                    <a:pt x="1823" y="195"/>
                  </a:cubicBezTo>
                  <a:cubicBezTo>
                    <a:pt x="1786" y="192"/>
                    <a:pt x="1748" y="189"/>
                    <a:pt x="1711" y="186"/>
                  </a:cubicBezTo>
                  <a:cubicBezTo>
                    <a:pt x="1703" y="186"/>
                    <a:pt x="1696" y="185"/>
                    <a:pt x="1689" y="185"/>
                  </a:cubicBezTo>
                  <a:cubicBezTo>
                    <a:pt x="1682" y="185"/>
                    <a:pt x="1674" y="186"/>
                    <a:pt x="1667" y="186"/>
                  </a:cubicBezTo>
                  <a:cubicBezTo>
                    <a:pt x="1595" y="160"/>
                    <a:pt x="1523" y="137"/>
                    <a:pt x="1449" y="118"/>
                  </a:cubicBezTo>
                  <a:cubicBezTo>
                    <a:pt x="1322" y="86"/>
                    <a:pt x="1194" y="64"/>
                    <a:pt x="1066" y="44"/>
                  </a:cubicBezTo>
                  <a:cubicBezTo>
                    <a:pt x="982" y="16"/>
                    <a:pt x="889" y="8"/>
                    <a:pt x="803" y="0"/>
                  </a:cubicBezTo>
                  <a:close/>
                </a:path>
              </a:pathLst>
            </a:custGeom>
            <a:solidFill>
              <a:srgbClr val="ED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1512874" y="3685674"/>
              <a:ext cx="249640" cy="101113"/>
            </a:xfrm>
            <a:custGeom>
              <a:avLst/>
              <a:gdLst/>
              <a:ahLst/>
              <a:cxnLst/>
              <a:rect l="l" t="t" r="r" b="b"/>
              <a:pathLst>
                <a:path w="2185" h="885" extrusionOk="0">
                  <a:moveTo>
                    <a:pt x="1919" y="1"/>
                  </a:moveTo>
                  <a:cubicBezTo>
                    <a:pt x="1827" y="1"/>
                    <a:pt x="1732" y="29"/>
                    <a:pt x="1651" y="52"/>
                  </a:cubicBezTo>
                  <a:cubicBezTo>
                    <a:pt x="1264" y="159"/>
                    <a:pt x="893" y="330"/>
                    <a:pt x="486" y="332"/>
                  </a:cubicBezTo>
                  <a:cubicBezTo>
                    <a:pt x="467" y="334"/>
                    <a:pt x="467" y="359"/>
                    <a:pt x="486" y="361"/>
                  </a:cubicBezTo>
                  <a:cubicBezTo>
                    <a:pt x="792" y="361"/>
                    <a:pt x="1078" y="260"/>
                    <a:pt x="1369" y="172"/>
                  </a:cubicBezTo>
                  <a:cubicBezTo>
                    <a:pt x="1512" y="129"/>
                    <a:pt x="1653" y="80"/>
                    <a:pt x="1801" y="54"/>
                  </a:cubicBezTo>
                  <a:cubicBezTo>
                    <a:pt x="1834" y="47"/>
                    <a:pt x="1877" y="41"/>
                    <a:pt x="1920" y="41"/>
                  </a:cubicBezTo>
                  <a:cubicBezTo>
                    <a:pt x="1969" y="41"/>
                    <a:pt x="2018" y="50"/>
                    <a:pt x="2051" y="79"/>
                  </a:cubicBezTo>
                  <a:cubicBezTo>
                    <a:pt x="2184" y="195"/>
                    <a:pt x="1950" y="332"/>
                    <a:pt x="1884" y="369"/>
                  </a:cubicBezTo>
                  <a:cubicBezTo>
                    <a:pt x="1358" y="671"/>
                    <a:pt x="745" y="840"/>
                    <a:pt x="139" y="840"/>
                  </a:cubicBezTo>
                  <a:cubicBezTo>
                    <a:pt x="98" y="840"/>
                    <a:pt x="57" y="839"/>
                    <a:pt x="16" y="838"/>
                  </a:cubicBezTo>
                  <a:cubicBezTo>
                    <a:pt x="3" y="838"/>
                    <a:pt x="0" y="858"/>
                    <a:pt x="13" y="860"/>
                  </a:cubicBezTo>
                  <a:lnTo>
                    <a:pt x="13" y="861"/>
                  </a:lnTo>
                  <a:cubicBezTo>
                    <a:pt x="115" y="877"/>
                    <a:pt x="217" y="884"/>
                    <a:pt x="319" y="884"/>
                  </a:cubicBezTo>
                  <a:cubicBezTo>
                    <a:pt x="589" y="884"/>
                    <a:pt x="858" y="833"/>
                    <a:pt x="1117" y="754"/>
                  </a:cubicBezTo>
                  <a:cubicBezTo>
                    <a:pt x="1303" y="695"/>
                    <a:pt x="1486" y="626"/>
                    <a:pt x="1664" y="544"/>
                  </a:cubicBezTo>
                  <a:cubicBezTo>
                    <a:pt x="1814" y="474"/>
                    <a:pt x="1991" y="405"/>
                    <a:pt x="2099" y="273"/>
                  </a:cubicBezTo>
                  <a:cubicBezTo>
                    <a:pt x="2166" y="191"/>
                    <a:pt x="2172" y="97"/>
                    <a:pt x="2074" y="39"/>
                  </a:cubicBezTo>
                  <a:cubicBezTo>
                    <a:pt x="2027" y="11"/>
                    <a:pt x="1974" y="1"/>
                    <a:pt x="1919" y="1"/>
                  </a:cubicBezTo>
                  <a:close/>
                </a:path>
              </a:pathLst>
            </a:custGeom>
            <a:solidFill>
              <a:srgbClr val="8F4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1479055" y="3729090"/>
              <a:ext cx="269863" cy="96086"/>
            </a:xfrm>
            <a:custGeom>
              <a:avLst/>
              <a:gdLst/>
              <a:ahLst/>
              <a:cxnLst/>
              <a:rect l="l" t="t" r="r" b="b"/>
              <a:pathLst>
                <a:path w="2362" h="841" extrusionOk="0">
                  <a:moveTo>
                    <a:pt x="2199" y="1"/>
                  </a:moveTo>
                  <a:cubicBezTo>
                    <a:pt x="2168" y="1"/>
                    <a:pt x="2167" y="59"/>
                    <a:pt x="2202" y="59"/>
                  </a:cubicBezTo>
                  <a:cubicBezTo>
                    <a:pt x="2202" y="59"/>
                    <a:pt x="2203" y="59"/>
                    <a:pt x="2203" y="59"/>
                  </a:cubicBezTo>
                  <a:cubicBezTo>
                    <a:pt x="2309" y="108"/>
                    <a:pt x="2324" y="174"/>
                    <a:pt x="2248" y="257"/>
                  </a:cubicBezTo>
                  <a:cubicBezTo>
                    <a:pt x="2232" y="275"/>
                    <a:pt x="2214" y="292"/>
                    <a:pt x="2195" y="307"/>
                  </a:cubicBezTo>
                  <a:cubicBezTo>
                    <a:pt x="2156" y="338"/>
                    <a:pt x="2117" y="367"/>
                    <a:pt x="2075" y="392"/>
                  </a:cubicBezTo>
                  <a:cubicBezTo>
                    <a:pt x="1998" y="443"/>
                    <a:pt x="1919" y="486"/>
                    <a:pt x="1837" y="526"/>
                  </a:cubicBezTo>
                  <a:cubicBezTo>
                    <a:pt x="1655" y="613"/>
                    <a:pt x="1465" y="677"/>
                    <a:pt x="1268" y="718"/>
                  </a:cubicBezTo>
                  <a:cubicBezTo>
                    <a:pt x="851" y="808"/>
                    <a:pt x="430" y="794"/>
                    <a:pt x="7" y="805"/>
                  </a:cubicBezTo>
                  <a:cubicBezTo>
                    <a:pt x="0" y="805"/>
                    <a:pt x="0" y="814"/>
                    <a:pt x="7" y="814"/>
                  </a:cubicBezTo>
                  <a:lnTo>
                    <a:pt x="8" y="814"/>
                  </a:lnTo>
                  <a:cubicBezTo>
                    <a:pt x="168" y="831"/>
                    <a:pt x="332" y="841"/>
                    <a:pt x="498" y="841"/>
                  </a:cubicBezTo>
                  <a:cubicBezTo>
                    <a:pt x="892" y="841"/>
                    <a:pt x="1291" y="785"/>
                    <a:pt x="1655" y="649"/>
                  </a:cubicBezTo>
                  <a:cubicBezTo>
                    <a:pt x="1866" y="571"/>
                    <a:pt x="2107" y="463"/>
                    <a:pt x="2263" y="297"/>
                  </a:cubicBezTo>
                  <a:cubicBezTo>
                    <a:pt x="2354" y="201"/>
                    <a:pt x="2362" y="22"/>
                    <a:pt x="2203" y="1"/>
                  </a:cubicBezTo>
                  <a:cubicBezTo>
                    <a:pt x="2202" y="1"/>
                    <a:pt x="2201" y="1"/>
                    <a:pt x="2199" y="1"/>
                  </a:cubicBezTo>
                  <a:close/>
                </a:path>
              </a:pathLst>
            </a:custGeom>
            <a:solidFill>
              <a:srgbClr val="8F4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1485339" y="3802212"/>
              <a:ext cx="10740" cy="7312"/>
            </a:xfrm>
            <a:custGeom>
              <a:avLst/>
              <a:gdLst/>
              <a:ahLst/>
              <a:cxnLst/>
              <a:rect l="l" t="t" r="r" b="b"/>
              <a:pathLst>
                <a:path w="94" h="64" extrusionOk="0">
                  <a:moveTo>
                    <a:pt x="12" y="0"/>
                  </a:moveTo>
                  <a:cubicBezTo>
                    <a:pt x="7" y="0"/>
                    <a:pt x="1" y="5"/>
                    <a:pt x="3" y="11"/>
                  </a:cubicBezTo>
                  <a:cubicBezTo>
                    <a:pt x="4" y="15"/>
                    <a:pt x="6" y="20"/>
                    <a:pt x="9" y="23"/>
                  </a:cubicBezTo>
                  <a:cubicBezTo>
                    <a:pt x="11" y="26"/>
                    <a:pt x="15" y="29"/>
                    <a:pt x="18" y="31"/>
                  </a:cubicBezTo>
                  <a:cubicBezTo>
                    <a:pt x="24" y="36"/>
                    <a:pt x="31" y="40"/>
                    <a:pt x="37" y="43"/>
                  </a:cubicBezTo>
                  <a:cubicBezTo>
                    <a:pt x="50" y="51"/>
                    <a:pt x="64" y="58"/>
                    <a:pt x="79" y="63"/>
                  </a:cubicBezTo>
                  <a:cubicBezTo>
                    <a:pt x="80" y="64"/>
                    <a:pt x="81" y="64"/>
                    <a:pt x="81" y="64"/>
                  </a:cubicBezTo>
                  <a:cubicBezTo>
                    <a:pt x="86" y="64"/>
                    <a:pt x="90" y="61"/>
                    <a:pt x="92" y="57"/>
                  </a:cubicBezTo>
                  <a:cubicBezTo>
                    <a:pt x="94" y="52"/>
                    <a:pt x="92" y="46"/>
                    <a:pt x="87" y="43"/>
                  </a:cubicBezTo>
                  <a:lnTo>
                    <a:pt x="86" y="43"/>
                  </a:lnTo>
                  <a:cubicBezTo>
                    <a:pt x="73" y="37"/>
                    <a:pt x="62" y="30"/>
                    <a:pt x="50" y="22"/>
                  </a:cubicBezTo>
                  <a:lnTo>
                    <a:pt x="41" y="16"/>
                  </a:lnTo>
                  <a:lnTo>
                    <a:pt x="39" y="14"/>
                  </a:lnTo>
                  <a:lnTo>
                    <a:pt x="38" y="13"/>
                  </a:lnTo>
                  <a:lnTo>
                    <a:pt x="37" y="12"/>
                  </a:lnTo>
                  <a:lnTo>
                    <a:pt x="35" y="11"/>
                  </a:lnTo>
                  <a:cubicBezTo>
                    <a:pt x="32" y="8"/>
                    <a:pt x="29" y="6"/>
                    <a:pt x="24" y="4"/>
                  </a:cubicBezTo>
                  <a:cubicBezTo>
                    <a:pt x="22" y="2"/>
                    <a:pt x="20" y="1"/>
                    <a:pt x="17" y="0"/>
                  </a:cubicBezTo>
                  <a:close/>
                </a:path>
              </a:pathLst>
            </a:custGeom>
            <a:solidFill>
              <a:srgbClr val="8F4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1484197" y="3750570"/>
              <a:ext cx="11197" cy="11654"/>
            </a:xfrm>
            <a:custGeom>
              <a:avLst/>
              <a:gdLst/>
              <a:ahLst/>
              <a:cxnLst/>
              <a:rect l="l" t="t" r="r" b="b"/>
              <a:pathLst>
                <a:path w="98" h="102" extrusionOk="0">
                  <a:moveTo>
                    <a:pt x="12" y="1"/>
                  </a:moveTo>
                  <a:cubicBezTo>
                    <a:pt x="11" y="1"/>
                    <a:pt x="9" y="1"/>
                    <a:pt x="8" y="1"/>
                  </a:cubicBezTo>
                  <a:cubicBezTo>
                    <a:pt x="2" y="1"/>
                    <a:pt x="0" y="8"/>
                    <a:pt x="2" y="12"/>
                  </a:cubicBezTo>
                  <a:lnTo>
                    <a:pt x="4" y="17"/>
                  </a:lnTo>
                  <a:cubicBezTo>
                    <a:pt x="4" y="17"/>
                    <a:pt x="4" y="17"/>
                    <a:pt x="4" y="17"/>
                  </a:cubicBezTo>
                  <a:lnTo>
                    <a:pt x="4" y="17"/>
                  </a:lnTo>
                  <a:cubicBezTo>
                    <a:pt x="4" y="17"/>
                    <a:pt x="4" y="18"/>
                    <a:pt x="4" y="18"/>
                  </a:cubicBezTo>
                  <a:cubicBezTo>
                    <a:pt x="5" y="20"/>
                    <a:pt x="6" y="22"/>
                    <a:pt x="8" y="24"/>
                  </a:cubicBezTo>
                  <a:cubicBezTo>
                    <a:pt x="11" y="27"/>
                    <a:pt x="14" y="30"/>
                    <a:pt x="16" y="33"/>
                  </a:cubicBezTo>
                  <a:lnTo>
                    <a:pt x="18" y="36"/>
                  </a:lnTo>
                  <a:cubicBezTo>
                    <a:pt x="20" y="39"/>
                    <a:pt x="22" y="41"/>
                    <a:pt x="25" y="44"/>
                  </a:cubicBezTo>
                  <a:cubicBezTo>
                    <a:pt x="28" y="46"/>
                    <a:pt x="30" y="49"/>
                    <a:pt x="33" y="53"/>
                  </a:cubicBezTo>
                  <a:cubicBezTo>
                    <a:pt x="36" y="56"/>
                    <a:pt x="39" y="59"/>
                    <a:pt x="42" y="63"/>
                  </a:cubicBezTo>
                  <a:lnTo>
                    <a:pt x="43" y="65"/>
                  </a:lnTo>
                  <a:cubicBezTo>
                    <a:pt x="45" y="66"/>
                    <a:pt x="46" y="69"/>
                    <a:pt x="47" y="71"/>
                  </a:cubicBezTo>
                  <a:cubicBezTo>
                    <a:pt x="51" y="77"/>
                    <a:pt x="57" y="85"/>
                    <a:pt x="60" y="93"/>
                  </a:cubicBezTo>
                  <a:cubicBezTo>
                    <a:pt x="64" y="99"/>
                    <a:pt x="69" y="102"/>
                    <a:pt x="74" y="102"/>
                  </a:cubicBezTo>
                  <a:cubicBezTo>
                    <a:pt x="86" y="102"/>
                    <a:pt x="98" y="89"/>
                    <a:pt x="90" y="75"/>
                  </a:cubicBezTo>
                  <a:lnTo>
                    <a:pt x="90" y="75"/>
                  </a:lnTo>
                  <a:lnTo>
                    <a:pt x="91" y="76"/>
                  </a:lnTo>
                  <a:cubicBezTo>
                    <a:pt x="82" y="59"/>
                    <a:pt x="71" y="43"/>
                    <a:pt x="58" y="29"/>
                  </a:cubicBezTo>
                  <a:cubicBezTo>
                    <a:pt x="56" y="26"/>
                    <a:pt x="52" y="23"/>
                    <a:pt x="49" y="19"/>
                  </a:cubicBezTo>
                  <a:cubicBezTo>
                    <a:pt x="45" y="16"/>
                    <a:pt x="41" y="13"/>
                    <a:pt x="35" y="11"/>
                  </a:cubicBezTo>
                  <a:cubicBezTo>
                    <a:pt x="32" y="8"/>
                    <a:pt x="28" y="5"/>
                    <a:pt x="24" y="3"/>
                  </a:cubicBezTo>
                  <a:cubicBezTo>
                    <a:pt x="20" y="2"/>
                    <a:pt x="17" y="1"/>
                    <a:pt x="12" y="1"/>
                  </a:cubicBezTo>
                  <a:close/>
                </a:path>
              </a:pathLst>
            </a:custGeom>
            <a:solidFill>
              <a:srgbClr val="8F4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1705848" y="3748513"/>
              <a:ext cx="14738" cy="27649"/>
            </a:xfrm>
            <a:custGeom>
              <a:avLst/>
              <a:gdLst/>
              <a:ahLst/>
              <a:cxnLst/>
              <a:rect l="l" t="t" r="r" b="b"/>
              <a:pathLst>
                <a:path w="129" h="242" extrusionOk="0">
                  <a:moveTo>
                    <a:pt x="120" y="0"/>
                  </a:moveTo>
                  <a:cubicBezTo>
                    <a:pt x="118" y="0"/>
                    <a:pt x="116" y="1"/>
                    <a:pt x="114" y="1"/>
                  </a:cubicBezTo>
                  <a:cubicBezTo>
                    <a:pt x="107" y="3"/>
                    <a:pt x="102" y="6"/>
                    <a:pt x="97" y="10"/>
                  </a:cubicBezTo>
                  <a:cubicBezTo>
                    <a:pt x="86" y="18"/>
                    <a:pt x="75" y="27"/>
                    <a:pt x="66" y="36"/>
                  </a:cubicBezTo>
                  <a:cubicBezTo>
                    <a:pt x="47" y="54"/>
                    <a:pt x="31" y="77"/>
                    <a:pt x="21" y="100"/>
                  </a:cubicBezTo>
                  <a:cubicBezTo>
                    <a:pt x="0" y="145"/>
                    <a:pt x="0" y="199"/>
                    <a:pt x="31" y="238"/>
                  </a:cubicBezTo>
                  <a:cubicBezTo>
                    <a:pt x="33" y="241"/>
                    <a:pt x="36" y="242"/>
                    <a:pt x="38" y="242"/>
                  </a:cubicBezTo>
                  <a:cubicBezTo>
                    <a:pt x="46" y="242"/>
                    <a:pt x="54" y="233"/>
                    <a:pt x="48" y="226"/>
                  </a:cubicBezTo>
                  <a:lnTo>
                    <a:pt x="48" y="226"/>
                  </a:lnTo>
                  <a:lnTo>
                    <a:pt x="48" y="227"/>
                  </a:lnTo>
                  <a:cubicBezTo>
                    <a:pt x="22" y="190"/>
                    <a:pt x="25" y="141"/>
                    <a:pt x="45" y="104"/>
                  </a:cubicBezTo>
                  <a:cubicBezTo>
                    <a:pt x="57" y="83"/>
                    <a:pt x="72" y="65"/>
                    <a:pt x="89" y="50"/>
                  </a:cubicBezTo>
                  <a:cubicBezTo>
                    <a:pt x="97" y="43"/>
                    <a:pt x="106" y="36"/>
                    <a:pt x="114" y="28"/>
                  </a:cubicBezTo>
                  <a:cubicBezTo>
                    <a:pt x="118" y="23"/>
                    <a:pt x="122" y="19"/>
                    <a:pt x="125" y="15"/>
                  </a:cubicBezTo>
                  <a:cubicBezTo>
                    <a:pt x="127" y="11"/>
                    <a:pt x="127" y="7"/>
                    <a:pt x="129" y="3"/>
                  </a:cubicBezTo>
                  <a:cubicBezTo>
                    <a:pt x="129" y="2"/>
                    <a:pt x="128" y="1"/>
                    <a:pt x="127" y="1"/>
                  </a:cubicBezTo>
                  <a:cubicBezTo>
                    <a:pt x="124" y="1"/>
                    <a:pt x="122" y="0"/>
                    <a:pt x="120" y="0"/>
                  </a:cubicBezTo>
                  <a:close/>
                </a:path>
              </a:pathLst>
            </a:custGeom>
            <a:solidFill>
              <a:srgbClr val="8F4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1711789" y="3695729"/>
              <a:ext cx="29477" cy="37246"/>
            </a:xfrm>
            <a:custGeom>
              <a:avLst/>
              <a:gdLst/>
              <a:ahLst/>
              <a:cxnLst/>
              <a:rect l="l" t="t" r="r" b="b"/>
              <a:pathLst>
                <a:path w="258" h="326" extrusionOk="0">
                  <a:moveTo>
                    <a:pt x="235" y="1"/>
                  </a:moveTo>
                  <a:cubicBezTo>
                    <a:pt x="234" y="1"/>
                    <a:pt x="233" y="1"/>
                    <a:pt x="232" y="1"/>
                  </a:cubicBezTo>
                  <a:cubicBezTo>
                    <a:pt x="156" y="15"/>
                    <a:pt x="71" y="50"/>
                    <a:pt x="33" y="122"/>
                  </a:cubicBezTo>
                  <a:cubicBezTo>
                    <a:pt x="1" y="184"/>
                    <a:pt x="1" y="259"/>
                    <a:pt x="36" y="321"/>
                  </a:cubicBezTo>
                  <a:cubicBezTo>
                    <a:pt x="38" y="325"/>
                    <a:pt x="41" y="326"/>
                    <a:pt x="44" y="326"/>
                  </a:cubicBezTo>
                  <a:cubicBezTo>
                    <a:pt x="50" y="326"/>
                    <a:pt x="57" y="319"/>
                    <a:pt x="53" y="311"/>
                  </a:cubicBezTo>
                  <a:cubicBezTo>
                    <a:pt x="26" y="254"/>
                    <a:pt x="31" y="187"/>
                    <a:pt x="64" y="135"/>
                  </a:cubicBezTo>
                  <a:cubicBezTo>
                    <a:pt x="81" y="107"/>
                    <a:pt x="104" y="84"/>
                    <a:pt x="134" y="69"/>
                  </a:cubicBezTo>
                  <a:cubicBezTo>
                    <a:pt x="168" y="51"/>
                    <a:pt x="204" y="44"/>
                    <a:pt x="240" y="32"/>
                  </a:cubicBezTo>
                  <a:cubicBezTo>
                    <a:pt x="257" y="26"/>
                    <a:pt x="252" y="1"/>
                    <a:pt x="235" y="1"/>
                  </a:cubicBezTo>
                  <a:close/>
                </a:path>
              </a:pathLst>
            </a:custGeom>
            <a:solidFill>
              <a:srgbClr val="8F4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1471515" y="3801184"/>
              <a:ext cx="202226" cy="47072"/>
            </a:xfrm>
            <a:custGeom>
              <a:avLst/>
              <a:gdLst/>
              <a:ahLst/>
              <a:cxnLst/>
              <a:rect l="l" t="t" r="r" b="b"/>
              <a:pathLst>
                <a:path w="1770" h="412" extrusionOk="0">
                  <a:moveTo>
                    <a:pt x="1736" y="0"/>
                  </a:moveTo>
                  <a:cubicBezTo>
                    <a:pt x="1729" y="0"/>
                    <a:pt x="1722" y="3"/>
                    <a:pt x="1717" y="10"/>
                  </a:cubicBezTo>
                  <a:cubicBezTo>
                    <a:pt x="1555" y="251"/>
                    <a:pt x="1230" y="312"/>
                    <a:pt x="963" y="350"/>
                  </a:cubicBezTo>
                  <a:cubicBezTo>
                    <a:pt x="835" y="369"/>
                    <a:pt x="707" y="379"/>
                    <a:pt x="577" y="379"/>
                  </a:cubicBezTo>
                  <a:cubicBezTo>
                    <a:pt x="545" y="379"/>
                    <a:pt x="512" y="378"/>
                    <a:pt x="479" y="377"/>
                  </a:cubicBezTo>
                  <a:cubicBezTo>
                    <a:pt x="321" y="371"/>
                    <a:pt x="164" y="340"/>
                    <a:pt x="7" y="334"/>
                  </a:cubicBezTo>
                  <a:cubicBezTo>
                    <a:pt x="2" y="334"/>
                    <a:pt x="1" y="341"/>
                    <a:pt x="6" y="343"/>
                  </a:cubicBezTo>
                  <a:cubicBezTo>
                    <a:pt x="164" y="395"/>
                    <a:pt x="347" y="404"/>
                    <a:pt x="512" y="409"/>
                  </a:cubicBezTo>
                  <a:cubicBezTo>
                    <a:pt x="557" y="411"/>
                    <a:pt x="602" y="412"/>
                    <a:pt x="648" y="412"/>
                  </a:cubicBezTo>
                  <a:cubicBezTo>
                    <a:pt x="774" y="412"/>
                    <a:pt x="901" y="405"/>
                    <a:pt x="1024" y="386"/>
                  </a:cubicBezTo>
                  <a:cubicBezTo>
                    <a:pt x="1291" y="344"/>
                    <a:pt x="1592" y="267"/>
                    <a:pt x="1757" y="34"/>
                  </a:cubicBezTo>
                  <a:cubicBezTo>
                    <a:pt x="1769" y="17"/>
                    <a:pt x="1753" y="0"/>
                    <a:pt x="1736" y="0"/>
                  </a:cubicBezTo>
                  <a:close/>
                </a:path>
              </a:pathLst>
            </a:custGeom>
            <a:solidFill>
              <a:srgbClr val="8F4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1248035" y="3640773"/>
              <a:ext cx="201769" cy="49243"/>
            </a:xfrm>
            <a:custGeom>
              <a:avLst/>
              <a:gdLst/>
              <a:ahLst/>
              <a:cxnLst/>
              <a:rect l="l" t="t" r="r" b="b"/>
              <a:pathLst>
                <a:path w="1766" h="431" extrusionOk="0">
                  <a:moveTo>
                    <a:pt x="858" y="1"/>
                  </a:moveTo>
                  <a:cubicBezTo>
                    <a:pt x="830" y="1"/>
                    <a:pt x="801" y="2"/>
                    <a:pt x="773" y="5"/>
                  </a:cubicBezTo>
                  <a:cubicBezTo>
                    <a:pt x="470" y="41"/>
                    <a:pt x="287" y="313"/>
                    <a:pt x="10" y="413"/>
                  </a:cubicBezTo>
                  <a:cubicBezTo>
                    <a:pt x="0" y="417"/>
                    <a:pt x="3" y="430"/>
                    <a:pt x="12" y="430"/>
                  </a:cubicBezTo>
                  <a:cubicBezTo>
                    <a:pt x="13" y="430"/>
                    <a:pt x="13" y="430"/>
                    <a:pt x="14" y="430"/>
                  </a:cubicBezTo>
                  <a:cubicBezTo>
                    <a:pt x="275" y="354"/>
                    <a:pt x="463" y="121"/>
                    <a:pt x="735" y="72"/>
                  </a:cubicBezTo>
                  <a:cubicBezTo>
                    <a:pt x="781" y="63"/>
                    <a:pt x="828" y="59"/>
                    <a:pt x="876" y="59"/>
                  </a:cubicBezTo>
                  <a:cubicBezTo>
                    <a:pt x="1004" y="59"/>
                    <a:pt x="1136" y="86"/>
                    <a:pt x="1259" y="110"/>
                  </a:cubicBezTo>
                  <a:cubicBezTo>
                    <a:pt x="1429" y="143"/>
                    <a:pt x="1596" y="186"/>
                    <a:pt x="1760" y="240"/>
                  </a:cubicBezTo>
                  <a:cubicBezTo>
                    <a:pt x="1761" y="240"/>
                    <a:pt x="1761" y="240"/>
                    <a:pt x="1761" y="240"/>
                  </a:cubicBezTo>
                  <a:cubicBezTo>
                    <a:pt x="1764" y="240"/>
                    <a:pt x="1765" y="235"/>
                    <a:pt x="1762" y="234"/>
                  </a:cubicBezTo>
                  <a:cubicBezTo>
                    <a:pt x="1608" y="167"/>
                    <a:pt x="1449" y="112"/>
                    <a:pt x="1287" y="71"/>
                  </a:cubicBezTo>
                  <a:cubicBezTo>
                    <a:pt x="1150" y="38"/>
                    <a:pt x="1002" y="1"/>
                    <a:pt x="858" y="1"/>
                  </a:cubicBezTo>
                  <a:close/>
                </a:path>
              </a:pathLst>
            </a:custGeom>
            <a:solidFill>
              <a:srgbClr val="8F4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1433697" y="3650370"/>
              <a:ext cx="140873" cy="83747"/>
            </a:xfrm>
            <a:custGeom>
              <a:avLst/>
              <a:gdLst/>
              <a:ahLst/>
              <a:cxnLst/>
              <a:rect l="l" t="t" r="r" b="b"/>
              <a:pathLst>
                <a:path w="1233" h="733" extrusionOk="0">
                  <a:moveTo>
                    <a:pt x="867" y="0"/>
                  </a:moveTo>
                  <a:cubicBezTo>
                    <a:pt x="801" y="0"/>
                    <a:pt x="737" y="18"/>
                    <a:pt x="672" y="37"/>
                  </a:cubicBezTo>
                  <a:cubicBezTo>
                    <a:pt x="559" y="69"/>
                    <a:pt x="443" y="100"/>
                    <a:pt x="334" y="142"/>
                  </a:cubicBezTo>
                  <a:cubicBezTo>
                    <a:pt x="322" y="147"/>
                    <a:pt x="326" y="163"/>
                    <a:pt x="337" y="163"/>
                  </a:cubicBezTo>
                  <a:cubicBezTo>
                    <a:pt x="338" y="163"/>
                    <a:pt x="339" y="163"/>
                    <a:pt x="339" y="163"/>
                  </a:cubicBezTo>
                  <a:cubicBezTo>
                    <a:pt x="444" y="146"/>
                    <a:pt x="548" y="116"/>
                    <a:pt x="652" y="91"/>
                  </a:cubicBezTo>
                  <a:cubicBezTo>
                    <a:pt x="726" y="73"/>
                    <a:pt x="798" y="46"/>
                    <a:pt x="874" y="46"/>
                  </a:cubicBezTo>
                  <a:cubicBezTo>
                    <a:pt x="894" y="46"/>
                    <a:pt x="913" y="48"/>
                    <a:pt x="933" y="52"/>
                  </a:cubicBezTo>
                  <a:cubicBezTo>
                    <a:pt x="1001" y="65"/>
                    <a:pt x="1088" y="97"/>
                    <a:pt x="1124" y="161"/>
                  </a:cubicBezTo>
                  <a:cubicBezTo>
                    <a:pt x="1165" y="230"/>
                    <a:pt x="1111" y="316"/>
                    <a:pt x="1070" y="371"/>
                  </a:cubicBezTo>
                  <a:cubicBezTo>
                    <a:pt x="1020" y="438"/>
                    <a:pt x="952" y="489"/>
                    <a:pt x="874" y="518"/>
                  </a:cubicBezTo>
                  <a:cubicBezTo>
                    <a:pt x="830" y="533"/>
                    <a:pt x="784" y="543"/>
                    <a:pt x="740" y="562"/>
                  </a:cubicBezTo>
                  <a:cubicBezTo>
                    <a:pt x="698" y="581"/>
                    <a:pt x="662" y="609"/>
                    <a:pt x="621" y="627"/>
                  </a:cubicBezTo>
                  <a:cubicBezTo>
                    <a:pt x="429" y="708"/>
                    <a:pt x="204" y="665"/>
                    <a:pt x="6" y="720"/>
                  </a:cubicBezTo>
                  <a:cubicBezTo>
                    <a:pt x="1" y="722"/>
                    <a:pt x="2" y="730"/>
                    <a:pt x="7" y="730"/>
                  </a:cubicBezTo>
                  <a:lnTo>
                    <a:pt x="7" y="731"/>
                  </a:lnTo>
                  <a:cubicBezTo>
                    <a:pt x="25" y="732"/>
                    <a:pt x="43" y="733"/>
                    <a:pt x="62" y="733"/>
                  </a:cubicBezTo>
                  <a:cubicBezTo>
                    <a:pt x="144" y="733"/>
                    <a:pt x="228" y="720"/>
                    <a:pt x="308" y="714"/>
                  </a:cubicBezTo>
                  <a:cubicBezTo>
                    <a:pt x="397" y="707"/>
                    <a:pt x="489" y="706"/>
                    <a:pt x="576" y="685"/>
                  </a:cubicBezTo>
                  <a:cubicBezTo>
                    <a:pt x="665" y="663"/>
                    <a:pt x="736" y="605"/>
                    <a:pt x="826" y="583"/>
                  </a:cubicBezTo>
                  <a:cubicBezTo>
                    <a:pt x="901" y="565"/>
                    <a:pt x="968" y="548"/>
                    <a:pt x="1031" y="501"/>
                  </a:cubicBezTo>
                  <a:cubicBezTo>
                    <a:pt x="1120" y="433"/>
                    <a:pt x="1232" y="311"/>
                    <a:pt x="1204" y="190"/>
                  </a:cubicBezTo>
                  <a:cubicBezTo>
                    <a:pt x="1176" y="68"/>
                    <a:pt x="1030" y="21"/>
                    <a:pt x="923" y="5"/>
                  </a:cubicBezTo>
                  <a:cubicBezTo>
                    <a:pt x="904" y="2"/>
                    <a:pt x="885" y="0"/>
                    <a:pt x="867" y="0"/>
                  </a:cubicBezTo>
                  <a:close/>
                </a:path>
              </a:pathLst>
            </a:custGeom>
            <a:solidFill>
              <a:srgbClr val="8F4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1523957" y="3713666"/>
              <a:ext cx="45358" cy="13025"/>
            </a:xfrm>
            <a:custGeom>
              <a:avLst/>
              <a:gdLst/>
              <a:ahLst/>
              <a:cxnLst/>
              <a:rect l="l" t="t" r="r" b="b"/>
              <a:pathLst>
                <a:path w="397" h="114" extrusionOk="0">
                  <a:moveTo>
                    <a:pt x="21" y="1"/>
                  </a:moveTo>
                  <a:cubicBezTo>
                    <a:pt x="11" y="1"/>
                    <a:pt x="1" y="9"/>
                    <a:pt x="5" y="21"/>
                  </a:cubicBezTo>
                  <a:cubicBezTo>
                    <a:pt x="26" y="78"/>
                    <a:pt x="91" y="100"/>
                    <a:pt x="147" y="106"/>
                  </a:cubicBezTo>
                  <a:cubicBezTo>
                    <a:pt x="184" y="111"/>
                    <a:pt x="220" y="114"/>
                    <a:pt x="257" y="114"/>
                  </a:cubicBezTo>
                  <a:cubicBezTo>
                    <a:pt x="303" y="114"/>
                    <a:pt x="348" y="110"/>
                    <a:pt x="394" y="103"/>
                  </a:cubicBezTo>
                  <a:cubicBezTo>
                    <a:pt x="396" y="102"/>
                    <a:pt x="396" y="99"/>
                    <a:pt x="394" y="98"/>
                  </a:cubicBezTo>
                  <a:cubicBezTo>
                    <a:pt x="355" y="87"/>
                    <a:pt x="317" y="79"/>
                    <a:pt x="279" y="74"/>
                  </a:cubicBezTo>
                  <a:cubicBezTo>
                    <a:pt x="242" y="69"/>
                    <a:pt x="206" y="69"/>
                    <a:pt x="169" y="66"/>
                  </a:cubicBezTo>
                  <a:cubicBezTo>
                    <a:pt x="120" y="61"/>
                    <a:pt x="64" y="53"/>
                    <a:pt x="35" y="8"/>
                  </a:cubicBezTo>
                  <a:cubicBezTo>
                    <a:pt x="31" y="3"/>
                    <a:pt x="26" y="1"/>
                    <a:pt x="21" y="1"/>
                  </a:cubicBezTo>
                  <a:close/>
                </a:path>
              </a:pathLst>
            </a:custGeom>
            <a:solidFill>
              <a:srgbClr val="8F4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1521329" y="3714580"/>
              <a:ext cx="39874" cy="29934"/>
            </a:xfrm>
            <a:custGeom>
              <a:avLst/>
              <a:gdLst/>
              <a:ahLst/>
              <a:cxnLst/>
              <a:rect l="l" t="t" r="r" b="b"/>
              <a:pathLst>
                <a:path w="349" h="262" extrusionOk="0">
                  <a:moveTo>
                    <a:pt x="13" y="1"/>
                  </a:moveTo>
                  <a:cubicBezTo>
                    <a:pt x="4" y="1"/>
                    <a:pt x="0" y="10"/>
                    <a:pt x="5" y="17"/>
                  </a:cubicBezTo>
                  <a:lnTo>
                    <a:pt x="5" y="18"/>
                  </a:lnTo>
                  <a:cubicBezTo>
                    <a:pt x="17" y="29"/>
                    <a:pt x="30" y="36"/>
                    <a:pt x="43" y="43"/>
                  </a:cubicBezTo>
                  <a:cubicBezTo>
                    <a:pt x="57" y="50"/>
                    <a:pt x="71" y="59"/>
                    <a:pt x="84" y="67"/>
                  </a:cubicBezTo>
                  <a:cubicBezTo>
                    <a:pt x="111" y="83"/>
                    <a:pt x="138" y="100"/>
                    <a:pt x="163" y="121"/>
                  </a:cubicBezTo>
                  <a:cubicBezTo>
                    <a:pt x="186" y="140"/>
                    <a:pt x="210" y="160"/>
                    <a:pt x="231" y="183"/>
                  </a:cubicBezTo>
                  <a:cubicBezTo>
                    <a:pt x="243" y="193"/>
                    <a:pt x="253" y="205"/>
                    <a:pt x="263" y="217"/>
                  </a:cubicBezTo>
                  <a:cubicBezTo>
                    <a:pt x="274" y="231"/>
                    <a:pt x="284" y="244"/>
                    <a:pt x="296" y="255"/>
                  </a:cubicBezTo>
                  <a:cubicBezTo>
                    <a:pt x="302" y="260"/>
                    <a:pt x="308" y="262"/>
                    <a:pt x="314" y="262"/>
                  </a:cubicBezTo>
                  <a:cubicBezTo>
                    <a:pt x="332" y="262"/>
                    <a:pt x="348" y="243"/>
                    <a:pt x="338" y="223"/>
                  </a:cubicBezTo>
                  <a:cubicBezTo>
                    <a:pt x="328" y="208"/>
                    <a:pt x="318" y="194"/>
                    <a:pt x="305" y="183"/>
                  </a:cubicBezTo>
                  <a:cubicBezTo>
                    <a:pt x="293" y="171"/>
                    <a:pt x="281" y="159"/>
                    <a:pt x="269" y="147"/>
                  </a:cubicBezTo>
                  <a:cubicBezTo>
                    <a:pt x="244" y="125"/>
                    <a:pt x="218" y="103"/>
                    <a:pt x="189" y="84"/>
                  </a:cubicBezTo>
                  <a:cubicBezTo>
                    <a:pt x="163" y="66"/>
                    <a:pt x="135" y="49"/>
                    <a:pt x="106" y="34"/>
                  </a:cubicBezTo>
                  <a:cubicBezTo>
                    <a:pt x="91" y="26"/>
                    <a:pt x="76" y="20"/>
                    <a:pt x="61" y="14"/>
                  </a:cubicBezTo>
                  <a:cubicBezTo>
                    <a:pt x="46" y="6"/>
                    <a:pt x="29" y="2"/>
                    <a:pt x="13" y="1"/>
                  </a:cubicBezTo>
                  <a:close/>
                </a:path>
              </a:pathLst>
            </a:custGeom>
            <a:solidFill>
              <a:srgbClr val="8F4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1510361" y="3655626"/>
              <a:ext cx="44330" cy="42730"/>
            </a:xfrm>
            <a:custGeom>
              <a:avLst/>
              <a:gdLst/>
              <a:ahLst/>
              <a:cxnLst/>
              <a:rect l="l" t="t" r="r" b="b"/>
              <a:pathLst>
                <a:path w="388" h="374" extrusionOk="0">
                  <a:moveTo>
                    <a:pt x="271" y="1"/>
                  </a:moveTo>
                  <a:cubicBezTo>
                    <a:pt x="269" y="1"/>
                    <a:pt x="266" y="1"/>
                    <a:pt x="264" y="3"/>
                  </a:cubicBezTo>
                  <a:cubicBezTo>
                    <a:pt x="211" y="30"/>
                    <a:pt x="151" y="24"/>
                    <a:pt x="99" y="50"/>
                  </a:cubicBezTo>
                  <a:cubicBezTo>
                    <a:pt x="56" y="73"/>
                    <a:pt x="25" y="113"/>
                    <a:pt x="14" y="161"/>
                  </a:cubicBezTo>
                  <a:cubicBezTo>
                    <a:pt x="1" y="209"/>
                    <a:pt x="11" y="260"/>
                    <a:pt x="40" y="301"/>
                  </a:cubicBezTo>
                  <a:cubicBezTo>
                    <a:pt x="77" y="345"/>
                    <a:pt x="131" y="371"/>
                    <a:pt x="188" y="374"/>
                  </a:cubicBezTo>
                  <a:cubicBezTo>
                    <a:pt x="191" y="374"/>
                    <a:pt x="193" y="374"/>
                    <a:pt x="196" y="374"/>
                  </a:cubicBezTo>
                  <a:cubicBezTo>
                    <a:pt x="264" y="374"/>
                    <a:pt x="330" y="348"/>
                    <a:pt x="380" y="303"/>
                  </a:cubicBezTo>
                  <a:cubicBezTo>
                    <a:pt x="385" y="300"/>
                    <a:pt x="386" y="294"/>
                    <a:pt x="385" y="290"/>
                  </a:cubicBezTo>
                  <a:lnTo>
                    <a:pt x="387" y="286"/>
                  </a:lnTo>
                  <a:cubicBezTo>
                    <a:pt x="388" y="285"/>
                    <a:pt x="387" y="283"/>
                    <a:pt x="386" y="283"/>
                  </a:cubicBezTo>
                  <a:cubicBezTo>
                    <a:pt x="385" y="283"/>
                    <a:pt x="385" y="283"/>
                    <a:pt x="385" y="283"/>
                  </a:cubicBezTo>
                  <a:lnTo>
                    <a:pt x="385" y="282"/>
                  </a:lnTo>
                  <a:cubicBezTo>
                    <a:pt x="384" y="283"/>
                    <a:pt x="382" y="283"/>
                    <a:pt x="381" y="283"/>
                  </a:cubicBezTo>
                  <a:cubicBezTo>
                    <a:pt x="380" y="283"/>
                    <a:pt x="379" y="283"/>
                    <a:pt x="378" y="282"/>
                  </a:cubicBezTo>
                  <a:cubicBezTo>
                    <a:pt x="376" y="281"/>
                    <a:pt x="374" y="280"/>
                    <a:pt x="371" y="280"/>
                  </a:cubicBezTo>
                  <a:cubicBezTo>
                    <a:pt x="369" y="280"/>
                    <a:pt x="367" y="281"/>
                    <a:pt x="364" y="282"/>
                  </a:cubicBezTo>
                  <a:cubicBezTo>
                    <a:pt x="314" y="304"/>
                    <a:pt x="265" y="327"/>
                    <a:pt x="208" y="327"/>
                  </a:cubicBezTo>
                  <a:cubicBezTo>
                    <a:pt x="207" y="327"/>
                    <a:pt x="206" y="327"/>
                    <a:pt x="204" y="327"/>
                  </a:cubicBezTo>
                  <a:cubicBezTo>
                    <a:pt x="160" y="327"/>
                    <a:pt x="118" y="310"/>
                    <a:pt x="85" y="278"/>
                  </a:cubicBezTo>
                  <a:cubicBezTo>
                    <a:pt x="30" y="221"/>
                    <a:pt x="53" y="116"/>
                    <a:pt x="125" y="83"/>
                  </a:cubicBezTo>
                  <a:cubicBezTo>
                    <a:pt x="177" y="59"/>
                    <a:pt x="238" y="68"/>
                    <a:pt x="285" y="30"/>
                  </a:cubicBezTo>
                  <a:cubicBezTo>
                    <a:pt x="299" y="19"/>
                    <a:pt x="285" y="1"/>
                    <a:pt x="271" y="1"/>
                  </a:cubicBezTo>
                  <a:close/>
                </a:path>
              </a:pathLst>
            </a:custGeom>
            <a:solidFill>
              <a:srgbClr val="8F4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1445351" y="3732404"/>
              <a:ext cx="18966" cy="15653"/>
            </a:xfrm>
            <a:custGeom>
              <a:avLst/>
              <a:gdLst/>
              <a:ahLst/>
              <a:cxnLst/>
              <a:rect l="l" t="t" r="r" b="b"/>
              <a:pathLst>
                <a:path w="166" h="137" extrusionOk="0">
                  <a:moveTo>
                    <a:pt x="155" y="0"/>
                  </a:moveTo>
                  <a:cubicBezTo>
                    <a:pt x="154" y="0"/>
                    <a:pt x="153" y="1"/>
                    <a:pt x="152" y="1"/>
                  </a:cubicBezTo>
                  <a:cubicBezTo>
                    <a:pt x="145" y="2"/>
                    <a:pt x="139" y="4"/>
                    <a:pt x="133" y="6"/>
                  </a:cubicBezTo>
                  <a:cubicBezTo>
                    <a:pt x="127" y="9"/>
                    <a:pt x="122" y="13"/>
                    <a:pt x="117" y="16"/>
                  </a:cubicBezTo>
                  <a:cubicBezTo>
                    <a:pt x="113" y="18"/>
                    <a:pt x="111" y="18"/>
                    <a:pt x="109" y="19"/>
                  </a:cubicBezTo>
                  <a:cubicBezTo>
                    <a:pt x="106" y="21"/>
                    <a:pt x="104" y="23"/>
                    <a:pt x="101" y="24"/>
                  </a:cubicBezTo>
                  <a:lnTo>
                    <a:pt x="86" y="35"/>
                  </a:lnTo>
                  <a:cubicBezTo>
                    <a:pt x="65" y="51"/>
                    <a:pt x="46" y="67"/>
                    <a:pt x="28" y="85"/>
                  </a:cubicBezTo>
                  <a:cubicBezTo>
                    <a:pt x="17" y="96"/>
                    <a:pt x="0" y="110"/>
                    <a:pt x="10" y="127"/>
                  </a:cubicBezTo>
                  <a:cubicBezTo>
                    <a:pt x="13" y="133"/>
                    <a:pt x="19" y="137"/>
                    <a:pt x="27" y="137"/>
                  </a:cubicBezTo>
                  <a:cubicBezTo>
                    <a:pt x="35" y="137"/>
                    <a:pt x="44" y="131"/>
                    <a:pt x="49" y="124"/>
                  </a:cubicBezTo>
                  <a:cubicBezTo>
                    <a:pt x="66" y="106"/>
                    <a:pt x="85" y="90"/>
                    <a:pt x="103" y="73"/>
                  </a:cubicBezTo>
                  <a:cubicBezTo>
                    <a:pt x="113" y="64"/>
                    <a:pt x="124" y="54"/>
                    <a:pt x="134" y="44"/>
                  </a:cubicBezTo>
                  <a:cubicBezTo>
                    <a:pt x="138" y="39"/>
                    <a:pt x="142" y="35"/>
                    <a:pt x="148" y="32"/>
                  </a:cubicBezTo>
                  <a:cubicBezTo>
                    <a:pt x="150" y="30"/>
                    <a:pt x="153" y="27"/>
                    <a:pt x="155" y="24"/>
                  </a:cubicBezTo>
                  <a:cubicBezTo>
                    <a:pt x="156" y="22"/>
                    <a:pt x="156" y="21"/>
                    <a:pt x="157" y="19"/>
                  </a:cubicBezTo>
                  <a:cubicBezTo>
                    <a:pt x="158" y="18"/>
                    <a:pt x="159" y="16"/>
                    <a:pt x="160" y="15"/>
                  </a:cubicBezTo>
                  <a:cubicBezTo>
                    <a:pt x="165" y="10"/>
                    <a:pt x="162" y="0"/>
                    <a:pt x="155" y="0"/>
                  </a:cubicBezTo>
                  <a:close/>
                </a:path>
              </a:pathLst>
            </a:custGeom>
            <a:solidFill>
              <a:srgbClr val="8F4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7" name="Google Shape;507;p17"/>
            <p:cNvGrpSpPr/>
            <p:nvPr/>
          </p:nvGrpSpPr>
          <p:grpSpPr>
            <a:xfrm>
              <a:off x="503333" y="2913437"/>
              <a:ext cx="1997142" cy="1081862"/>
              <a:chOff x="1050441" y="3425018"/>
              <a:chExt cx="1333562" cy="722397"/>
            </a:xfrm>
          </p:grpSpPr>
          <p:sp>
            <p:nvSpPr>
              <p:cNvPr id="508" name="Google Shape;508;p17"/>
              <p:cNvSpPr/>
              <p:nvPr/>
            </p:nvSpPr>
            <p:spPr>
              <a:xfrm>
                <a:off x="1271456" y="3425018"/>
                <a:ext cx="9460" cy="961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26" extrusionOk="0">
                    <a:moveTo>
                      <a:pt x="66" y="1"/>
                    </a:moveTo>
                    <a:cubicBezTo>
                      <a:pt x="65" y="1"/>
                      <a:pt x="64" y="2"/>
                      <a:pt x="63" y="2"/>
                    </a:cubicBezTo>
                    <a:lnTo>
                      <a:pt x="54" y="2"/>
                    </a:lnTo>
                    <a:cubicBezTo>
                      <a:pt x="53" y="3"/>
                      <a:pt x="51" y="4"/>
                      <a:pt x="50" y="4"/>
                    </a:cubicBezTo>
                    <a:cubicBezTo>
                      <a:pt x="49" y="4"/>
                      <a:pt x="48" y="4"/>
                      <a:pt x="47" y="4"/>
                    </a:cubicBezTo>
                    <a:cubicBezTo>
                      <a:pt x="47" y="4"/>
                      <a:pt x="46" y="4"/>
                      <a:pt x="46" y="4"/>
                    </a:cubicBezTo>
                    <a:cubicBezTo>
                      <a:pt x="44" y="4"/>
                      <a:pt x="43" y="4"/>
                      <a:pt x="42" y="5"/>
                    </a:cubicBezTo>
                    <a:cubicBezTo>
                      <a:pt x="41" y="5"/>
                      <a:pt x="40" y="7"/>
                      <a:pt x="38" y="7"/>
                    </a:cubicBezTo>
                    <a:lnTo>
                      <a:pt x="35" y="8"/>
                    </a:lnTo>
                    <a:lnTo>
                      <a:pt x="31" y="10"/>
                    </a:lnTo>
                    <a:cubicBezTo>
                      <a:pt x="30" y="12"/>
                      <a:pt x="30" y="13"/>
                      <a:pt x="28" y="13"/>
                    </a:cubicBezTo>
                    <a:lnTo>
                      <a:pt x="25" y="16"/>
                    </a:lnTo>
                    <a:cubicBezTo>
                      <a:pt x="24" y="16"/>
                      <a:pt x="22" y="17"/>
                      <a:pt x="21" y="18"/>
                    </a:cubicBezTo>
                    <a:cubicBezTo>
                      <a:pt x="20" y="18"/>
                      <a:pt x="20" y="19"/>
                      <a:pt x="19" y="20"/>
                    </a:cubicBezTo>
                    <a:cubicBezTo>
                      <a:pt x="18" y="21"/>
                      <a:pt x="17" y="22"/>
                      <a:pt x="16" y="23"/>
                    </a:cubicBezTo>
                    <a:cubicBezTo>
                      <a:pt x="15" y="24"/>
                      <a:pt x="13" y="25"/>
                      <a:pt x="13" y="27"/>
                    </a:cubicBezTo>
                    <a:cubicBezTo>
                      <a:pt x="12" y="28"/>
                      <a:pt x="11" y="28"/>
                      <a:pt x="10" y="30"/>
                    </a:cubicBezTo>
                    <a:cubicBezTo>
                      <a:pt x="9" y="31"/>
                      <a:pt x="8" y="32"/>
                      <a:pt x="8" y="33"/>
                    </a:cubicBezTo>
                    <a:cubicBezTo>
                      <a:pt x="7" y="34"/>
                      <a:pt x="6" y="35"/>
                      <a:pt x="6" y="36"/>
                    </a:cubicBezTo>
                    <a:cubicBezTo>
                      <a:pt x="5" y="37"/>
                      <a:pt x="6" y="39"/>
                      <a:pt x="5" y="40"/>
                    </a:cubicBezTo>
                    <a:cubicBezTo>
                      <a:pt x="5" y="41"/>
                      <a:pt x="4" y="43"/>
                      <a:pt x="4" y="45"/>
                    </a:cubicBezTo>
                    <a:cubicBezTo>
                      <a:pt x="4" y="46"/>
                      <a:pt x="2" y="47"/>
                      <a:pt x="2" y="48"/>
                    </a:cubicBezTo>
                    <a:cubicBezTo>
                      <a:pt x="2" y="49"/>
                      <a:pt x="3" y="50"/>
                      <a:pt x="2" y="52"/>
                    </a:cubicBezTo>
                    <a:cubicBezTo>
                      <a:pt x="1" y="53"/>
                      <a:pt x="2" y="54"/>
                      <a:pt x="2" y="56"/>
                    </a:cubicBezTo>
                    <a:cubicBezTo>
                      <a:pt x="2" y="58"/>
                      <a:pt x="2" y="59"/>
                      <a:pt x="2" y="60"/>
                    </a:cubicBezTo>
                    <a:lnTo>
                      <a:pt x="2" y="64"/>
                    </a:lnTo>
                    <a:lnTo>
                      <a:pt x="2" y="68"/>
                    </a:lnTo>
                    <a:cubicBezTo>
                      <a:pt x="2" y="69"/>
                      <a:pt x="2" y="70"/>
                      <a:pt x="2" y="72"/>
                    </a:cubicBezTo>
                    <a:cubicBezTo>
                      <a:pt x="2" y="74"/>
                      <a:pt x="3" y="75"/>
                      <a:pt x="3" y="76"/>
                    </a:cubicBezTo>
                    <a:cubicBezTo>
                      <a:pt x="3" y="77"/>
                      <a:pt x="2" y="79"/>
                      <a:pt x="3" y="80"/>
                    </a:cubicBezTo>
                    <a:cubicBezTo>
                      <a:pt x="4" y="81"/>
                      <a:pt x="3" y="82"/>
                      <a:pt x="4" y="84"/>
                    </a:cubicBezTo>
                    <a:cubicBezTo>
                      <a:pt x="4" y="85"/>
                      <a:pt x="5" y="86"/>
                      <a:pt x="5" y="87"/>
                    </a:cubicBezTo>
                    <a:cubicBezTo>
                      <a:pt x="5" y="90"/>
                      <a:pt x="6" y="91"/>
                      <a:pt x="7" y="92"/>
                    </a:cubicBezTo>
                    <a:cubicBezTo>
                      <a:pt x="7" y="93"/>
                      <a:pt x="8" y="94"/>
                      <a:pt x="10" y="95"/>
                    </a:cubicBezTo>
                    <a:cubicBezTo>
                      <a:pt x="11" y="96"/>
                      <a:pt x="10" y="97"/>
                      <a:pt x="11" y="98"/>
                    </a:cubicBezTo>
                    <a:cubicBezTo>
                      <a:pt x="11" y="99"/>
                      <a:pt x="12" y="101"/>
                      <a:pt x="12" y="102"/>
                    </a:cubicBezTo>
                    <a:cubicBezTo>
                      <a:pt x="13" y="103"/>
                      <a:pt x="15" y="105"/>
                      <a:pt x="16" y="105"/>
                    </a:cubicBezTo>
                    <a:cubicBezTo>
                      <a:pt x="17" y="106"/>
                      <a:pt x="19" y="107"/>
                      <a:pt x="20" y="107"/>
                    </a:cubicBezTo>
                    <a:cubicBezTo>
                      <a:pt x="20" y="108"/>
                      <a:pt x="21" y="110"/>
                      <a:pt x="21" y="111"/>
                    </a:cubicBezTo>
                    <a:lnTo>
                      <a:pt x="24" y="113"/>
                    </a:lnTo>
                    <a:cubicBezTo>
                      <a:pt x="25" y="114"/>
                      <a:pt x="27" y="114"/>
                      <a:pt x="28" y="115"/>
                    </a:cubicBezTo>
                    <a:cubicBezTo>
                      <a:pt x="30" y="115"/>
                      <a:pt x="31" y="117"/>
                      <a:pt x="32" y="118"/>
                    </a:cubicBezTo>
                    <a:lnTo>
                      <a:pt x="36" y="118"/>
                    </a:lnTo>
                    <a:cubicBezTo>
                      <a:pt x="37" y="120"/>
                      <a:pt x="37" y="122"/>
                      <a:pt x="39" y="122"/>
                    </a:cubicBezTo>
                    <a:lnTo>
                      <a:pt x="43" y="122"/>
                    </a:lnTo>
                    <a:cubicBezTo>
                      <a:pt x="44" y="122"/>
                      <a:pt x="46" y="124"/>
                      <a:pt x="47" y="124"/>
                    </a:cubicBezTo>
                    <a:lnTo>
                      <a:pt x="51" y="124"/>
                    </a:lnTo>
                    <a:cubicBezTo>
                      <a:pt x="52" y="125"/>
                      <a:pt x="53" y="125"/>
                      <a:pt x="54" y="125"/>
                    </a:cubicBezTo>
                    <a:cubicBezTo>
                      <a:pt x="56" y="126"/>
                      <a:pt x="57" y="126"/>
                      <a:pt x="58" y="126"/>
                    </a:cubicBezTo>
                    <a:lnTo>
                      <a:pt x="74" y="126"/>
                    </a:lnTo>
                    <a:cubicBezTo>
                      <a:pt x="75" y="126"/>
                      <a:pt x="78" y="124"/>
                      <a:pt x="79" y="124"/>
                    </a:cubicBezTo>
                    <a:lnTo>
                      <a:pt x="82" y="123"/>
                    </a:lnTo>
                    <a:lnTo>
                      <a:pt x="86" y="121"/>
                    </a:lnTo>
                    <a:lnTo>
                      <a:pt x="89" y="120"/>
                    </a:lnTo>
                    <a:cubicBezTo>
                      <a:pt x="90" y="118"/>
                      <a:pt x="93" y="118"/>
                      <a:pt x="94" y="117"/>
                    </a:cubicBezTo>
                    <a:cubicBezTo>
                      <a:pt x="95" y="117"/>
                      <a:pt x="96" y="116"/>
                      <a:pt x="97" y="115"/>
                    </a:cubicBezTo>
                    <a:cubicBezTo>
                      <a:pt x="98" y="114"/>
                      <a:pt x="99" y="114"/>
                      <a:pt x="99" y="113"/>
                    </a:cubicBezTo>
                    <a:cubicBezTo>
                      <a:pt x="101" y="112"/>
                      <a:pt x="102" y="111"/>
                      <a:pt x="102" y="111"/>
                    </a:cubicBezTo>
                    <a:cubicBezTo>
                      <a:pt x="103" y="110"/>
                      <a:pt x="105" y="109"/>
                      <a:pt x="106" y="108"/>
                    </a:cubicBezTo>
                    <a:cubicBezTo>
                      <a:pt x="106" y="108"/>
                      <a:pt x="108" y="106"/>
                      <a:pt x="109" y="105"/>
                    </a:cubicBezTo>
                    <a:cubicBezTo>
                      <a:pt x="110" y="103"/>
                      <a:pt x="110" y="102"/>
                      <a:pt x="111" y="101"/>
                    </a:cubicBezTo>
                    <a:cubicBezTo>
                      <a:pt x="112" y="100"/>
                      <a:pt x="113" y="99"/>
                      <a:pt x="113" y="98"/>
                    </a:cubicBezTo>
                    <a:cubicBezTo>
                      <a:pt x="114" y="97"/>
                      <a:pt x="115" y="96"/>
                      <a:pt x="115" y="95"/>
                    </a:cubicBezTo>
                    <a:cubicBezTo>
                      <a:pt x="116" y="94"/>
                      <a:pt x="117" y="93"/>
                      <a:pt x="118" y="92"/>
                    </a:cubicBezTo>
                    <a:cubicBezTo>
                      <a:pt x="119" y="91"/>
                      <a:pt x="118" y="90"/>
                      <a:pt x="119" y="87"/>
                    </a:cubicBezTo>
                    <a:cubicBezTo>
                      <a:pt x="119" y="86"/>
                      <a:pt x="120" y="85"/>
                      <a:pt x="120" y="84"/>
                    </a:cubicBezTo>
                    <a:cubicBezTo>
                      <a:pt x="120" y="83"/>
                      <a:pt x="121" y="82"/>
                      <a:pt x="123" y="81"/>
                    </a:cubicBezTo>
                    <a:cubicBezTo>
                      <a:pt x="124" y="79"/>
                      <a:pt x="124" y="78"/>
                      <a:pt x="124" y="77"/>
                    </a:cubicBezTo>
                    <a:lnTo>
                      <a:pt x="124" y="72"/>
                    </a:lnTo>
                    <a:lnTo>
                      <a:pt x="124" y="68"/>
                    </a:lnTo>
                    <a:lnTo>
                      <a:pt x="124" y="65"/>
                    </a:lnTo>
                    <a:cubicBezTo>
                      <a:pt x="124" y="63"/>
                      <a:pt x="123" y="60"/>
                      <a:pt x="123" y="59"/>
                    </a:cubicBezTo>
                    <a:lnTo>
                      <a:pt x="123" y="54"/>
                    </a:lnTo>
                    <a:cubicBezTo>
                      <a:pt x="123" y="53"/>
                      <a:pt x="123" y="51"/>
                      <a:pt x="123" y="50"/>
                    </a:cubicBezTo>
                    <a:cubicBezTo>
                      <a:pt x="121" y="49"/>
                      <a:pt x="120" y="48"/>
                      <a:pt x="120" y="46"/>
                    </a:cubicBezTo>
                    <a:cubicBezTo>
                      <a:pt x="120" y="45"/>
                      <a:pt x="119" y="44"/>
                      <a:pt x="119" y="43"/>
                    </a:cubicBezTo>
                    <a:cubicBezTo>
                      <a:pt x="118" y="41"/>
                      <a:pt x="118" y="40"/>
                      <a:pt x="118" y="38"/>
                    </a:cubicBezTo>
                    <a:lnTo>
                      <a:pt x="116" y="35"/>
                    </a:lnTo>
                    <a:cubicBezTo>
                      <a:pt x="116" y="34"/>
                      <a:pt x="117" y="32"/>
                      <a:pt x="116" y="31"/>
                    </a:cubicBezTo>
                    <a:cubicBezTo>
                      <a:pt x="116" y="30"/>
                      <a:pt x="115" y="29"/>
                      <a:pt x="114" y="28"/>
                    </a:cubicBezTo>
                    <a:cubicBezTo>
                      <a:pt x="113" y="27"/>
                      <a:pt x="112" y="25"/>
                      <a:pt x="111" y="24"/>
                    </a:cubicBezTo>
                    <a:cubicBezTo>
                      <a:pt x="110" y="23"/>
                      <a:pt x="109" y="22"/>
                      <a:pt x="109" y="21"/>
                    </a:cubicBezTo>
                    <a:cubicBezTo>
                      <a:pt x="108" y="20"/>
                      <a:pt x="106" y="19"/>
                      <a:pt x="106" y="18"/>
                    </a:cubicBezTo>
                    <a:lnTo>
                      <a:pt x="103" y="16"/>
                    </a:lnTo>
                    <a:cubicBezTo>
                      <a:pt x="102" y="15"/>
                      <a:pt x="100" y="15"/>
                      <a:pt x="99" y="14"/>
                    </a:cubicBezTo>
                    <a:lnTo>
                      <a:pt x="96" y="12"/>
                    </a:lnTo>
                    <a:cubicBezTo>
                      <a:pt x="95" y="10"/>
                      <a:pt x="95" y="7"/>
                      <a:pt x="94" y="7"/>
                    </a:cubicBezTo>
                    <a:cubicBezTo>
                      <a:pt x="93" y="7"/>
                      <a:pt x="92" y="8"/>
                      <a:pt x="91" y="8"/>
                    </a:cubicBezTo>
                    <a:cubicBezTo>
                      <a:pt x="90" y="8"/>
                      <a:pt x="90" y="8"/>
                      <a:pt x="89" y="7"/>
                    </a:cubicBezTo>
                    <a:cubicBezTo>
                      <a:pt x="88" y="7"/>
                      <a:pt x="87" y="5"/>
                      <a:pt x="86" y="5"/>
                    </a:cubicBezTo>
                    <a:lnTo>
                      <a:pt x="82" y="5"/>
                    </a:lnTo>
                    <a:cubicBezTo>
                      <a:pt x="81" y="5"/>
                      <a:pt x="80" y="3"/>
                      <a:pt x="79" y="3"/>
                    </a:cubicBezTo>
                    <a:lnTo>
                      <a:pt x="74" y="3"/>
                    </a:lnTo>
                    <a:lnTo>
                      <a:pt x="70" y="2"/>
                    </a:lnTo>
                    <a:cubicBezTo>
                      <a:pt x="69" y="2"/>
                      <a:pt x="68" y="1"/>
                      <a:pt x="66" y="1"/>
                    </a:cubicBez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7"/>
              <p:cNvSpPr/>
              <p:nvPr/>
            </p:nvSpPr>
            <p:spPr>
              <a:xfrm>
                <a:off x="1139930" y="3901454"/>
                <a:ext cx="51114" cy="74917"/>
              </a:xfrm>
              <a:custGeom>
                <a:avLst/>
                <a:gdLst/>
                <a:ahLst/>
                <a:cxnLst/>
                <a:rect l="l" t="t" r="r" b="b"/>
                <a:pathLst>
                  <a:path w="670" h="982" extrusionOk="0">
                    <a:moveTo>
                      <a:pt x="151" y="114"/>
                    </a:moveTo>
                    <a:cubicBezTo>
                      <a:pt x="154" y="119"/>
                      <a:pt x="157" y="123"/>
                      <a:pt x="162" y="127"/>
                    </a:cubicBezTo>
                    <a:cubicBezTo>
                      <a:pt x="185" y="149"/>
                      <a:pt x="211" y="167"/>
                      <a:pt x="239" y="182"/>
                    </a:cubicBezTo>
                    <a:cubicBezTo>
                      <a:pt x="313" y="218"/>
                      <a:pt x="375" y="276"/>
                      <a:pt x="419" y="347"/>
                    </a:cubicBezTo>
                    <a:cubicBezTo>
                      <a:pt x="480" y="440"/>
                      <a:pt x="508" y="551"/>
                      <a:pt x="496" y="662"/>
                    </a:cubicBezTo>
                    <a:cubicBezTo>
                      <a:pt x="491" y="715"/>
                      <a:pt x="474" y="779"/>
                      <a:pt x="441" y="821"/>
                    </a:cubicBezTo>
                    <a:cubicBezTo>
                      <a:pt x="417" y="851"/>
                      <a:pt x="383" y="864"/>
                      <a:pt x="347" y="864"/>
                    </a:cubicBezTo>
                    <a:cubicBezTo>
                      <a:pt x="332" y="864"/>
                      <a:pt x="316" y="862"/>
                      <a:pt x="301" y="858"/>
                    </a:cubicBezTo>
                    <a:cubicBezTo>
                      <a:pt x="163" y="819"/>
                      <a:pt x="119" y="671"/>
                      <a:pt x="107" y="543"/>
                    </a:cubicBezTo>
                    <a:cubicBezTo>
                      <a:pt x="103" y="496"/>
                      <a:pt x="77" y="164"/>
                      <a:pt x="151" y="114"/>
                    </a:cubicBezTo>
                    <a:close/>
                    <a:moveTo>
                      <a:pt x="220" y="0"/>
                    </a:moveTo>
                    <a:cubicBezTo>
                      <a:pt x="218" y="0"/>
                      <a:pt x="217" y="0"/>
                      <a:pt x="215" y="0"/>
                    </a:cubicBezTo>
                    <a:cubicBezTo>
                      <a:pt x="185" y="2"/>
                      <a:pt x="158" y="21"/>
                      <a:pt x="147" y="48"/>
                    </a:cubicBezTo>
                    <a:cubicBezTo>
                      <a:pt x="109" y="51"/>
                      <a:pt x="74" y="80"/>
                      <a:pt x="52" y="115"/>
                    </a:cubicBezTo>
                    <a:cubicBezTo>
                      <a:pt x="1" y="193"/>
                      <a:pt x="8" y="303"/>
                      <a:pt x="6" y="392"/>
                    </a:cubicBezTo>
                    <a:cubicBezTo>
                      <a:pt x="0" y="568"/>
                      <a:pt x="5" y="787"/>
                      <a:pt x="155" y="908"/>
                    </a:cubicBezTo>
                    <a:cubicBezTo>
                      <a:pt x="215" y="957"/>
                      <a:pt x="285" y="981"/>
                      <a:pt x="354" y="981"/>
                    </a:cubicBezTo>
                    <a:cubicBezTo>
                      <a:pt x="446" y="981"/>
                      <a:pt x="535" y="936"/>
                      <a:pt x="589" y="844"/>
                    </a:cubicBezTo>
                    <a:cubicBezTo>
                      <a:pt x="669" y="704"/>
                      <a:pt x="667" y="519"/>
                      <a:pt x="612" y="370"/>
                    </a:cubicBezTo>
                    <a:cubicBezTo>
                      <a:pt x="580" y="282"/>
                      <a:pt x="529" y="201"/>
                      <a:pt x="465" y="134"/>
                    </a:cubicBezTo>
                    <a:cubicBezTo>
                      <a:pt x="432" y="100"/>
                      <a:pt x="396" y="70"/>
                      <a:pt x="356" y="45"/>
                    </a:cubicBezTo>
                    <a:cubicBezTo>
                      <a:pt x="317" y="16"/>
                      <a:pt x="269" y="0"/>
                      <a:pt x="220" y="0"/>
                    </a:cubicBez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7"/>
              <p:cNvSpPr/>
              <p:nvPr/>
            </p:nvSpPr>
            <p:spPr>
              <a:xfrm>
                <a:off x="1211484" y="4001550"/>
                <a:ext cx="50199" cy="63931"/>
              </a:xfrm>
              <a:custGeom>
                <a:avLst/>
                <a:gdLst/>
                <a:ahLst/>
                <a:cxnLst/>
                <a:rect l="l" t="t" r="r" b="b"/>
                <a:pathLst>
                  <a:path w="658" h="838" extrusionOk="0">
                    <a:moveTo>
                      <a:pt x="211" y="145"/>
                    </a:moveTo>
                    <a:cubicBezTo>
                      <a:pt x="308" y="182"/>
                      <a:pt x="386" y="244"/>
                      <a:pt x="430" y="340"/>
                    </a:cubicBezTo>
                    <a:cubicBezTo>
                      <a:pt x="451" y="383"/>
                      <a:pt x="460" y="429"/>
                      <a:pt x="460" y="476"/>
                    </a:cubicBezTo>
                    <a:cubicBezTo>
                      <a:pt x="459" y="485"/>
                      <a:pt x="459" y="492"/>
                      <a:pt x="458" y="501"/>
                    </a:cubicBezTo>
                    <a:cubicBezTo>
                      <a:pt x="458" y="503"/>
                      <a:pt x="458" y="509"/>
                      <a:pt x="457" y="512"/>
                    </a:cubicBezTo>
                    <a:cubicBezTo>
                      <a:pt x="456" y="523"/>
                      <a:pt x="454" y="534"/>
                      <a:pt x="451" y="543"/>
                    </a:cubicBezTo>
                    <a:cubicBezTo>
                      <a:pt x="448" y="550"/>
                      <a:pt x="447" y="555"/>
                      <a:pt x="445" y="562"/>
                    </a:cubicBezTo>
                    <a:cubicBezTo>
                      <a:pt x="444" y="564"/>
                      <a:pt x="444" y="565"/>
                      <a:pt x="444" y="566"/>
                    </a:cubicBezTo>
                    <a:cubicBezTo>
                      <a:pt x="443" y="568"/>
                      <a:pt x="444" y="567"/>
                      <a:pt x="443" y="568"/>
                    </a:cubicBezTo>
                    <a:cubicBezTo>
                      <a:pt x="440" y="576"/>
                      <a:pt x="436" y="582"/>
                      <a:pt x="432" y="588"/>
                    </a:cubicBezTo>
                    <a:cubicBezTo>
                      <a:pt x="430" y="592"/>
                      <a:pt x="423" y="602"/>
                      <a:pt x="423" y="602"/>
                    </a:cubicBezTo>
                    <a:cubicBezTo>
                      <a:pt x="420" y="605"/>
                      <a:pt x="417" y="608"/>
                      <a:pt x="415" y="611"/>
                    </a:cubicBezTo>
                    <a:cubicBezTo>
                      <a:pt x="414" y="612"/>
                      <a:pt x="413" y="614"/>
                      <a:pt x="412" y="615"/>
                    </a:cubicBezTo>
                    <a:cubicBezTo>
                      <a:pt x="411" y="616"/>
                      <a:pt x="410" y="616"/>
                      <a:pt x="409" y="617"/>
                    </a:cubicBezTo>
                    <a:lnTo>
                      <a:pt x="394" y="626"/>
                    </a:lnTo>
                    <a:cubicBezTo>
                      <a:pt x="399" y="622"/>
                      <a:pt x="401" y="621"/>
                      <a:pt x="400" y="621"/>
                    </a:cubicBezTo>
                    <a:cubicBezTo>
                      <a:pt x="398" y="621"/>
                      <a:pt x="388" y="625"/>
                      <a:pt x="384" y="627"/>
                    </a:cubicBezTo>
                    <a:lnTo>
                      <a:pt x="382" y="627"/>
                    </a:lnTo>
                    <a:cubicBezTo>
                      <a:pt x="378" y="627"/>
                      <a:pt x="369" y="625"/>
                      <a:pt x="365" y="625"/>
                    </a:cubicBezTo>
                    <a:cubicBezTo>
                      <a:pt x="364" y="625"/>
                      <a:pt x="364" y="626"/>
                      <a:pt x="364" y="626"/>
                    </a:cubicBezTo>
                    <a:cubicBezTo>
                      <a:pt x="359" y="624"/>
                      <a:pt x="353" y="623"/>
                      <a:pt x="348" y="620"/>
                    </a:cubicBezTo>
                    <a:cubicBezTo>
                      <a:pt x="344" y="618"/>
                      <a:pt x="340" y="616"/>
                      <a:pt x="336" y="614"/>
                    </a:cubicBezTo>
                    <a:cubicBezTo>
                      <a:pt x="330" y="610"/>
                      <a:pt x="323" y="607"/>
                      <a:pt x="318" y="602"/>
                    </a:cubicBezTo>
                    <a:lnTo>
                      <a:pt x="308" y="594"/>
                    </a:lnTo>
                    <a:cubicBezTo>
                      <a:pt x="302" y="588"/>
                      <a:pt x="296" y="582"/>
                      <a:pt x="289" y="576"/>
                    </a:cubicBezTo>
                    <a:cubicBezTo>
                      <a:pt x="287" y="573"/>
                      <a:pt x="280" y="564"/>
                      <a:pt x="277" y="561"/>
                    </a:cubicBezTo>
                    <a:cubicBezTo>
                      <a:pt x="270" y="549"/>
                      <a:pt x="261" y="537"/>
                      <a:pt x="255" y="524"/>
                    </a:cubicBezTo>
                    <a:cubicBezTo>
                      <a:pt x="252" y="518"/>
                      <a:pt x="249" y="512"/>
                      <a:pt x="245" y="506"/>
                    </a:cubicBezTo>
                    <a:lnTo>
                      <a:pt x="235" y="479"/>
                    </a:lnTo>
                    <a:cubicBezTo>
                      <a:pt x="232" y="476"/>
                      <a:pt x="231" y="473"/>
                      <a:pt x="229" y="469"/>
                    </a:cubicBezTo>
                    <a:cubicBezTo>
                      <a:pt x="229" y="468"/>
                      <a:pt x="224" y="455"/>
                      <a:pt x="223" y="452"/>
                    </a:cubicBezTo>
                    <a:cubicBezTo>
                      <a:pt x="218" y="434"/>
                      <a:pt x="212" y="417"/>
                      <a:pt x="208" y="400"/>
                    </a:cubicBezTo>
                    <a:cubicBezTo>
                      <a:pt x="203" y="382"/>
                      <a:pt x="199" y="365"/>
                      <a:pt x="195" y="348"/>
                    </a:cubicBezTo>
                    <a:cubicBezTo>
                      <a:pt x="195" y="347"/>
                      <a:pt x="195" y="344"/>
                      <a:pt x="194" y="341"/>
                    </a:cubicBezTo>
                    <a:cubicBezTo>
                      <a:pt x="193" y="332"/>
                      <a:pt x="193" y="323"/>
                      <a:pt x="192" y="315"/>
                    </a:cubicBezTo>
                    <a:cubicBezTo>
                      <a:pt x="191" y="283"/>
                      <a:pt x="190" y="249"/>
                      <a:pt x="191" y="217"/>
                    </a:cubicBezTo>
                    <a:cubicBezTo>
                      <a:pt x="193" y="192"/>
                      <a:pt x="199" y="167"/>
                      <a:pt x="211" y="145"/>
                    </a:cubicBezTo>
                    <a:close/>
                    <a:moveTo>
                      <a:pt x="391" y="626"/>
                    </a:moveTo>
                    <a:cubicBezTo>
                      <a:pt x="391" y="626"/>
                      <a:pt x="388" y="626"/>
                      <a:pt x="385" y="627"/>
                    </a:cubicBezTo>
                    <a:cubicBezTo>
                      <a:pt x="389" y="626"/>
                      <a:pt x="390" y="626"/>
                      <a:pt x="391" y="626"/>
                    </a:cubicBezTo>
                    <a:close/>
                    <a:moveTo>
                      <a:pt x="193" y="0"/>
                    </a:moveTo>
                    <a:cubicBezTo>
                      <a:pt x="178" y="0"/>
                      <a:pt x="164" y="2"/>
                      <a:pt x="150" y="8"/>
                    </a:cubicBezTo>
                    <a:cubicBezTo>
                      <a:pt x="121" y="19"/>
                      <a:pt x="105" y="48"/>
                      <a:pt x="112" y="78"/>
                    </a:cubicBezTo>
                    <a:cubicBezTo>
                      <a:pt x="114" y="84"/>
                      <a:pt x="117" y="88"/>
                      <a:pt x="120" y="92"/>
                    </a:cubicBezTo>
                    <a:cubicBezTo>
                      <a:pt x="87" y="133"/>
                      <a:pt x="59" y="178"/>
                      <a:pt x="37" y="224"/>
                    </a:cubicBezTo>
                    <a:cubicBezTo>
                      <a:pt x="9" y="284"/>
                      <a:pt x="1" y="357"/>
                      <a:pt x="3" y="423"/>
                    </a:cubicBezTo>
                    <a:cubicBezTo>
                      <a:pt x="7" y="573"/>
                      <a:pt x="87" y="711"/>
                      <a:pt x="215" y="791"/>
                    </a:cubicBezTo>
                    <a:cubicBezTo>
                      <a:pt x="261" y="819"/>
                      <a:pt x="317" y="837"/>
                      <a:pt x="371" y="837"/>
                    </a:cubicBezTo>
                    <a:cubicBezTo>
                      <a:pt x="396" y="837"/>
                      <a:pt x="420" y="834"/>
                      <a:pt x="443" y="826"/>
                    </a:cubicBezTo>
                    <a:cubicBezTo>
                      <a:pt x="512" y="802"/>
                      <a:pt x="568" y="752"/>
                      <a:pt x="599" y="686"/>
                    </a:cubicBezTo>
                    <a:cubicBezTo>
                      <a:pt x="658" y="563"/>
                      <a:pt x="645" y="423"/>
                      <a:pt x="588" y="302"/>
                    </a:cubicBezTo>
                    <a:cubicBezTo>
                      <a:pt x="537" y="191"/>
                      <a:pt x="450" y="101"/>
                      <a:pt x="342" y="45"/>
                    </a:cubicBezTo>
                    <a:cubicBezTo>
                      <a:pt x="302" y="26"/>
                      <a:pt x="244" y="0"/>
                      <a:pt x="193" y="0"/>
                    </a:cubicBez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7"/>
              <p:cNvSpPr/>
              <p:nvPr/>
            </p:nvSpPr>
            <p:spPr>
              <a:xfrm>
                <a:off x="1317211" y="3984360"/>
                <a:ext cx="51419" cy="65915"/>
              </a:xfrm>
              <a:custGeom>
                <a:avLst/>
                <a:gdLst/>
                <a:ahLst/>
                <a:cxnLst/>
                <a:rect l="l" t="t" r="r" b="b"/>
                <a:pathLst>
                  <a:path w="674" h="864" extrusionOk="0">
                    <a:moveTo>
                      <a:pt x="254" y="131"/>
                    </a:moveTo>
                    <a:cubicBezTo>
                      <a:pt x="255" y="131"/>
                      <a:pt x="255" y="131"/>
                      <a:pt x="256" y="131"/>
                    </a:cubicBezTo>
                    <a:cubicBezTo>
                      <a:pt x="275" y="131"/>
                      <a:pt x="296" y="150"/>
                      <a:pt x="309" y="163"/>
                    </a:cubicBezTo>
                    <a:cubicBezTo>
                      <a:pt x="354" y="204"/>
                      <a:pt x="393" y="251"/>
                      <a:pt x="426" y="303"/>
                    </a:cubicBezTo>
                    <a:cubicBezTo>
                      <a:pt x="479" y="384"/>
                      <a:pt x="521" y="474"/>
                      <a:pt x="521" y="570"/>
                    </a:cubicBezTo>
                    <a:cubicBezTo>
                      <a:pt x="521" y="641"/>
                      <a:pt x="486" y="720"/>
                      <a:pt x="401" y="726"/>
                    </a:cubicBezTo>
                    <a:cubicBezTo>
                      <a:pt x="397" y="726"/>
                      <a:pt x="393" y="726"/>
                      <a:pt x="389" y="726"/>
                    </a:cubicBezTo>
                    <a:cubicBezTo>
                      <a:pt x="305" y="726"/>
                      <a:pt x="226" y="663"/>
                      <a:pt x="186" y="589"/>
                    </a:cubicBezTo>
                    <a:cubicBezTo>
                      <a:pt x="121" y="469"/>
                      <a:pt x="135" y="319"/>
                      <a:pt x="150" y="185"/>
                    </a:cubicBezTo>
                    <a:lnTo>
                      <a:pt x="150" y="185"/>
                    </a:lnTo>
                    <a:cubicBezTo>
                      <a:pt x="157" y="194"/>
                      <a:pt x="166" y="198"/>
                      <a:pt x="175" y="198"/>
                    </a:cubicBezTo>
                    <a:cubicBezTo>
                      <a:pt x="197" y="198"/>
                      <a:pt x="218" y="177"/>
                      <a:pt x="220" y="156"/>
                    </a:cubicBezTo>
                    <a:cubicBezTo>
                      <a:pt x="222" y="142"/>
                      <a:pt x="242" y="131"/>
                      <a:pt x="254" y="131"/>
                    </a:cubicBezTo>
                    <a:close/>
                    <a:moveTo>
                      <a:pt x="260" y="0"/>
                    </a:moveTo>
                    <a:cubicBezTo>
                      <a:pt x="259" y="0"/>
                      <a:pt x="259" y="0"/>
                      <a:pt x="258" y="0"/>
                    </a:cubicBezTo>
                    <a:cubicBezTo>
                      <a:pt x="211" y="1"/>
                      <a:pt x="168" y="26"/>
                      <a:pt x="144" y="64"/>
                    </a:cubicBezTo>
                    <a:cubicBezTo>
                      <a:pt x="133" y="80"/>
                      <a:pt x="127" y="99"/>
                      <a:pt x="127" y="118"/>
                    </a:cubicBezTo>
                    <a:cubicBezTo>
                      <a:pt x="125" y="118"/>
                      <a:pt x="124" y="117"/>
                      <a:pt x="122" y="117"/>
                    </a:cubicBezTo>
                    <a:cubicBezTo>
                      <a:pt x="108" y="117"/>
                      <a:pt x="95" y="127"/>
                      <a:pt x="91" y="140"/>
                    </a:cubicBezTo>
                    <a:cubicBezTo>
                      <a:pt x="47" y="306"/>
                      <a:pt x="0" y="498"/>
                      <a:pt x="83" y="661"/>
                    </a:cubicBezTo>
                    <a:cubicBezTo>
                      <a:pt x="140" y="775"/>
                      <a:pt x="267" y="863"/>
                      <a:pt x="397" y="863"/>
                    </a:cubicBezTo>
                    <a:cubicBezTo>
                      <a:pt x="408" y="863"/>
                      <a:pt x="420" y="862"/>
                      <a:pt x="432" y="861"/>
                    </a:cubicBezTo>
                    <a:cubicBezTo>
                      <a:pt x="583" y="840"/>
                      <a:pt x="669" y="705"/>
                      <a:pt x="672" y="560"/>
                    </a:cubicBezTo>
                    <a:cubicBezTo>
                      <a:pt x="674" y="402"/>
                      <a:pt x="598" y="266"/>
                      <a:pt x="495" y="151"/>
                    </a:cubicBezTo>
                    <a:cubicBezTo>
                      <a:pt x="436" y="83"/>
                      <a:pt x="357" y="0"/>
                      <a:pt x="260" y="0"/>
                    </a:cubicBez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7"/>
              <p:cNvSpPr/>
              <p:nvPr/>
            </p:nvSpPr>
            <p:spPr>
              <a:xfrm>
                <a:off x="1186468" y="3639777"/>
                <a:ext cx="41883" cy="5943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779" extrusionOk="0">
                    <a:moveTo>
                      <a:pt x="306" y="1"/>
                    </a:moveTo>
                    <a:cubicBezTo>
                      <a:pt x="285" y="46"/>
                      <a:pt x="263" y="92"/>
                      <a:pt x="240" y="139"/>
                    </a:cubicBezTo>
                    <a:cubicBezTo>
                      <a:pt x="260" y="164"/>
                      <a:pt x="281" y="191"/>
                      <a:pt x="299" y="218"/>
                    </a:cubicBezTo>
                    <a:cubicBezTo>
                      <a:pt x="352" y="300"/>
                      <a:pt x="394" y="389"/>
                      <a:pt x="394" y="485"/>
                    </a:cubicBezTo>
                    <a:cubicBezTo>
                      <a:pt x="394" y="557"/>
                      <a:pt x="359" y="635"/>
                      <a:pt x="274" y="641"/>
                    </a:cubicBezTo>
                    <a:cubicBezTo>
                      <a:pt x="270" y="641"/>
                      <a:pt x="265" y="642"/>
                      <a:pt x="260" y="642"/>
                    </a:cubicBezTo>
                    <a:cubicBezTo>
                      <a:pt x="179" y="642"/>
                      <a:pt x="103" y="581"/>
                      <a:pt x="63" y="511"/>
                    </a:cubicBezTo>
                    <a:cubicBezTo>
                      <a:pt x="42" y="554"/>
                      <a:pt x="22" y="598"/>
                      <a:pt x="1" y="643"/>
                    </a:cubicBezTo>
                    <a:cubicBezTo>
                      <a:pt x="68" y="723"/>
                      <a:pt x="167" y="778"/>
                      <a:pt x="270" y="778"/>
                    </a:cubicBezTo>
                    <a:cubicBezTo>
                      <a:pt x="282" y="778"/>
                      <a:pt x="294" y="777"/>
                      <a:pt x="306" y="776"/>
                    </a:cubicBezTo>
                    <a:cubicBezTo>
                      <a:pt x="456" y="757"/>
                      <a:pt x="543" y="620"/>
                      <a:pt x="545" y="476"/>
                    </a:cubicBezTo>
                    <a:cubicBezTo>
                      <a:pt x="548" y="318"/>
                      <a:pt x="471" y="181"/>
                      <a:pt x="370" y="66"/>
                    </a:cubicBezTo>
                    <a:cubicBezTo>
                      <a:pt x="350" y="45"/>
                      <a:pt x="329" y="22"/>
                      <a:pt x="306" y="1"/>
                    </a:cubicBez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7"/>
              <p:cNvSpPr/>
              <p:nvPr/>
            </p:nvSpPr>
            <p:spPr>
              <a:xfrm>
                <a:off x="1125130" y="3772828"/>
                <a:ext cx="40815" cy="59201"/>
              </a:xfrm>
              <a:custGeom>
                <a:avLst/>
                <a:gdLst/>
                <a:ahLst/>
                <a:cxnLst/>
                <a:rect l="l" t="t" r="r" b="b"/>
                <a:pathLst>
                  <a:path w="535" h="776" extrusionOk="0">
                    <a:moveTo>
                      <a:pt x="299" y="0"/>
                    </a:moveTo>
                    <a:lnTo>
                      <a:pt x="234" y="144"/>
                    </a:lnTo>
                    <a:cubicBezTo>
                      <a:pt x="252" y="166"/>
                      <a:pt x="269" y="190"/>
                      <a:pt x="285" y="213"/>
                    </a:cubicBezTo>
                    <a:cubicBezTo>
                      <a:pt x="340" y="294"/>
                      <a:pt x="380" y="384"/>
                      <a:pt x="380" y="481"/>
                    </a:cubicBezTo>
                    <a:cubicBezTo>
                      <a:pt x="380" y="552"/>
                      <a:pt x="345" y="632"/>
                      <a:pt x="259" y="639"/>
                    </a:cubicBezTo>
                    <a:cubicBezTo>
                      <a:pt x="256" y="639"/>
                      <a:pt x="252" y="639"/>
                      <a:pt x="248" y="639"/>
                    </a:cubicBezTo>
                    <a:cubicBezTo>
                      <a:pt x="172" y="639"/>
                      <a:pt x="103" y="589"/>
                      <a:pt x="60" y="527"/>
                    </a:cubicBezTo>
                    <a:lnTo>
                      <a:pt x="1" y="659"/>
                    </a:lnTo>
                    <a:cubicBezTo>
                      <a:pt x="66" y="729"/>
                      <a:pt x="159" y="776"/>
                      <a:pt x="253" y="776"/>
                    </a:cubicBezTo>
                    <a:cubicBezTo>
                      <a:pt x="266" y="776"/>
                      <a:pt x="279" y="775"/>
                      <a:pt x="292" y="773"/>
                    </a:cubicBezTo>
                    <a:cubicBezTo>
                      <a:pt x="442" y="754"/>
                      <a:pt x="529" y="617"/>
                      <a:pt x="532" y="473"/>
                    </a:cubicBezTo>
                    <a:cubicBezTo>
                      <a:pt x="534" y="314"/>
                      <a:pt x="458" y="177"/>
                      <a:pt x="355" y="60"/>
                    </a:cubicBezTo>
                    <a:cubicBezTo>
                      <a:pt x="337" y="41"/>
                      <a:pt x="319" y="21"/>
                      <a:pt x="299" y="0"/>
                    </a:cubicBez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7"/>
              <p:cNvSpPr/>
              <p:nvPr/>
            </p:nvSpPr>
            <p:spPr>
              <a:xfrm>
                <a:off x="1225071" y="3772523"/>
                <a:ext cx="53327" cy="73162"/>
              </a:xfrm>
              <a:custGeom>
                <a:avLst/>
                <a:gdLst/>
                <a:ahLst/>
                <a:cxnLst/>
                <a:rect l="l" t="t" r="r" b="b"/>
                <a:pathLst>
                  <a:path w="699" h="959" extrusionOk="0">
                    <a:moveTo>
                      <a:pt x="206" y="1"/>
                    </a:moveTo>
                    <a:cubicBezTo>
                      <a:pt x="129" y="1"/>
                      <a:pt x="41" y="50"/>
                      <a:pt x="45" y="137"/>
                    </a:cubicBezTo>
                    <a:cubicBezTo>
                      <a:pt x="45" y="172"/>
                      <a:pt x="71" y="202"/>
                      <a:pt x="105" y="210"/>
                    </a:cubicBezTo>
                    <a:cubicBezTo>
                      <a:pt x="107" y="210"/>
                      <a:pt x="110" y="210"/>
                      <a:pt x="112" y="210"/>
                    </a:cubicBezTo>
                    <a:cubicBezTo>
                      <a:pt x="118" y="210"/>
                      <a:pt x="123" y="209"/>
                      <a:pt x="130" y="207"/>
                    </a:cubicBezTo>
                    <a:lnTo>
                      <a:pt x="133" y="207"/>
                    </a:lnTo>
                    <a:cubicBezTo>
                      <a:pt x="139" y="205"/>
                      <a:pt x="138" y="203"/>
                      <a:pt x="140" y="201"/>
                    </a:cubicBezTo>
                    <a:cubicBezTo>
                      <a:pt x="146" y="197"/>
                      <a:pt x="153" y="193"/>
                      <a:pt x="155" y="190"/>
                    </a:cubicBezTo>
                    <a:cubicBezTo>
                      <a:pt x="174" y="175"/>
                      <a:pt x="180" y="151"/>
                      <a:pt x="203" y="149"/>
                    </a:cubicBezTo>
                    <a:cubicBezTo>
                      <a:pt x="204" y="149"/>
                      <a:pt x="206" y="149"/>
                      <a:pt x="207" y="149"/>
                    </a:cubicBezTo>
                    <a:cubicBezTo>
                      <a:pt x="242" y="149"/>
                      <a:pt x="284" y="183"/>
                      <a:pt x="310" y="202"/>
                    </a:cubicBezTo>
                    <a:cubicBezTo>
                      <a:pt x="365" y="241"/>
                      <a:pt x="411" y="288"/>
                      <a:pt x="448" y="343"/>
                    </a:cubicBezTo>
                    <a:cubicBezTo>
                      <a:pt x="530" y="459"/>
                      <a:pt x="570" y="599"/>
                      <a:pt x="563" y="741"/>
                    </a:cubicBezTo>
                    <a:cubicBezTo>
                      <a:pt x="562" y="759"/>
                      <a:pt x="558" y="830"/>
                      <a:pt x="547" y="835"/>
                    </a:cubicBezTo>
                    <a:cubicBezTo>
                      <a:pt x="542" y="837"/>
                      <a:pt x="536" y="838"/>
                      <a:pt x="530" y="838"/>
                    </a:cubicBezTo>
                    <a:cubicBezTo>
                      <a:pt x="502" y="838"/>
                      <a:pt x="458" y="820"/>
                      <a:pt x="440" y="813"/>
                    </a:cubicBezTo>
                    <a:cubicBezTo>
                      <a:pt x="366" y="786"/>
                      <a:pt x="300" y="745"/>
                      <a:pt x="243" y="693"/>
                    </a:cubicBezTo>
                    <a:cubicBezTo>
                      <a:pt x="184" y="642"/>
                      <a:pt x="139" y="576"/>
                      <a:pt x="113" y="504"/>
                    </a:cubicBezTo>
                    <a:cubicBezTo>
                      <a:pt x="101" y="470"/>
                      <a:pt x="94" y="435"/>
                      <a:pt x="93" y="400"/>
                    </a:cubicBezTo>
                    <a:cubicBezTo>
                      <a:pt x="93" y="360"/>
                      <a:pt x="88" y="321"/>
                      <a:pt x="90" y="282"/>
                    </a:cubicBezTo>
                    <a:cubicBezTo>
                      <a:pt x="91" y="270"/>
                      <a:pt x="82" y="265"/>
                      <a:pt x="74" y="265"/>
                    </a:cubicBezTo>
                    <a:cubicBezTo>
                      <a:pt x="67" y="265"/>
                      <a:pt x="61" y="267"/>
                      <a:pt x="57" y="273"/>
                    </a:cubicBezTo>
                    <a:cubicBezTo>
                      <a:pt x="13" y="333"/>
                      <a:pt x="0" y="390"/>
                      <a:pt x="10" y="464"/>
                    </a:cubicBezTo>
                    <a:cubicBezTo>
                      <a:pt x="19" y="530"/>
                      <a:pt x="40" y="593"/>
                      <a:pt x="74" y="651"/>
                    </a:cubicBezTo>
                    <a:cubicBezTo>
                      <a:pt x="150" y="776"/>
                      <a:pt x="265" y="873"/>
                      <a:pt x="402" y="926"/>
                    </a:cubicBezTo>
                    <a:cubicBezTo>
                      <a:pt x="443" y="942"/>
                      <a:pt x="492" y="959"/>
                      <a:pt x="540" y="959"/>
                    </a:cubicBezTo>
                    <a:cubicBezTo>
                      <a:pt x="566" y="959"/>
                      <a:pt x="592" y="953"/>
                      <a:pt x="615" y="939"/>
                    </a:cubicBezTo>
                    <a:cubicBezTo>
                      <a:pt x="683" y="896"/>
                      <a:pt x="689" y="789"/>
                      <a:pt x="693" y="716"/>
                    </a:cubicBezTo>
                    <a:cubicBezTo>
                      <a:pt x="698" y="569"/>
                      <a:pt x="661" y="422"/>
                      <a:pt x="586" y="296"/>
                    </a:cubicBezTo>
                    <a:cubicBezTo>
                      <a:pt x="548" y="231"/>
                      <a:pt x="501" y="173"/>
                      <a:pt x="446" y="123"/>
                    </a:cubicBezTo>
                    <a:cubicBezTo>
                      <a:pt x="385" y="68"/>
                      <a:pt x="311" y="13"/>
                      <a:pt x="228" y="2"/>
                    </a:cubicBezTo>
                    <a:cubicBezTo>
                      <a:pt x="221" y="1"/>
                      <a:pt x="213" y="1"/>
                      <a:pt x="206" y="1"/>
                    </a:cubicBez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7"/>
              <p:cNvSpPr/>
              <p:nvPr/>
            </p:nvSpPr>
            <p:spPr>
              <a:xfrm>
                <a:off x="1424138" y="3923493"/>
                <a:ext cx="53479" cy="72628"/>
              </a:xfrm>
              <a:custGeom>
                <a:avLst/>
                <a:gdLst/>
                <a:ahLst/>
                <a:cxnLst/>
                <a:rect l="l" t="t" r="r" b="b"/>
                <a:pathLst>
                  <a:path w="701" h="952" extrusionOk="0">
                    <a:moveTo>
                      <a:pt x="196" y="116"/>
                    </a:moveTo>
                    <a:lnTo>
                      <a:pt x="196" y="116"/>
                    </a:lnTo>
                    <a:cubicBezTo>
                      <a:pt x="234" y="117"/>
                      <a:pt x="273" y="123"/>
                      <a:pt x="309" y="135"/>
                    </a:cubicBezTo>
                    <a:cubicBezTo>
                      <a:pt x="357" y="153"/>
                      <a:pt x="401" y="183"/>
                      <a:pt x="435" y="222"/>
                    </a:cubicBezTo>
                    <a:cubicBezTo>
                      <a:pt x="513" y="307"/>
                      <a:pt x="532" y="438"/>
                      <a:pt x="528" y="549"/>
                    </a:cubicBezTo>
                    <a:cubicBezTo>
                      <a:pt x="526" y="604"/>
                      <a:pt x="521" y="665"/>
                      <a:pt x="500" y="718"/>
                    </a:cubicBezTo>
                    <a:cubicBezTo>
                      <a:pt x="486" y="759"/>
                      <a:pt x="463" y="770"/>
                      <a:pt x="425" y="770"/>
                    </a:cubicBezTo>
                    <a:cubicBezTo>
                      <a:pt x="424" y="770"/>
                      <a:pt x="422" y="770"/>
                      <a:pt x="420" y="770"/>
                    </a:cubicBezTo>
                    <a:cubicBezTo>
                      <a:pt x="381" y="769"/>
                      <a:pt x="337" y="745"/>
                      <a:pt x="305" y="717"/>
                    </a:cubicBezTo>
                    <a:cubicBezTo>
                      <a:pt x="266" y="683"/>
                      <a:pt x="235" y="641"/>
                      <a:pt x="216" y="594"/>
                    </a:cubicBezTo>
                    <a:cubicBezTo>
                      <a:pt x="189" y="533"/>
                      <a:pt x="183" y="462"/>
                      <a:pt x="177" y="396"/>
                    </a:cubicBezTo>
                    <a:cubicBezTo>
                      <a:pt x="172" y="312"/>
                      <a:pt x="185" y="228"/>
                      <a:pt x="199" y="145"/>
                    </a:cubicBezTo>
                    <a:cubicBezTo>
                      <a:pt x="201" y="135"/>
                      <a:pt x="200" y="126"/>
                      <a:pt x="196" y="116"/>
                    </a:cubicBezTo>
                    <a:close/>
                    <a:moveTo>
                      <a:pt x="239" y="1"/>
                    </a:moveTo>
                    <a:cubicBezTo>
                      <a:pt x="200" y="1"/>
                      <a:pt x="162" y="9"/>
                      <a:pt x="128" y="30"/>
                    </a:cubicBezTo>
                    <a:cubicBezTo>
                      <a:pt x="103" y="46"/>
                      <a:pt x="101" y="84"/>
                      <a:pt x="124" y="103"/>
                    </a:cubicBezTo>
                    <a:cubicBezTo>
                      <a:pt x="120" y="108"/>
                      <a:pt x="115" y="114"/>
                      <a:pt x="113" y="120"/>
                    </a:cubicBezTo>
                    <a:cubicBezTo>
                      <a:pt x="56" y="289"/>
                      <a:pt x="0" y="472"/>
                      <a:pt x="59" y="647"/>
                    </a:cubicBezTo>
                    <a:cubicBezTo>
                      <a:pt x="109" y="797"/>
                      <a:pt x="223" y="926"/>
                      <a:pt x="385" y="949"/>
                    </a:cubicBezTo>
                    <a:cubicBezTo>
                      <a:pt x="399" y="951"/>
                      <a:pt x="414" y="952"/>
                      <a:pt x="429" y="952"/>
                    </a:cubicBezTo>
                    <a:cubicBezTo>
                      <a:pt x="500" y="952"/>
                      <a:pt x="570" y="928"/>
                      <a:pt x="618" y="873"/>
                    </a:cubicBezTo>
                    <a:cubicBezTo>
                      <a:pt x="678" y="805"/>
                      <a:pt x="687" y="714"/>
                      <a:pt x="692" y="627"/>
                    </a:cubicBezTo>
                    <a:cubicBezTo>
                      <a:pt x="700" y="463"/>
                      <a:pt x="667" y="296"/>
                      <a:pt x="561" y="167"/>
                    </a:cubicBezTo>
                    <a:cubicBezTo>
                      <a:pt x="509" y="103"/>
                      <a:pt x="440" y="54"/>
                      <a:pt x="362" y="25"/>
                    </a:cubicBezTo>
                    <a:cubicBezTo>
                      <a:pt x="324" y="11"/>
                      <a:pt x="281" y="1"/>
                      <a:pt x="239" y="1"/>
                    </a:cubicBez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7"/>
              <p:cNvSpPr/>
              <p:nvPr/>
            </p:nvSpPr>
            <p:spPr>
              <a:xfrm>
                <a:off x="1426210" y="3771385"/>
                <a:ext cx="44706" cy="5439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713" extrusionOk="0">
                    <a:moveTo>
                      <a:pt x="163" y="1"/>
                    </a:moveTo>
                    <a:cubicBezTo>
                      <a:pt x="126" y="1"/>
                      <a:pt x="89" y="9"/>
                      <a:pt x="53" y="30"/>
                    </a:cubicBezTo>
                    <a:cubicBezTo>
                      <a:pt x="1" y="58"/>
                      <a:pt x="26" y="143"/>
                      <a:pt x="79" y="143"/>
                    </a:cubicBezTo>
                    <a:cubicBezTo>
                      <a:pt x="85" y="143"/>
                      <a:pt x="92" y="142"/>
                      <a:pt x="98" y="140"/>
                    </a:cubicBezTo>
                    <a:cubicBezTo>
                      <a:pt x="118" y="131"/>
                      <a:pt x="139" y="127"/>
                      <a:pt x="161" y="127"/>
                    </a:cubicBezTo>
                    <a:cubicBezTo>
                      <a:pt x="182" y="127"/>
                      <a:pt x="203" y="131"/>
                      <a:pt x="223" y="140"/>
                    </a:cubicBezTo>
                    <a:cubicBezTo>
                      <a:pt x="263" y="157"/>
                      <a:pt x="297" y="184"/>
                      <a:pt x="323" y="219"/>
                    </a:cubicBezTo>
                    <a:cubicBezTo>
                      <a:pt x="355" y="261"/>
                      <a:pt x="382" y="307"/>
                      <a:pt x="402" y="356"/>
                    </a:cubicBezTo>
                    <a:cubicBezTo>
                      <a:pt x="425" y="403"/>
                      <a:pt x="447" y="449"/>
                      <a:pt x="450" y="502"/>
                    </a:cubicBezTo>
                    <a:cubicBezTo>
                      <a:pt x="450" y="503"/>
                      <a:pt x="450" y="503"/>
                      <a:pt x="450" y="504"/>
                    </a:cubicBezTo>
                    <a:cubicBezTo>
                      <a:pt x="450" y="508"/>
                      <a:pt x="449" y="511"/>
                      <a:pt x="448" y="514"/>
                    </a:cubicBezTo>
                    <a:cubicBezTo>
                      <a:pt x="447" y="518"/>
                      <a:pt x="446" y="524"/>
                      <a:pt x="444" y="528"/>
                    </a:cubicBezTo>
                    <a:cubicBezTo>
                      <a:pt x="444" y="528"/>
                      <a:pt x="443" y="529"/>
                      <a:pt x="443" y="530"/>
                    </a:cubicBezTo>
                    <a:cubicBezTo>
                      <a:pt x="441" y="532"/>
                      <a:pt x="435" y="541"/>
                      <a:pt x="435" y="543"/>
                    </a:cubicBezTo>
                    <a:cubicBezTo>
                      <a:pt x="430" y="548"/>
                      <a:pt x="423" y="555"/>
                      <a:pt x="418" y="560"/>
                    </a:cubicBezTo>
                    <a:cubicBezTo>
                      <a:pt x="417" y="560"/>
                      <a:pt x="416" y="561"/>
                      <a:pt x="416" y="561"/>
                    </a:cubicBezTo>
                    <a:lnTo>
                      <a:pt x="415" y="562"/>
                    </a:lnTo>
                    <a:lnTo>
                      <a:pt x="405" y="568"/>
                    </a:lnTo>
                    <a:cubicBezTo>
                      <a:pt x="399" y="572"/>
                      <a:pt x="391" y="576"/>
                      <a:pt x="384" y="579"/>
                    </a:cubicBezTo>
                    <a:cubicBezTo>
                      <a:pt x="383" y="579"/>
                      <a:pt x="372" y="583"/>
                      <a:pt x="369" y="585"/>
                    </a:cubicBezTo>
                    <a:cubicBezTo>
                      <a:pt x="359" y="588"/>
                      <a:pt x="349" y="590"/>
                      <a:pt x="338" y="592"/>
                    </a:cubicBezTo>
                    <a:lnTo>
                      <a:pt x="336" y="592"/>
                    </a:lnTo>
                    <a:lnTo>
                      <a:pt x="321" y="593"/>
                    </a:lnTo>
                    <a:lnTo>
                      <a:pt x="296" y="593"/>
                    </a:lnTo>
                    <a:cubicBezTo>
                      <a:pt x="293" y="593"/>
                      <a:pt x="291" y="592"/>
                      <a:pt x="288" y="592"/>
                    </a:cubicBezTo>
                    <a:cubicBezTo>
                      <a:pt x="286" y="592"/>
                      <a:pt x="281" y="591"/>
                      <a:pt x="279" y="591"/>
                    </a:cubicBezTo>
                    <a:cubicBezTo>
                      <a:pt x="270" y="589"/>
                      <a:pt x="260" y="586"/>
                      <a:pt x="250" y="582"/>
                    </a:cubicBezTo>
                    <a:lnTo>
                      <a:pt x="243" y="580"/>
                    </a:lnTo>
                    <a:lnTo>
                      <a:pt x="234" y="576"/>
                    </a:lnTo>
                    <a:cubicBezTo>
                      <a:pt x="227" y="572"/>
                      <a:pt x="220" y="568"/>
                      <a:pt x="214" y="563"/>
                    </a:cubicBezTo>
                    <a:cubicBezTo>
                      <a:pt x="196" y="549"/>
                      <a:pt x="179" y="533"/>
                      <a:pt x="164" y="516"/>
                    </a:cubicBezTo>
                    <a:cubicBezTo>
                      <a:pt x="128" y="473"/>
                      <a:pt x="102" y="425"/>
                      <a:pt x="86" y="373"/>
                    </a:cubicBezTo>
                    <a:cubicBezTo>
                      <a:pt x="78" y="436"/>
                      <a:pt x="72" y="499"/>
                      <a:pt x="64" y="561"/>
                    </a:cubicBezTo>
                    <a:cubicBezTo>
                      <a:pt x="66" y="566"/>
                      <a:pt x="69" y="572"/>
                      <a:pt x="72" y="577"/>
                    </a:cubicBezTo>
                    <a:cubicBezTo>
                      <a:pt x="129" y="660"/>
                      <a:pt x="217" y="712"/>
                      <a:pt x="317" y="712"/>
                    </a:cubicBezTo>
                    <a:cubicBezTo>
                      <a:pt x="326" y="712"/>
                      <a:pt x="336" y="712"/>
                      <a:pt x="345" y="711"/>
                    </a:cubicBezTo>
                    <a:cubicBezTo>
                      <a:pt x="443" y="700"/>
                      <a:pt x="545" y="644"/>
                      <a:pt x="569" y="542"/>
                    </a:cubicBezTo>
                    <a:cubicBezTo>
                      <a:pt x="586" y="467"/>
                      <a:pt x="558" y="399"/>
                      <a:pt x="528" y="332"/>
                    </a:cubicBezTo>
                    <a:cubicBezTo>
                      <a:pt x="505" y="273"/>
                      <a:pt x="475" y="218"/>
                      <a:pt x="440" y="165"/>
                    </a:cubicBezTo>
                    <a:cubicBezTo>
                      <a:pt x="377" y="78"/>
                      <a:pt x="272" y="1"/>
                      <a:pt x="163" y="1"/>
                    </a:cubicBez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7"/>
              <p:cNvSpPr/>
              <p:nvPr/>
            </p:nvSpPr>
            <p:spPr>
              <a:xfrm>
                <a:off x="1378186" y="3786713"/>
                <a:ext cx="7248" cy="21819"/>
              </a:xfrm>
              <a:custGeom>
                <a:avLst/>
                <a:gdLst/>
                <a:ahLst/>
                <a:cxnLst/>
                <a:rect l="l" t="t" r="r" b="b"/>
                <a:pathLst>
                  <a:path w="95" h="286" extrusionOk="0">
                    <a:moveTo>
                      <a:pt x="35" y="1"/>
                    </a:moveTo>
                    <a:cubicBezTo>
                      <a:pt x="18" y="1"/>
                      <a:pt x="1" y="12"/>
                      <a:pt x="2" y="32"/>
                    </a:cubicBezTo>
                    <a:cubicBezTo>
                      <a:pt x="5" y="118"/>
                      <a:pt x="15" y="206"/>
                      <a:pt x="46" y="286"/>
                    </a:cubicBezTo>
                    <a:cubicBezTo>
                      <a:pt x="65" y="232"/>
                      <a:pt x="81" y="182"/>
                      <a:pt x="94" y="137"/>
                    </a:cubicBezTo>
                    <a:cubicBezTo>
                      <a:pt x="83" y="100"/>
                      <a:pt x="74" y="60"/>
                      <a:pt x="65" y="24"/>
                    </a:cubicBezTo>
                    <a:cubicBezTo>
                      <a:pt x="62" y="8"/>
                      <a:pt x="49" y="1"/>
                      <a:pt x="35" y="1"/>
                    </a:cubicBez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7"/>
              <p:cNvSpPr/>
              <p:nvPr/>
            </p:nvSpPr>
            <p:spPr>
              <a:xfrm>
                <a:off x="1542898" y="3754442"/>
                <a:ext cx="22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extrusionOk="0">
                    <a:moveTo>
                      <a:pt x="3" y="1"/>
                    </a:moveTo>
                    <a:cubicBezTo>
                      <a:pt x="2" y="1"/>
                      <a:pt x="2" y="1"/>
                      <a:pt x="2" y="1"/>
                    </a:cubicBezTo>
                    <a:lnTo>
                      <a:pt x="2" y="1"/>
                    </a:lnTo>
                    <a:lnTo>
                      <a:pt x="3" y="1"/>
                    </a:lnTo>
                    <a:close/>
                    <a:moveTo>
                      <a:pt x="2" y="1"/>
                    </a:moveTo>
                    <a:lnTo>
                      <a:pt x="0" y="2"/>
                    </a:lnTo>
                    <a:cubicBezTo>
                      <a:pt x="1" y="2"/>
                      <a:pt x="1" y="2"/>
                      <a:pt x="2" y="1"/>
                    </a:cubicBez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7"/>
              <p:cNvSpPr/>
              <p:nvPr/>
            </p:nvSpPr>
            <p:spPr>
              <a:xfrm>
                <a:off x="1517036" y="3709354"/>
                <a:ext cx="38755" cy="56607"/>
              </a:xfrm>
              <a:custGeom>
                <a:avLst/>
                <a:gdLst/>
                <a:ahLst/>
                <a:cxnLst/>
                <a:rect l="l" t="t" r="r" b="b"/>
                <a:pathLst>
                  <a:path w="508" h="742" extrusionOk="0">
                    <a:moveTo>
                      <a:pt x="339" y="594"/>
                    </a:moveTo>
                    <a:cubicBezTo>
                      <a:pt x="339" y="594"/>
                      <a:pt x="339" y="595"/>
                      <a:pt x="339" y="595"/>
                    </a:cubicBezTo>
                    <a:cubicBezTo>
                      <a:pt x="339" y="595"/>
                      <a:pt x="339" y="594"/>
                      <a:pt x="339" y="594"/>
                    </a:cubicBezTo>
                    <a:close/>
                    <a:moveTo>
                      <a:pt x="191" y="0"/>
                    </a:moveTo>
                    <a:cubicBezTo>
                      <a:pt x="156" y="0"/>
                      <a:pt x="121" y="7"/>
                      <a:pt x="88" y="22"/>
                    </a:cubicBezTo>
                    <a:cubicBezTo>
                      <a:pt x="37" y="44"/>
                      <a:pt x="8" y="90"/>
                      <a:pt x="3" y="146"/>
                    </a:cubicBezTo>
                    <a:cubicBezTo>
                      <a:pt x="1" y="157"/>
                      <a:pt x="11" y="164"/>
                      <a:pt x="22" y="164"/>
                    </a:cubicBezTo>
                    <a:cubicBezTo>
                      <a:pt x="27" y="164"/>
                      <a:pt x="32" y="162"/>
                      <a:pt x="36" y="159"/>
                    </a:cubicBezTo>
                    <a:cubicBezTo>
                      <a:pt x="59" y="135"/>
                      <a:pt x="93" y="129"/>
                      <a:pt x="125" y="122"/>
                    </a:cubicBezTo>
                    <a:cubicBezTo>
                      <a:pt x="133" y="121"/>
                      <a:pt x="142" y="120"/>
                      <a:pt x="151" y="120"/>
                    </a:cubicBezTo>
                    <a:cubicBezTo>
                      <a:pt x="157" y="120"/>
                      <a:pt x="162" y="121"/>
                      <a:pt x="167" y="121"/>
                    </a:cubicBezTo>
                    <a:lnTo>
                      <a:pt x="173" y="121"/>
                    </a:lnTo>
                    <a:lnTo>
                      <a:pt x="186" y="125"/>
                    </a:lnTo>
                    <a:cubicBezTo>
                      <a:pt x="196" y="127"/>
                      <a:pt x="207" y="129"/>
                      <a:pt x="217" y="132"/>
                    </a:cubicBezTo>
                    <a:cubicBezTo>
                      <a:pt x="246" y="139"/>
                      <a:pt x="274" y="156"/>
                      <a:pt x="295" y="179"/>
                    </a:cubicBezTo>
                    <a:cubicBezTo>
                      <a:pt x="322" y="212"/>
                      <a:pt x="342" y="251"/>
                      <a:pt x="351" y="294"/>
                    </a:cubicBezTo>
                    <a:cubicBezTo>
                      <a:pt x="363" y="337"/>
                      <a:pt x="369" y="383"/>
                      <a:pt x="369" y="429"/>
                    </a:cubicBezTo>
                    <a:cubicBezTo>
                      <a:pt x="370" y="453"/>
                      <a:pt x="372" y="476"/>
                      <a:pt x="369" y="499"/>
                    </a:cubicBezTo>
                    <a:cubicBezTo>
                      <a:pt x="369" y="507"/>
                      <a:pt x="369" y="516"/>
                      <a:pt x="368" y="524"/>
                    </a:cubicBezTo>
                    <a:cubicBezTo>
                      <a:pt x="367" y="527"/>
                      <a:pt x="367" y="528"/>
                      <a:pt x="367" y="530"/>
                    </a:cubicBezTo>
                    <a:cubicBezTo>
                      <a:pt x="366" y="536"/>
                      <a:pt x="364" y="543"/>
                      <a:pt x="363" y="550"/>
                    </a:cubicBezTo>
                    <a:cubicBezTo>
                      <a:pt x="361" y="557"/>
                      <a:pt x="359" y="565"/>
                      <a:pt x="356" y="572"/>
                    </a:cubicBezTo>
                    <a:lnTo>
                      <a:pt x="356" y="572"/>
                    </a:lnTo>
                    <a:cubicBezTo>
                      <a:pt x="356" y="572"/>
                      <a:pt x="356" y="572"/>
                      <a:pt x="356" y="572"/>
                    </a:cubicBezTo>
                    <a:lnTo>
                      <a:pt x="356" y="572"/>
                    </a:lnTo>
                    <a:cubicBezTo>
                      <a:pt x="355" y="572"/>
                      <a:pt x="349" y="582"/>
                      <a:pt x="348" y="585"/>
                    </a:cubicBezTo>
                    <a:lnTo>
                      <a:pt x="342" y="592"/>
                    </a:lnTo>
                    <a:cubicBezTo>
                      <a:pt x="342" y="592"/>
                      <a:pt x="341" y="593"/>
                      <a:pt x="341" y="593"/>
                    </a:cubicBezTo>
                    <a:lnTo>
                      <a:pt x="339" y="593"/>
                    </a:lnTo>
                    <a:lnTo>
                      <a:pt x="337" y="594"/>
                    </a:lnTo>
                    <a:lnTo>
                      <a:pt x="333" y="595"/>
                    </a:lnTo>
                    <a:cubicBezTo>
                      <a:pt x="332" y="595"/>
                      <a:pt x="330" y="595"/>
                      <a:pt x="329" y="595"/>
                    </a:cubicBezTo>
                    <a:cubicBezTo>
                      <a:pt x="301" y="595"/>
                      <a:pt x="255" y="559"/>
                      <a:pt x="236" y="542"/>
                    </a:cubicBezTo>
                    <a:cubicBezTo>
                      <a:pt x="197" y="508"/>
                      <a:pt x="167" y="467"/>
                      <a:pt x="148" y="420"/>
                    </a:cubicBezTo>
                    <a:cubicBezTo>
                      <a:pt x="141" y="402"/>
                      <a:pt x="134" y="371"/>
                      <a:pt x="126" y="347"/>
                    </a:cubicBezTo>
                    <a:cubicBezTo>
                      <a:pt x="116" y="323"/>
                      <a:pt x="107" y="298"/>
                      <a:pt x="102" y="272"/>
                    </a:cubicBezTo>
                    <a:cubicBezTo>
                      <a:pt x="97" y="251"/>
                      <a:pt x="80" y="241"/>
                      <a:pt x="62" y="241"/>
                    </a:cubicBezTo>
                    <a:cubicBezTo>
                      <a:pt x="42" y="241"/>
                      <a:pt x="23" y="252"/>
                      <a:pt x="17" y="272"/>
                    </a:cubicBezTo>
                    <a:cubicBezTo>
                      <a:pt x="7" y="302"/>
                      <a:pt x="2" y="333"/>
                      <a:pt x="1" y="365"/>
                    </a:cubicBezTo>
                    <a:cubicBezTo>
                      <a:pt x="1" y="400"/>
                      <a:pt x="8" y="436"/>
                      <a:pt x="22" y="469"/>
                    </a:cubicBezTo>
                    <a:cubicBezTo>
                      <a:pt x="44" y="531"/>
                      <a:pt x="80" y="588"/>
                      <a:pt x="125" y="636"/>
                    </a:cubicBezTo>
                    <a:cubicBezTo>
                      <a:pt x="173" y="688"/>
                      <a:pt x="237" y="735"/>
                      <a:pt x="310" y="741"/>
                    </a:cubicBezTo>
                    <a:cubicBezTo>
                      <a:pt x="314" y="742"/>
                      <a:pt x="318" y="742"/>
                      <a:pt x="323" y="742"/>
                    </a:cubicBezTo>
                    <a:cubicBezTo>
                      <a:pt x="384" y="742"/>
                      <a:pt x="441" y="708"/>
                      <a:pt x="470" y="653"/>
                    </a:cubicBezTo>
                    <a:cubicBezTo>
                      <a:pt x="494" y="600"/>
                      <a:pt x="507" y="544"/>
                      <a:pt x="506" y="486"/>
                    </a:cubicBezTo>
                    <a:cubicBezTo>
                      <a:pt x="507" y="421"/>
                      <a:pt x="501" y="354"/>
                      <a:pt x="488" y="290"/>
                    </a:cubicBezTo>
                    <a:cubicBezTo>
                      <a:pt x="461" y="168"/>
                      <a:pt x="392" y="55"/>
                      <a:pt x="270" y="12"/>
                    </a:cubicBezTo>
                    <a:cubicBezTo>
                      <a:pt x="244" y="4"/>
                      <a:pt x="218" y="0"/>
                      <a:pt x="191" y="0"/>
                    </a:cubicBez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7"/>
              <p:cNvSpPr/>
              <p:nvPr/>
            </p:nvSpPr>
            <p:spPr>
              <a:xfrm>
                <a:off x="1507118" y="4082493"/>
                <a:ext cx="76" cy="7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7"/>
              <p:cNvSpPr/>
              <p:nvPr/>
            </p:nvSpPr>
            <p:spPr>
              <a:xfrm>
                <a:off x="1480340" y="4034658"/>
                <a:ext cx="48368" cy="62787"/>
              </a:xfrm>
              <a:custGeom>
                <a:avLst/>
                <a:gdLst/>
                <a:ahLst/>
                <a:cxnLst/>
                <a:rect l="l" t="t" r="r" b="b"/>
                <a:pathLst>
                  <a:path w="634" h="823" extrusionOk="0">
                    <a:moveTo>
                      <a:pt x="358" y="627"/>
                    </a:moveTo>
                    <a:cubicBezTo>
                      <a:pt x="359" y="627"/>
                      <a:pt x="358" y="627"/>
                      <a:pt x="355" y="628"/>
                    </a:cubicBezTo>
                    <a:lnTo>
                      <a:pt x="353" y="628"/>
                    </a:lnTo>
                    <a:cubicBezTo>
                      <a:pt x="355" y="627"/>
                      <a:pt x="357" y="627"/>
                      <a:pt x="358" y="627"/>
                    </a:cubicBezTo>
                    <a:close/>
                    <a:moveTo>
                      <a:pt x="227" y="1"/>
                    </a:moveTo>
                    <a:cubicBezTo>
                      <a:pt x="155" y="1"/>
                      <a:pt x="122" y="101"/>
                      <a:pt x="172" y="151"/>
                    </a:cubicBezTo>
                    <a:cubicBezTo>
                      <a:pt x="191" y="170"/>
                      <a:pt x="214" y="180"/>
                      <a:pt x="237" y="194"/>
                    </a:cubicBezTo>
                    <a:cubicBezTo>
                      <a:pt x="244" y="199"/>
                      <a:pt x="252" y="203"/>
                      <a:pt x="259" y="209"/>
                    </a:cubicBezTo>
                    <a:lnTo>
                      <a:pt x="265" y="212"/>
                    </a:lnTo>
                    <a:cubicBezTo>
                      <a:pt x="269" y="215"/>
                      <a:pt x="273" y="219"/>
                      <a:pt x="277" y="222"/>
                    </a:cubicBezTo>
                    <a:cubicBezTo>
                      <a:pt x="293" y="236"/>
                      <a:pt x="309" y="251"/>
                      <a:pt x="323" y="267"/>
                    </a:cubicBezTo>
                    <a:cubicBezTo>
                      <a:pt x="327" y="272"/>
                      <a:pt x="337" y="283"/>
                      <a:pt x="339" y="285"/>
                    </a:cubicBezTo>
                    <a:cubicBezTo>
                      <a:pt x="342" y="289"/>
                      <a:pt x="344" y="292"/>
                      <a:pt x="344" y="292"/>
                    </a:cubicBezTo>
                    <a:cubicBezTo>
                      <a:pt x="347" y="297"/>
                      <a:pt x="350" y="303"/>
                      <a:pt x="353" y="307"/>
                    </a:cubicBezTo>
                    <a:cubicBezTo>
                      <a:pt x="365" y="325"/>
                      <a:pt x="376" y="344"/>
                      <a:pt x="385" y="364"/>
                    </a:cubicBezTo>
                    <a:cubicBezTo>
                      <a:pt x="388" y="368"/>
                      <a:pt x="389" y="371"/>
                      <a:pt x="391" y="375"/>
                    </a:cubicBezTo>
                    <a:cubicBezTo>
                      <a:pt x="391" y="376"/>
                      <a:pt x="392" y="377"/>
                      <a:pt x="392" y="378"/>
                    </a:cubicBezTo>
                    <a:cubicBezTo>
                      <a:pt x="396" y="390"/>
                      <a:pt x="400" y="402"/>
                      <a:pt x="405" y="414"/>
                    </a:cubicBezTo>
                    <a:cubicBezTo>
                      <a:pt x="409" y="431"/>
                      <a:pt x="413" y="449"/>
                      <a:pt x="416" y="467"/>
                    </a:cubicBezTo>
                    <a:cubicBezTo>
                      <a:pt x="416" y="469"/>
                      <a:pt x="419" y="481"/>
                      <a:pt x="419" y="485"/>
                    </a:cubicBezTo>
                    <a:cubicBezTo>
                      <a:pt x="419" y="495"/>
                      <a:pt x="417" y="506"/>
                      <a:pt x="417" y="515"/>
                    </a:cubicBezTo>
                    <a:cubicBezTo>
                      <a:pt x="417" y="520"/>
                      <a:pt x="416" y="525"/>
                      <a:pt x="415" y="529"/>
                    </a:cubicBezTo>
                    <a:cubicBezTo>
                      <a:pt x="413" y="537"/>
                      <a:pt x="411" y="545"/>
                      <a:pt x="408" y="554"/>
                    </a:cubicBezTo>
                    <a:cubicBezTo>
                      <a:pt x="407" y="557"/>
                      <a:pt x="406" y="561"/>
                      <a:pt x="405" y="564"/>
                    </a:cubicBezTo>
                    <a:cubicBezTo>
                      <a:pt x="399" y="574"/>
                      <a:pt x="394" y="584"/>
                      <a:pt x="389" y="593"/>
                    </a:cubicBezTo>
                    <a:cubicBezTo>
                      <a:pt x="388" y="594"/>
                      <a:pt x="384" y="599"/>
                      <a:pt x="383" y="602"/>
                    </a:cubicBezTo>
                    <a:lnTo>
                      <a:pt x="382" y="603"/>
                    </a:lnTo>
                    <a:cubicBezTo>
                      <a:pt x="376" y="608"/>
                      <a:pt x="370" y="614"/>
                      <a:pt x="365" y="620"/>
                    </a:cubicBezTo>
                    <a:lnTo>
                      <a:pt x="355" y="625"/>
                    </a:lnTo>
                    <a:lnTo>
                      <a:pt x="353" y="625"/>
                    </a:lnTo>
                    <a:cubicBezTo>
                      <a:pt x="353" y="626"/>
                      <a:pt x="352" y="626"/>
                      <a:pt x="352" y="626"/>
                    </a:cubicBezTo>
                    <a:cubicBezTo>
                      <a:pt x="352" y="626"/>
                      <a:pt x="352" y="626"/>
                      <a:pt x="351" y="625"/>
                    </a:cubicBezTo>
                    <a:lnTo>
                      <a:pt x="350" y="625"/>
                    </a:lnTo>
                    <a:cubicBezTo>
                      <a:pt x="347" y="623"/>
                      <a:pt x="337" y="618"/>
                      <a:pt x="336" y="618"/>
                    </a:cubicBezTo>
                    <a:cubicBezTo>
                      <a:pt x="335" y="618"/>
                      <a:pt x="335" y="618"/>
                      <a:pt x="336" y="619"/>
                    </a:cubicBezTo>
                    <a:lnTo>
                      <a:pt x="336" y="619"/>
                    </a:lnTo>
                    <a:cubicBezTo>
                      <a:pt x="326" y="610"/>
                      <a:pt x="318" y="600"/>
                      <a:pt x="309" y="589"/>
                    </a:cubicBezTo>
                    <a:lnTo>
                      <a:pt x="303" y="582"/>
                    </a:lnTo>
                    <a:lnTo>
                      <a:pt x="289" y="563"/>
                    </a:lnTo>
                    <a:cubicBezTo>
                      <a:pt x="281" y="554"/>
                      <a:pt x="277" y="550"/>
                      <a:pt x="274" y="545"/>
                    </a:cubicBezTo>
                    <a:cubicBezTo>
                      <a:pt x="258" y="524"/>
                      <a:pt x="244" y="501"/>
                      <a:pt x="230" y="478"/>
                    </a:cubicBezTo>
                    <a:cubicBezTo>
                      <a:pt x="175" y="384"/>
                      <a:pt x="141" y="279"/>
                      <a:pt x="131" y="171"/>
                    </a:cubicBezTo>
                    <a:cubicBezTo>
                      <a:pt x="131" y="131"/>
                      <a:pt x="101" y="111"/>
                      <a:pt x="71" y="111"/>
                    </a:cubicBezTo>
                    <a:cubicBezTo>
                      <a:pt x="41" y="111"/>
                      <a:pt x="11" y="131"/>
                      <a:pt x="11" y="171"/>
                    </a:cubicBezTo>
                    <a:cubicBezTo>
                      <a:pt x="1" y="299"/>
                      <a:pt x="19" y="428"/>
                      <a:pt x="67" y="546"/>
                    </a:cubicBezTo>
                    <a:cubicBezTo>
                      <a:pt x="116" y="667"/>
                      <a:pt x="198" y="822"/>
                      <a:pt x="348" y="822"/>
                    </a:cubicBezTo>
                    <a:cubicBezTo>
                      <a:pt x="349" y="822"/>
                      <a:pt x="349" y="822"/>
                      <a:pt x="350" y="822"/>
                    </a:cubicBezTo>
                    <a:cubicBezTo>
                      <a:pt x="474" y="822"/>
                      <a:pt x="561" y="715"/>
                      <a:pt x="596" y="606"/>
                    </a:cubicBezTo>
                    <a:cubicBezTo>
                      <a:pt x="633" y="491"/>
                      <a:pt x="603" y="362"/>
                      <a:pt x="547" y="259"/>
                    </a:cubicBezTo>
                    <a:cubicBezTo>
                      <a:pt x="517" y="202"/>
                      <a:pt x="477" y="152"/>
                      <a:pt x="430" y="109"/>
                    </a:cubicBezTo>
                    <a:cubicBezTo>
                      <a:pt x="378" y="62"/>
                      <a:pt x="306" y="5"/>
                      <a:pt x="234" y="1"/>
                    </a:cubicBezTo>
                    <a:cubicBezTo>
                      <a:pt x="231" y="1"/>
                      <a:pt x="229" y="1"/>
                      <a:pt x="227" y="1"/>
                    </a:cubicBez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7"/>
              <p:cNvSpPr/>
              <p:nvPr/>
            </p:nvSpPr>
            <p:spPr>
              <a:xfrm>
                <a:off x="1357969" y="4097522"/>
                <a:ext cx="39518" cy="38298"/>
              </a:xfrm>
              <a:custGeom>
                <a:avLst/>
                <a:gdLst/>
                <a:ahLst/>
                <a:cxnLst/>
                <a:rect l="l" t="t" r="r" b="b"/>
                <a:pathLst>
                  <a:path w="518" h="502" extrusionOk="0">
                    <a:moveTo>
                      <a:pt x="161" y="0"/>
                    </a:moveTo>
                    <a:cubicBezTo>
                      <a:pt x="127" y="0"/>
                      <a:pt x="93" y="11"/>
                      <a:pt x="67" y="38"/>
                    </a:cubicBezTo>
                    <a:cubicBezTo>
                      <a:pt x="1" y="109"/>
                      <a:pt x="50" y="203"/>
                      <a:pt x="127" y="239"/>
                    </a:cubicBezTo>
                    <a:cubicBezTo>
                      <a:pt x="157" y="254"/>
                      <a:pt x="191" y="261"/>
                      <a:pt x="224" y="262"/>
                    </a:cubicBezTo>
                    <a:lnTo>
                      <a:pt x="241" y="263"/>
                    </a:lnTo>
                    <a:lnTo>
                      <a:pt x="244" y="263"/>
                    </a:lnTo>
                    <a:cubicBezTo>
                      <a:pt x="314" y="325"/>
                      <a:pt x="362" y="410"/>
                      <a:pt x="379" y="502"/>
                    </a:cubicBezTo>
                    <a:lnTo>
                      <a:pt x="433" y="485"/>
                    </a:lnTo>
                    <a:lnTo>
                      <a:pt x="517" y="435"/>
                    </a:lnTo>
                    <a:cubicBezTo>
                      <a:pt x="508" y="389"/>
                      <a:pt x="493" y="345"/>
                      <a:pt x="471" y="302"/>
                    </a:cubicBezTo>
                    <a:cubicBezTo>
                      <a:pt x="457" y="274"/>
                      <a:pt x="441" y="247"/>
                      <a:pt x="423" y="222"/>
                    </a:cubicBezTo>
                    <a:cubicBezTo>
                      <a:pt x="400" y="192"/>
                      <a:pt x="370" y="167"/>
                      <a:pt x="347" y="137"/>
                    </a:cubicBezTo>
                    <a:cubicBezTo>
                      <a:pt x="344" y="134"/>
                      <a:pt x="333" y="110"/>
                      <a:pt x="327" y="100"/>
                    </a:cubicBezTo>
                    <a:cubicBezTo>
                      <a:pt x="312" y="71"/>
                      <a:pt x="290" y="46"/>
                      <a:pt x="262" y="28"/>
                    </a:cubicBezTo>
                    <a:cubicBezTo>
                      <a:pt x="232" y="11"/>
                      <a:pt x="196" y="0"/>
                      <a:pt x="161" y="0"/>
                    </a:cubicBez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7"/>
              <p:cNvSpPr/>
              <p:nvPr/>
            </p:nvSpPr>
            <p:spPr>
              <a:xfrm>
                <a:off x="1352248" y="4100497"/>
                <a:ext cx="12283" cy="46918"/>
              </a:xfrm>
              <a:custGeom>
                <a:avLst/>
                <a:gdLst/>
                <a:ahLst/>
                <a:cxnLst/>
                <a:rect l="l" t="t" r="r" b="b"/>
                <a:pathLst>
                  <a:path w="161" h="615" extrusionOk="0">
                    <a:moveTo>
                      <a:pt x="75" y="0"/>
                    </a:moveTo>
                    <a:cubicBezTo>
                      <a:pt x="75" y="0"/>
                      <a:pt x="74" y="0"/>
                      <a:pt x="74" y="1"/>
                    </a:cubicBezTo>
                    <a:cubicBezTo>
                      <a:pt x="35" y="21"/>
                      <a:pt x="32" y="48"/>
                      <a:pt x="24" y="88"/>
                    </a:cubicBezTo>
                    <a:cubicBezTo>
                      <a:pt x="14" y="138"/>
                      <a:pt x="7" y="187"/>
                      <a:pt x="4" y="236"/>
                    </a:cubicBezTo>
                    <a:cubicBezTo>
                      <a:pt x="0" y="330"/>
                      <a:pt x="7" y="424"/>
                      <a:pt x="29" y="516"/>
                    </a:cubicBezTo>
                    <a:cubicBezTo>
                      <a:pt x="36" y="549"/>
                      <a:pt x="47" y="582"/>
                      <a:pt x="61" y="614"/>
                    </a:cubicBezTo>
                    <a:lnTo>
                      <a:pt x="71" y="611"/>
                    </a:lnTo>
                    <a:lnTo>
                      <a:pt x="160" y="575"/>
                    </a:lnTo>
                    <a:cubicBezTo>
                      <a:pt x="130" y="514"/>
                      <a:pt x="109" y="449"/>
                      <a:pt x="98" y="382"/>
                    </a:cubicBezTo>
                    <a:cubicBezTo>
                      <a:pt x="86" y="316"/>
                      <a:pt x="80" y="248"/>
                      <a:pt x="82" y="180"/>
                    </a:cubicBezTo>
                    <a:cubicBezTo>
                      <a:pt x="82" y="146"/>
                      <a:pt x="86" y="112"/>
                      <a:pt x="90" y="79"/>
                    </a:cubicBezTo>
                    <a:cubicBezTo>
                      <a:pt x="95" y="45"/>
                      <a:pt x="96" y="30"/>
                      <a:pt x="77" y="1"/>
                    </a:cubicBezTo>
                    <a:cubicBezTo>
                      <a:pt x="76" y="0"/>
                      <a:pt x="76" y="0"/>
                      <a:pt x="75" y="0"/>
                    </a:cubicBez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7"/>
              <p:cNvSpPr/>
              <p:nvPr/>
            </p:nvSpPr>
            <p:spPr>
              <a:xfrm>
                <a:off x="1141040" y="4081889"/>
                <a:ext cx="48902" cy="63092"/>
              </a:xfrm>
              <a:custGeom>
                <a:avLst/>
                <a:gdLst/>
                <a:ahLst/>
                <a:cxnLst/>
                <a:rect l="l" t="t" r="r" b="b"/>
                <a:pathLst>
                  <a:path w="641" h="827" extrusionOk="0">
                    <a:moveTo>
                      <a:pt x="264" y="238"/>
                    </a:moveTo>
                    <a:lnTo>
                      <a:pt x="264" y="238"/>
                    </a:lnTo>
                    <a:cubicBezTo>
                      <a:pt x="264" y="238"/>
                      <a:pt x="263" y="239"/>
                      <a:pt x="260" y="242"/>
                    </a:cubicBezTo>
                    <a:cubicBezTo>
                      <a:pt x="262" y="239"/>
                      <a:pt x="264" y="238"/>
                      <a:pt x="264" y="238"/>
                    </a:cubicBezTo>
                    <a:close/>
                    <a:moveTo>
                      <a:pt x="259" y="251"/>
                    </a:moveTo>
                    <a:cubicBezTo>
                      <a:pt x="270" y="251"/>
                      <a:pt x="260" y="253"/>
                      <a:pt x="250" y="255"/>
                    </a:cubicBezTo>
                    <a:cubicBezTo>
                      <a:pt x="250" y="254"/>
                      <a:pt x="251" y="254"/>
                      <a:pt x="252" y="253"/>
                    </a:cubicBezTo>
                    <a:cubicBezTo>
                      <a:pt x="254" y="252"/>
                      <a:pt x="257" y="252"/>
                      <a:pt x="259" y="251"/>
                    </a:cubicBezTo>
                    <a:close/>
                    <a:moveTo>
                      <a:pt x="245" y="255"/>
                    </a:moveTo>
                    <a:lnTo>
                      <a:pt x="244" y="257"/>
                    </a:lnTo>
                    <a:lnTo>
                      <a:pt x="242" y="257"/>
                    </a:lnTo>
                    <a:lnTo>
                      <a:pt x="245" y="255"/>
                    </a:lnTo>
                    <a:close/>
                    <a:moveTo>
                      <a:pt x="240" y="258"/>
                    </a:moveTo>
                    <a:cubicBezTo>
                      <a:pt x="237" y="258"/>
                      <a:pt x="235" y="258"/>
                      <a:pt x="234" y="258"/>
                    </a:cubicBezTo>
                    <a:cubicBezTo>
                      <a:pt x="233" y="258"/>
                      <a:pt x="233" y="258"/>
                      <a:pt x="233" y="258"/>
                    </a:cubicBezTo>
                    <a:close/>
                    <a:moveTo>
                      <a:pt x="243" y="258"/>
                    </a:moveTo>
                    <a:lnTo>
                      <a:pt x="239" y="262"/>
                    </a:lnTo>
                    <a:cubicBezTo>
                      <a:pt x="230" y="267"/>
                      <a:pt x="226" y="269"/>
                      <a:pt x="225" y="269"/>
                    </a:cubicBezTo>
                    <a:cubicBezTo>
                      <a:pt x="223" y="269"/>
                      <a:pt x="232" y="262"/>
                      <a:pt x="242" y="258"/>
                    </a:cubicBezTo>
                    <a:close/>
                    <a:moveTo>
                      <a:pt x="254" y="258"/>
                    </a:moveTo>
                    <a:lnTo>
                      <a:pt x="266" y="261"/>
                    </a:lnTo>
                    <a:cubicBezTo>
                      <a:pt x="279" y="263"/>
                      <a:pt x="290" y="265"/>
                      <a:pt x="303" y="265"/>
                    </a:cubicBezTo>
                    <a:lnTo>
                      <a:pt x="306" y="265"/>
                    </a:lnTo>
                    <a:lnTo>
                      <a:pt x="314" y="267"/>
                    </a:lnTo>
                    <a:cubicBezTo>
                      <a:pt x="319" y="268"/>
                      <a:pt x="340" y="277"/>
                      <a:pt x="342" y="277"/>
                    </a:cubicBezTo>
                    <a:cubicBezTo>
                      <a:pt x="342" y="277"/>
                      <a:pt x="342" y="277"/>
                      <a:pt x="342" y="277"/>
                    </a:cubicBezTo>
                    <a:lnTo>
                      <a:pt x="342" y="277"/>
                    </a:lnTo>
                    <a:cubicBezTo>
                      <a:pt x="349" y="280"/>
                      <a:pt x="356" y="283"/>
                      <a:pt x="362" y="288"/>
                    </a:cubicBezTo>
                    <a:cubicBezTo>
                      <a:pt x="369" y="291"/>
                      <a:pt x="374" y="294"/>
                      <a:pt x="380" y="297"/>
                    </a:cubicBezTo>
                    <a:cubicBezTo>
                      <a:pt x="387" y="302"/>
                      <a:pt x="395" y="305"/>
                      <a:pt x="403" y="308"/>
                    </a:cubicBezTo>
                    <a:lnTo>
                      <a:pt x="403" y="308"/>
                    </a:lnTo>
                    <a:cubicBezTo>
                      <a:pt x="406" y="309"/>
                      <a:pt x="408" y="310"/>
                      <a:pt x="412" y="312"/>
                    </a:cubicBezTo>
                    <a:cubicBezTo>
                      <a:pt x="414" y="314"/>
                      <a:pt x="418" y="317"/>
                      <a:pt x="420" y="320"/>
                    </a:cubicBezTo>
                    <a:cubicBezTo>
                      <a:pt x="429" y="329"/>
                      <a:pt x="438" y="339"/>
                      <a:pt x="445" y="350"/>
                    </a:cubicBezTo>
                    <a:lnTo>
                      <a:pt x="450" y="354"/>
                    </a:lnTo>
                    <a:cubicBezTo>
                      <a:pt x="453" y="360"/>
                      <a:pt x="457" y="366"/>
                      <a:pt x="460" y="371"/>
                    </a:cubicBezTo>
                    <a:cubicBezTo>
                      <a:pt x="469" y="384"/>
                      <a:pt x="475" y="397"/>
                      <a:pt x="483" y="409"/>
                    </a:cubicBezTo>
                    <a:cubicBezTo>
                      <a:pt x="501" y="451"/>
                      <a:pt x="512" y="495"/>
                      <a:pt x="514" y="540"/>
                    </a:cubicBezTo>
                    <a:cubicBezTo>
                      <a:pt x="517" y="636"/>
                      <a:pt x="474" y="737"/>
                      <a:pt x="368" y="750"/>
                    </a:cubicBezTo>
                    <a:cubicBezTo>
                      <a:pt x="360" y="751"/>
                      <a:pt x="351" y="752"/>
                      <a:pt x="342" y="752"/>
                    </a:cubicBezTo>
                    <a:cubicBezTo>
                      <a:pt x="252" y="752"/>
                      <a:pt x="166" y="697"/>
                      <a:pt x="118" y="623"/>
                    </a:cubicBezTo>
                    <a:cubicBezTo>
                      <a:pt x="81" y="562"/>
                      <a:pt x="57" y="496"/>
                      <a:pt x="47" y="427"/>
                    </a:cubicBezTo>
                    <a:cubicBezTo>
                      <a:pt x="38" y="371"/>
                      <a:pt x="34" y="315"/>
                      <a:pt x="26" y="260"/>
                    </a:cubicBezTo>
                    <a:lnTo>
                      <a:pt x="26" y="260"/>
                    </a:lnTo>
                    <a:cubicBezTo>
                      <a:pt x="44" y="286"/>
                      <a:pt x="71" y="306"/>
                      <a:pt x="102" y="315"/>
                    </a:cubicBezTo>
                    <a:cubicBezTo>
                      <a:pt x="113" y="318"/>
                      <a:pt x="124" y="320"/>
                      <a:pt x="135" y="320"/>
                    </a:cubicBezTo>
                    <a:cubicBezTo>
                      <a:pt x="169" y="320"/>
                      <a:pt x="200" y="304"/>
                      <a:pt x="229" y="281"/>
                    </a:cubicBezTo>
                    <a:cubicBezTo>
                      <a:pt x="237" y="275"/>
                      <a:pt x="243" y="266"/>
                      <a:pt x="248" y="258"/>
                    </a:cubicBezTo>
                    <a:close/>
                    <a:moveTo>
                      <a:pt x="215" y="1"/>
                    </a:moveTo>
                    <a:cubicBezTo>
                      <a:pt x="178" y="1"/>
                      <a:pt x="142" y="8"/>
                      <a:pt x="111" y="25"/>
                    </a:cubicBezTo>
                    <a:cubicBezTo>
                      <a:pt x="80" y="42"/>
                      <a:pt x="53" y="67"/>
                      <a:pt x="34" y="97"/>
                    </a:cubicBezTo>
                    <a:cubicBezTo>
                      <a:pt x="9" y="135"/>
                      <a:pt x="1" y="181"/>
                      <a:pt x="11" y="224"/>
                    </a:cubicBezTo>
                    <a:cubicBezTo>
                      <a:pt x="11" y="226"/>
                      <a:pt x="11" y="227"/>
                      <a:pt x="12" y="228"/>
                    </a:cubicBezTo>
                    <a:cubicBezTo>
                      <a:pt x="3" y="298"/>
                      <a:pt x="3" y="371"/>
                      <a:pt x="13" y="441"/>
                    </a:cubicBezTo>
                    <a:cubicBezTo>
                      <a:pt x="22" y="515"/>
                      <a:pt x="43" y="587"/>
                      <a:pt x="79" y="652"/>
                    </a:cubicBezTo>
                    <a:cubicBezTo>
                      <a:pt x="137" y="755"/>
                      <a:pt x="256" y="826"/>
                      <a:pt x="376" y="826"/>
                    </a:cubicBezTo>
                    <a:cubicBezTo>
                      <a:pt x="521" y="825"/>
                      <a:pt x="612" y="700"/>
                      <a:pt x="631" y="566"/>
                    </a:cubicBezTo>
                    <a:cubicBezTo>
                      <a:pt x="641" y="495"/>
                      <a:pt x="634" y="424"/>
                      <a:pt x="611" y="357"/>
                    </a:cubicBezTo>
                    <a:cubicBezTo>
                      <a:pt x="600" y="325"/>
                      <a:pt x="586" y="294"/>
                      <a:pt x="570" y="264"/>
                    </a:cubicBezTo>
                    <a:cubicBezTo>
                      <a:pt x="563" y="250"/>
                      <a:pt x="554" y="237"/>
                      <a:pt x="545" y="224"/>
                    </a:cubicBezTo>
                    <a:cubicBezTo>
                      <a:pt x="536" y="215"/>
                      <a:pt x="529" y="205"/>
                      <a:pt x="522" y="195"/>
                    </a:cubicBezTo>
                    <a:lnTo>
                      <a:pt x="522" y="195"/>
                    </a:lnTo>
                    <a:cubicBezTo>
                      <a:pt x="525" y="197"/>
                      <a:pt x="526" y="198"/>
                      <a:pt x="526" y="198"/>
                    </a:cubicBezTo>
                    <a:cubicBezTo>
                      <a:pt x="527" y="198"/>
                      <a:pt x="526" y="196"/>
                      <a:pt x="523" y="191"/>
                    </a:cubicBezTo>
                    <a:cubicBezTo>
                      <a:pt x="521" y="186"/>
                      <a:pt x="519" y="182"/>
                      <a:pt x="516" y="177"/>
                    </a:cubicBezTo>
                    <a:cubicBezTo>
                      <a:pt x="496" y="144"/>
                      <a:pt x="468" y="114"/>
                      <a:pt x="436" y="91"/>
                    </a:cubicBezTo>
                    <a:cubicBezTo>
                      <a:pt x="425" y="82"/>
                      <a:pt x="413" y="73"/>
                      <a:pt x="400" y="64"/>
                    </a:cubicBezTo>
                    <a:cubicBezTo>
                      <a:pt x="397" y="62"/>
                      <a:pt x="387" y="54"/>
                      <a:pt x="387" y="54"/>
                    </a:cubicBezTo>
                    <a:lnTo>
                      <a:pt x="387" y="54"/>
                    </a:lnTo>
                    <a:cubicBezTo>
                      <a:pt x="387" y="54"/>
                      <a:pt x="387" y="55"/>
                      <a:pt x="388" y="56"/>
                    </a:cubicBezTo>
                    <a:lnTo>
                      <a:pt x="388" y="56"/>
                    </a:lnTo>
                    <a:cubicBezTo>
                      <a:pt x="364" y="36"/>
                      <a:pt x="335" y="21"/>
                      <a:pt x="304" y="14"/>
                    </a:cubicBezTo>
                    <a:cubicBezTo>
                      <a:pt x="276" y="6"/>
                      <a:pt x="246" y="1"/>
                      <a:pt x="215" y="1"/>
                    </a:cubicBez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7"/>
              <p:cNvSpPr/>
              <p:nvPr/>
            </p:nvSpPr>
            <p:spPr>
              <a:xfrm>
                <a:off x="1050441" y="4046178"/>
                <a:ext cx="37687" cy="40663"/>
              </a:xfrm>
              <a:custGeom>
                <a:avLst/>
                <a:gdLst/>
                <a:ahLst/>
                <a:cxnLst/>
                <a:rect l="l" t="t" r="r" b="b"/>
                <a:pathLst>
                  <a:path w="494" h="533" extrusionOk="0">
                    <a:moveTo>
                      <a:pt x="205" y="416"/>
                    </a:moveTo>
                    <a:cubicBezTo>
                      <a:pt x="211" y="416"/>
                      <a:pt x="211" y="416"/>
                      <a:pt x="209" y="416"/>
                    </a:cubicBezTo>
                    <a:cubicBezTo>
                      <a:pt x="208" y="416"/>
                      <a:pt x="206" y="416"/>
                      <a:pt x="205" y="416"/>
                    </a:cubicBezTo>
                    <a:close/>
                    <a:moveTo>
                      <a:pt x="212" y="1"/>
                    </a:moveTo>
                    <a:cubicBezTo>
                      <a:pt x="173" y="1"/>
                      <a:pt x="138" y="42"/>
                      <a:pt x="141" y="78"/>
                    </a:cubicBezTo>
                    <a:cubicBezTo>
                      <a:pt x="143" y="123"/>
                      <a:pt x="173" y="148"/>
                      <a:pt x="215" y="154"/>
                    </a:cubicBezTo>
                    <a:lnTo>
                      <a:pt x="215" y="154"/>
                    </a:lnTo>
                    <a:cubicBezTo>
                      <a:pt x="211" y="154"/>
                      <a:pt x="209" y="154"/>
                      <a:pt x="208" y="154"/>
                    </a:cubicBezTo>
                    <a:cubicBezTo>
                      <a:pt x="207" y="154"/>
                      <a:pt x="223" y="156"/>
                      <a:pt x="226" y="158"/>
                    </a:cubicBezTo>
                    <a:cubicBezTo>
                      <a:pt x="230" y="159"/>
                      <a:pt x="240" y="163"/>
                      <a:pt x="246" y="164"/>
                    </a:cubicBezTo>
                    <a:lnTo>
                      <a:pt x="255" y="170"/>
                    </a:lnTo>
                    <a:cubicBezTo>
                      <a:pt x="263" y="173"/>
                      <a:pt x="271" y="177"/>
                      <a:pt x="280" y="183"/>
                    </a:cubicBezTo>
                    <a:lnTo>
                      <a:pt x="283" y="185"/>
                    </a:lnTo>
                    <a:lnTo>
                      <a:pt x="288" y="189"/>
                    </a:lnTo>
                    <a:cubicBezTo>
                      <a:pt x="294" y="194"/>
                      <a:pt x="300" y="200"/>
                      <a:pt x="305" y="206"/>
                    </a:cubicBezTo>
                    <a:cubicBezTo>
                      <a:pt x="308" y="208"/>
                      <a:pt x="314" y="216"/>
                      <a:pt x="315" y="217"/>
                    </a:cubicBezTo>
                    <a:cubicBezTo>
                      <a:pt x="319" y="222"/>
                      <a:pt x="323" y="229"/>
                      <a:pt x="327" y="235"/>
                    </a:cubicBezTo>
                    <a:cubicBezTo>
                      <a:pt x="329" y="238"/>
                      <a:pt x="331" y="242"/>
                      <a:pt x="333" y="247"/>
                    </a:cubicBezTo>
                    <a:lnTo>
                      <a:pt x="335" y="250"/>
                    </a:lnTo>
                    <a:cubicBezTo>
                      <a:pt x="336" y="253"/>
                      <a:pt x="337" y="256"/>
                      <a:pt x="337" y="257"/>
                    </a:cubicBezTo>
                    <a:cubicBezTo>
                      <a:pt x="338" y="261"/>
                      <a:pt x="339" y="264"/>
                      <a:pt x="340" y="267"/>
                    </a:cubicBezTo>
                    <a:cubicBezTo>
                      <a:pt x="342" y="275"/>
                      <a:pt x="344" y="281"/>
                      <a:pt x="345" y="288"/>
                    </a:cubicBezTo>
                    <a:cubicBezTo>
                      <a:pt x="344" y="284"/>
                      <a:pt x="344" y="283"/>
                      <a:pt x="343" y="283"/>
                    </a:cubicBezTo>
                    <a:lnTo>
                      <a:pt x="343" y="283"/>
                    </a:lnTo>
                    <a:cubicBezTo>
                      <a:pt x="343" y="283"/>
                      <a:pt x="345" y="298"/>
                      <a:pt x="345" y="302"/>
                    </a:cubicBezTo>
                    <a:lnTo>
                      <a:pt x="345" y="309"/>
                    </a:lnTo>
                    <a:lnTo>
                      <a:pt x="345" y="313"/>
                    </a:lnTo>
                    <a:cubicBezTo>
                      <a:pt x="343" y="320"/>
                      <a:pt x="340" y="327"/>
                      <a:pt x="338" y="334"/>
                    </a:cubicBezTo>
                    <a:cubicBezTo>
                      <a:pt x="338" y="335"/>
                      <a:pt x="338" y="337"/>
                      <a:pt x="338" y="338"/>
                    </a:cubicBezTo>
                    <a:cubicBezTo>
                      <a:pt x="337" y="339"/>
                      <a:pt x="336" y="341"/>
                      <a:pt x="335" y="342"/>
                    </a:cubicBezTo>
                    <a:cubicBezTo>
                      <a:pt x="332" y="349"/>
                      <a:pt x="328" y="356"/>
                      <a:pt x="323" y="363"/>
                    </a:cubicBezTo>
                    <a:cubicBezTo>
                      <a:pt x="322" y="363"/>
                      <a:pt x="322" y="364"/>
                      <a:pt x="322" y="364"/>
                    </a:cubicBezTo>
                    <a:cubicBezTo>
                      <a:pt x="320" y="366"/>
                      <a:pt x="318" y="370"/>
                      <a:pt x="316" y="372"/>
                    </a:cubicBezTo>
                    <a:cubicBezTo>
                      <a:pt x="312" y="377"/>
                      <a:pt x="307" y="381"/>
                      <a:pt x="302" y="386"/>
                    </a:cubicBezTo>
                    <a:cubicBezTo>
                      <a:pt x="301" y="386"/>
                      <a:pt x="294" y="391"/>
                      <a:pt x="291" y="393"/>
                    </a:cubicBezTo>
                    <a:cubicBezTo>
                      <a:pt x="285" y="397"/>
                      <a:pt x="277" y="401"/>
                      <a:pt x="270" y="405"/>
                    </a:cubicBezTo>
                    <a:lnTo>
                      <a:pt x="269" y="406"/>
                    </a:lnTo>
                    <a:cubicBezTo>
                      <a:pt x="266" y="407"/>
                      <a:pt x="262" y="408"/>
                      <a:pt x="259" y="409"/>
                    </a:cubicBezTo>
                    <a:cubicBezTo>
                      <a:pt x="253" y="411"/>
                      <a:pt x="245" y="412"/>
                      <a:pt x="238" y="415"/>
                    </a:cubicBezTo>
                    <a:lnTo>
                      <a:pt x="206" y="415"/>
                    </a:lnTo>
                    <a:cubicBezTo>
                      <a:pt x="203" y="413"/>
                      <a:pt x="198" y="413"/>
                      <a:pt x="195" y="412"/>
                    </a:cubicBezTo>
                    <a:cubicBezTo>
                      <a:pt x="191" y="411"/>
                      <a:pt x="188" y="409"/>
                      <a:pt x="183" y="408"/>
                    </a:cubicBezTo>
                    <a:cubicBezTo>
                      <a:pt x="179" y="407"/>
                      <a:pt x="174" y="404"/>
                      <a:pt x="168" y="401"/>
                    </a:cubicBezTo>
                    <a:lnTo>
                      <a:pt x="166" y="399"/>
                    </a:lnTo>
                    <a:cubicBezTo>
                      <a:pt x="167" y="399"/>
                      <a:pt x="162" y="395"/>
                      <a:pt x="160" y="393"/>
                    </a:cubicBezTo>
                    <a:cubicBezTo>
                      <a:pt x="155" y="389"/>
                      <a:pt x="152" y="385"/>
                      <a:pt x="147" y="380"/>
                    </a:cubicBezTo>
                    <a:cubicBezTo>
                      <a:pt x="147" y="380"/>
                      <a:pt x="147" y="379"/>
                      <a:pt x="147" y="379"/>
                    </a:cubicBezTo>
                    <a:cubicBezTo>
                      <a:pt x="146" y="377"/>
                      <a:pt x="144" y="375"/>
                      <a:pt x="143" y="372"/>
                    </a:cubicBezTo>
                    <a:cubicBezTo>
                      <a:pt x="139" y="368"/>
                      <a:pt x="136" y="362"/>
                      <a:pt x="134" y="357"/>
                    </a:cubicBezTo>
                    <a:cubicBezTo>
                      <a:pt x="133" y="354"/>
                      <a:pt x="131" y="350"/>
                      <a:pt x="130" y="347"/>
                    </a:cubicBezTo>
                    <a:cubicBezTo>
                      <a:pt x="128" y="340"/>
                      <a:pt x="127" y="333"/>
                      <a:pt x="124" y="326"/>
                    </a:cubicBezTo>
                    <a:cubicBezTo>
                      <a:pt x="124" y="326"/>
                      <a:pt x="124" y="322"/>
                      <a:pt x="124" y="319"/>
                    </a:cubicBezTo>
                    <a:cubicBezTo>
                      <a:pt x="123" y="317"/>
                      <a:pt x="124" y="315"/>
                      <a:pt x="124" y="315"/>
                    </a:cubicBezTo>
                    <a:lnTo>
                      <a:pt x="124" y="294"/>
                    </a:lnTo>
                    <a:cubicBezTo>
                      <a:pt x="124" y="294"/>
                      <a:pt x="124" y="289"/>
                      <a:pt x="124" y="287"/>
                    </a:cubicBezTo>
                    <a:cubicBezTo>
                      <a:pt x="126" y="285"/>
                      <a:pt x="124" y="284"/>
                      <a:pt x="126" y="283"/>
                    </a:cubicBezTo>
                    <a:cubicBezTo>
                      <a:pt x="128" y="276"/>
                      <a:pt x="130" y="269"/>
                      <a:pt x="132" y="262"/>
                    </a:cubicBezTo>
                    <a:cubicBezTo>
                      <a:pt x="134" y="258"/>
                      <a:pt x="135" y="255"/>
                      <a:pt x="137" y="252"/>
                    </a:cubicBezTo>
                    <a:cubicBezTo>
                      <a:pt x="138" y="250"/>
                      <a:pt x="141" y="247"/>
                      <a:pt x="142" y="245"/>
                    </a:cubicBezTo>
                    <a:lnTo>
                      <a:pt x="144" y="242"/>
                    </a:lnTo>
                    <a:lnTo>
                      <a:pt x="149" y="237"/>
                    </a:lnTo>
                    <a:cubicBezTo>
                      <a:pt x="151" y="236"/>
                      <a:pt x="158" y="230"/>
                      <a:pt x="157" y="230"/>
                    </a:cubicBezTo>
                    <a:lnTo>
                      <a:pt x="157" y="230"/>
                    </a:lnTo>
                    <a:cubicBezTo>
                      <a:pt x="157" y="230"/>
                      <a:pt x="155" y="231"/>
                      <a:pt x="152" y="233"/>
                    </a:cubicBezTo>
                    <a:cubicBezTo>
                      <a:pt x="177" y="215"/>
                      <a:pt x="190" y="185"/>
                      <a:pt x="173" y="156"/>
                    </a:cubicBezTo>
                    <a:cubicBezTo>
                      <a:pt x="163" y="139"/>
                      <a:pt x="142" y="127"/>
                      <a:pt x="122" y="127"/>
                    </a:cubicBezTo>
                    <a:cubicBezTo>
                      <a:pt x="113" y="127"/>
                      <a:pt x="103" y="130"/>
                      <a:pt x="96" y="136"/>
                    </a:cubicBezTo>
                    <a:cubicBezTo>
                      <a:pt x="26" y="187"/>
                      <a:pt x="0" y="268"/>
                      <a:pt x="14" y="351"/>
                    </a:cubicBezTo>
                    <a:cubicBezTo>
                      <a:pt x="27" y="431"/>
                      <a:pt x="82" y="497"/>
                      <a:pt x="158" y="524"/>
                    </a:cubicBezTo>
                    <a:cubicBezTo>
                      <a:pt x="178" y="530"/>
                      <a:pt x="198" y="533"/>
                      <a:pt x="218" y="533"/>
                    </a:cubicBezTo>
                    <a:cubicBezTo>
                      <a:pt x="284" y="533"/>
                      <a:pt x="348" y="502"/>
                      <a:pt x="397" y="458"/>
                    </a:cubicBezTo>
                    <a:cubicBezTo>
                      <a:pt x="467" y="394"/>
                      <a:pt x="493" y="296"/>
                      <a:pt x="464" y="205"/>
                    </a:cubicBezTo>
                    <a:cubicBezTo>
                      <a:pt x="449" y="155"/>
                      <a:pt x="420" y="109"/>
                      <a:pt x="381" y="74"/>
                    </a:cubicBezTo>
                    <a:cubicBezTo>
                      <a:pt x="335" y="33"/>
                      <a:pt x="277" y="7"/>
                      <a:pt x="218" y="1"/>
                    </a:cubicBezTo>
                    <a:cubicBezTo>
                      <a:pt x="216" y="1"/>
                      <a:pt x="214" y="1"/>
                      <a:pt x="212" y="1"/>
                    </a:cubicBez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7"/>
              <p:cNvSpPr/>
              <p:nvPr/>
            </p:nvSpPr>
            <p:spPr>
              <a:xfrm>
                <a:off x="1646349" y="3763063"/>
                <a:ext cx="44706" cy="48139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31" extrusionOk="0">
                    <a:moveTo>
                      <a:pt x="217" y="226"/>
                    </a:moveTo>
                    <a:lnTo>
                      <a:pt x="219" y="227"/>
                    </a:lnTo>
                    <a:cubicBezTo>
                      <a:pt x="232" y="230"/>
                      <a:pt x="245" y="233"/>
                      <a:pt x="258" y="237"/>
                    </a:cubicBezTo>
                    <a:lnTo>
                      <a:pt x="259" y="237"/>
                    </a:lnTo>
                    <a:cubicBezTo>
                      <a:pt x="263" y="240"/>
                      <a:pt x="268" y="242"/>
                      <a:pt x="273" y="245"/>
                    </a:cubicBezTo>
                    <a:cubicBezTo>
                      <a:pt x="282" y="250"/>
                      <a:pt x="292" y="257"/>
                      <a:pt x="302" y="263"/>
                    </a:cubicBezTo>
                    <a:cubicBezTo>
                      <a:pt x="306" y="267"/>
                      <a:pt x="311" y="272"/>
                      <a:pt x="315" y="276"/>
                    </a:cubicBezTo>
                    <a:cubicBezTo>
                      <a:pt x="321" y="281"/>
                      <a:pt x="324" y="284"/>
                      <a:pt x="328" y="290"/>
                    </a:cubicBezTo>
                    <a:cubicBezTo>
                      <a:pt x="329" y="290"/>
                      <a:pt x="329" y="290"/>
                      <a:pt x="329" y="290"/>
                    </a:cubicBezTo>
                    <a:cubicBezTo>
                      <a:pt x="329" y="290"/>
                      <a:pt x="329" y="290"/>
                      <a:pt x="329" y="291"/>
                    </a:cubicBezTo>
                    <a:cubicBezTo>
                      <a:pt x="336" y="300"/>
                      <a:pt x="342" y="309"/>
                      <a:pt x="347" y="320"/>
                    </a:cubicBezTo>
                    <a:cubicBezTo>
                      <a:pt x="354" y="329"/>
                      <a:pt x="358" y="339"/>
                      <a:pt x="364" y="350"/>
                    </a:cubicBezTo>
                    <a:cubicBezTo>
                      <a:pt x="366" y="356"/>
                      <a:pt x="368" y="362"/>
                      <a:pt x="370" y="369"/>
                    </a:cubicBezTo>
                    <a:cubicBezTo>
                      <a:pt x="373" y="380"/>
                      <a:pt x="374" y="393"/>
                      <a:pt x="377" y="404"/>
                    </a:cubicBezTo>
                    <a:cubicBezTo>
                      <a:pt x="377" y="411"/>
                      <a:pt x="378" y="416"/>
                      <a:pt x="378" y="422"/>
                    </a:cubicBezTo>
                    <a:cubicBezTo>
                      <a:pt x="378" y="427"/>
                      <a:pt x="378" y="431"/>
                      <a:pt x="377" y="435"/>
                    </a:cubicBezTo>
                    <a:cubicBezTo>
                      <a:pt x="364" y="429"/>
                      <a:pt x="351" y="420"/>
                      <a:pt x="338" y="412"/>
                    </a:cubicBezTo>
                    <a:cubicBezTo>
                      <a:pt x="337" y="412"/>
                      <a:pt x="335" y="408"/>
                      <a:pt x="333" y="407"/>
                    </a:cubicBezTo>
                    <a:lnTo>
                      <a:pt x="331" y="406"/>
                    </a:lnTo>
                    <a:cubicBezTo>
                      <a:pt x="326" y="402"/>
                      <a:pt x="320" y="397"/>
                      <a:pt x="314" y="390"/>
                    </a:cubicBezTo>
                    <a:cubicBezTo>
                      <a:pt x="304" y="380"/>
                      <a:pt x="294" y="369"/>
                      <a:pt x="283" y="358"/>
                    </a:cubicBezTo>
                    <a:cubicBezTo>
                      <a:pt x="283" y="357"/>
                      <a:pt x="277" y="349"/>
                      <a:pt x="275" y="345"/>
                    </a:cubicBezTo>
                    <a:cubicBezTo>
                      <a:pt x="269" y="339"/>
                      <a:pt x="265" y="331"/>
                      <a:pt x="261" y="325"/>
                    </a:cubicBezTo>
                    <a:cubicBezTo>
                      <a:pt x="257" y="319"/>
                      <a:pt x="253" y="311"/>
                      <a:pt x="250" y="305"/>
                    </a:cubicBezTo>
                    <a:lnTo>
                      <a:pt x="245" y="294"/>
                    </a:lnTo>
                    <a:lnTo>
                      <a:pt x="244" y="292"/>
                    </a:lnTo>
                    <a:cubicBezTo>
                      <a:pt x="241" y="281"/>
                      <a:pt x="236" y="272"/>
                      <a:pt x="232" y="261"/>
                    </a:cubicBezTo>
                    <a:lnTo>
                      <a:pt x="232" y="261"/>
                    </a:lnTo>
                    <a:cubicBezTo>
                      <a:pt x="233" y="264"/>
                      <a:pt x="234" y="265"/>
                      <a:pt x="234" y="265"/>
                    </a:cubicBezTo>
                    <a:cubicBezTo>
                      <a:pt x="234" y="265"/>
                      <a:pt x="228" y="250"/>
                      <a:pt x="227" y="247"/>
                    </a:cubicBezTo>
                    <a:cubicBezTo>
                      <a:pt x="225" y="240"/>
                      <a:pt x="221" y="232"/>
                      <a:pt x="217" y="226"/>
                    </a:cubicBezTo>
                    <a:close/>
                    <a:moveTo>
                      <a:pt x="181" y="0"/>
                    </a:moveTo>
                    <a:cubicBezTo>
                      <a:pt x="162" y="0"/>
                      <a:pt x="142" y="3"/>
                      <a:pt x="123" y="9"/>
                    </a:cubicBezTo>
                    <a:cubicBezTo>
                      <a:pt x="90" y="21"/>
                      <a:pt x="58" y="40"/>
                      <a:pt x="31" y="63"/>
                    </a:cubicBezTo>
                    <a:cubicBezTo>
                      <a:pt x="4" y="85"/>
                      <a:pt x="0" y="130"/>
                      <a:pt x="13" y="159"/>
                    </a:cubicBezTo>
                    <a:cubicBezTo>
                      <a:pt x="27" y="191"/>
                      <a:pt x="58" y="212"/>
                      <a:pt x="93" y="213"/>
                    </a:cubicBezTo>
                    <a:lnTo>
                      <a:pt x="98" y="213"/>
                    </a:lnTo>
                    <a:lnTo>
                      <a:pt x="110" y="214"/>
                    </a:lnTo>
                    <a:lnTo>
                      <a:pt x="115" y="216"/>
                    </a:lnTo>
                    <a:cubicBezTo>
                      <a:pt x="112" y="225"/>
                      <a:pt x="109" y="234"/>
                      <a:pt x="107" y="244"/>
                    </a:cubicBezTo>
                    <a:cubicBezTo>
                      <a:pt x="103" y="274"/>
                      <a:pt x="104" y="304"/>
                      <a:pt x="111" y="333"/>
                    </a:cubicBezTo>
                    <a:cubicBezTo>
                      <a:pt x="122" y="377"/>
                      <a:pt x="139" y="420"/>
                      <a:pt x="164" y="460"/>
                    </a:cubicBezTo>
                    <a:cubicBezTo>
                      <a:pt x="187" y="499"/>
                      <a:pt x="217" y="534"/>
                      <a:pt x="253" y="562"/>
                    </a:cubicBezTo>
                    <a:cubicBezTo>
                      <a:pt x="273" y="578"/>
                      <a:pt x="293" y="593"/>
                      <a:pt x="315" y="606"/>
                    </a:cubicBezTo>
                    <a:cubicBezTo>
                      <a:pt x="323" y="610"/>
                      <a:pt x="330" y="615"/>
                      <a:pt x="339" y="618"/>
                    </a:cubicBezTo>
                    <a:cubicBezTo>
                      <a:pt x="354" y="626"/>
                      <a:pt x="370" y="630"/>
                      <a:pt x="387" y="630"/>
                    </a:cubicBezTo>
                    <a:cubicBezTo>
                      <a:pt x="395" y="630"/>
                      <a:pt x="402" y="629"/>
                      <a:pt x="409" y="628"/>
                    </a:cubicBezTo>
                    <a:cubicBezTo>
                      <a:pt x="417" y="625"/>
                      <a:pt x="424" y="622"/>
                      <a:pt x="432" y="620"/>
                    </a:cubicBezTo>
                    <a:cubicBezTo>
                      <a:pt x="466" y="608"/>
                      <a:pt x="509" y="601"/>
                      <a:pt x="535" y="575"/>
                    </a:cubicBezTo>
                    <a:cubicBezTo>
                      <a:pt x="558" y="552"/>
                      <a:pt x="569" y="512"/>
                      <a:pt x="575" y="480"/>
                    </a:cubicBezTo>
                    <a:cubicBezTo>
                      <a:pt x="586" y="423"/>
                      <a:pt x="586" y="366"/>
                      <a:pt x="575" y="310"/>
                    </a:cubicBezTo>
                    <a:cubicBezTo>
                      <a:pt x="553" y="204"/>
                      <a:pt x="488" y="114"/>
                      <a:pt x="396" y="60"/>
                    </a:cubicBezTo>
                    <a:cubicBezTo>
                      <a:pt x="341" y="28"/>
                      <a:pt x="281" y="9"/>
                      <a:pt x="219" y="3"/>
                    </a:cubicBezTo>
                    <a:cubicBezTo>
                      <a:pt x="207" y="1"/>
                      <a:pt x="194" y="0"/>
                      <a:pt x="181" y="0"/>
                    </a:cubicBez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7"/>
              <p:cNvSpPr/>
              <p:nvPr/>
            </p:nvSpPr>
            <p:spPr>
              <a:xfrm>
                <a:off x="1305100" y="3698139"/>
                <a:ext cx="76" cy="229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7"/>
              <p:cNvSpPr/>
              <p:nvPr/>
            </p:nvSpPr>
            <p:spPr>
              <a:xfrm>
                <a:off x="1280610" y="3672429"/>
                <a:ext cx="37001" cy="39366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16" extrusionOk="0">
                    <a:moveTo>
                      <a:pt x="169" y="342"/>
                    </a:moveTo>
                    <a:cubicBezTo>
                      <a:pt x="171" y="344"/>
                      <a:pt x="171" y="344"/>
                      <a:pt x="171" y="344"/>
                    </a:cubicBezTo>
                    <a:cubicBezTo>
                      <a:pt x="171" y="344"/>
                      <a:pt x="170" y="344"/>
                      <a:pt x="169" y="342"/>
                    </a:cubicBezTo>
                    <a:close/>
                    <a:moveTo>
                      <a:pt x="139" y="133"/>
                    </a:moveTo>
                    <a:cubicBezTo>
                      <a:pt x="153" y="143"/>
                      <a:pt x="168" y="151"/>
                      <a:pt x="184" y="159"/>
                    </a:cubicBezTo>
                    <a:cubicBezTo>
                      <a:pt x="200" y="166"/>
                      <a:pt x="216" y="175"/>
                      <a:pt x="231" y="184"/>
                    </a:cubicBezTo>
                    <a:cubicBezTo>
                      <a:pt x="239" y="188"/>
                      <a:pt x="246" y="194"/>
                      <a:pt x="254" y="199"/>
                    </a:cubicBezTo>
                    <a:lnTo>
                      <a:pt x="256" y="200"/>
                    </a:lnTo>
                    <a:cubicBezTo>
                      <a:pt x="258" y="203"/>
                      <a:pt x="265" y="209"/>
                      <a:pt x="267" y="210"/>
                    </a:cubicBezTo>
                    <a:cubicBezTo>
                      <a:pt x="273" y="215"/>
                      <a:pt x="280" y="222"/>
                      <a:pt x="287" y="229"/>
                    </a:cubicBezTo>
                    <a:cubicBezTo>
                      <a:pt x="289" y="232"/>
                      <a:pt x="292" y="236"/>
                      <a:pt x="295" y="239"/>
                    </a:cubicBezTo>
                    <a:cubicBezTo>
                      <a:pt x="300" y="245"/>
                      <a:pt x="304" y="252"/>
                      <a:pt x="308" y="259"/>
                    </a:cubicBezTo>
                    <a:cubicBezTo>
                      <a:pt x="309" y="262"/>
                      <a:pt x="310" y="265"/>
                      <a:pt x="313" y="268"/>
                    </a:cubicBezTo>
                    <a:lnTo>
                      <a:pt x="313" y="269"/>
                    </a:lnTo>
                    <a:lnTo>
                      <a:pt x="313" y="271"/>
                    </a:lnTo>
                    <a:cubicBezTo>
                      <a:pt x="314" y="275"/>
                      <a:pt x="320" y="307"/>
                      <a:pt x="323" y="314"/>
                    </a:cubicBezTo>
                    <a:lnTo>
                      <a:pt x="323" y="317"/>
                    </a:lnTo>
                    <a:lnTo>
                      <a:pt x="323" y="326"/>
                    </a:lnTo>
                    <a:lnTo>
                      <a:pt x="323" y="335"/>
                    </a:lnTo>
                    <a:cubicBezTo>
                      <a:pt x="323" y="335"/>
                      <a:pt x="323" y="334"/>
                      <a:pt x="322" y="334"/>
                    </a:cubicBezTo>
                    <a:cubicBezTo>
                      <a:pt x="322" y="334"/>
                      <a:pt x="322" y="335"/>
                      <a:pt x="321" y="337"/>
                    </a:cubicBezTo>
                    <a:lnTo>
                      <a:pt x="321" y="342"/>
                    </a:lnTo>
                    <a:cubicBezTo>
                      <a:pt x="320" y="345"/>
                      <a:pt x="319" y="349"/>
                      <a:pt x="318" y="352"/>
                    </a:cubicBezTo>
                    <a:cubicBezTo>
                      <a:pt x="316" y="354"/>
                      <a:pt x="315" y="357"/>
                      <a:pt x="314" y="361"/>
                    </a:cubicBezTo>
                    <a:lnTo>
                      <a:pt x="311" y="364"/>
                    </a:lnTo>
                    <a:lnTo>
                      <a:pt x="307" y="368"/>
                    </a:lnTo>
                    <a:lnTo>
                      <a:pt x="304" y="370"/>
                    </a:lnTo>
                    <a:lnTo>
                      <a:pt x="303" y="371"/>
                    </a:lnTo>
                    <a:lnTo>
                      <a:pt x="302" y="372"/>
                    </a:lnTo>
                    <a:cubicBezTo>
                      <a:pt x="298" y="375"/>
                      <a:pt x="294" y="377"/>
                      <a:pt x="291" y="379"/>
                    </a:cubicBezTo>
                    <a:cubicBezTo>
                      <a:pt x="287" y="380"/>
                      <a:pt x="283" y="381"/>
                      <a:pt x="279" y="382"/>
                    </a:cubicBezTo>
                    <a:lnTo>
                      <a:pt x="272" y="383"/>
                    </a:lnTo>
                    <a:lnTo>
                      <a:pt x="245" y="383"/>
                    </a:lnTo>
                    <a:cubicBezTo>
                      <a:pt x="241" y="383"/>
                      <a:pt x="237" y="382"/>
                      <a:pt x="232" y="381"/>
                    </a:cubicBezTo>
                    <a:cubicBezTo>
                      <a:pt x="229" y="380"/>
                      <a:pt x="226" y="379"/>
                      <a:pt x="223" y="378"/>
                    </a:cubicBezTo>
                    <a:lnTo>
                      <a:pt x="216" y="376"/>
                    </a:lnTo>
                    <a:cubicBezTo>
                      <a:pt x="214" y="375"/>
                      <a:pt x="212" y="374"/>
                      <a:pt x="212" y="374"/>
                    </a:cubicBezTo>
                    <a:lnTo>
                      <a:pt x="212" y="374"/>
                    </a:lnTo>
                    <a:cubicBezTo>
                      <a:pt x="212" y="374"/>
                      <a:pt x="215" y="375"/>
                      <a:pt x="220" y="378"/>
                    </a:cubicBezTo>
                    <a:cubicBezTo>
                      <a:pt x="211" y="376"/>
                      <a:pt x="203" y="371"/>
                      <a:pt x="198" y="366"/>
                    </a:cubicBezTo>
                    <a:cubicBezTo>
                      <a:pt x="195" y="365"/>
                      <a:pt x="192" y="363"/>
                      <a:pt x="189" y="361"/>
                    </a:cubicBezTo>
                    <a:lnTo>
                      <a:pt x="189" y="360"/>
                    </a:lnTo>
                    <a:cubicBezTo>
                      <a:pt x="182" y="353"/>
                      <a:pt x="177" y="347"/>
                      <a:pt x="170" y="340"/>
                    </a:cubicBezTo>
                    <a:lnTo>
                      <a:pt x="170" y="339"/>
                    </a:lnTo>
                    <a:cubicBezTo>
                      <a:pt x="167" y="335"/>
                      <a:pt x="164" y="330"/>
                      <a:pt x="161" y="324"/>
                    </a:cubicBezTo>
                    <a:cubicBezTo>
                      <a:pt x="159" y="320"/>
                      <a:pt x="158" y="318"/>
                      <a:pt x="155" y="314"/>
                    </a:cubicBezTo>
                    <a:cubicBezTo>
                      <a:pt x="154" y="311"/>
                      <a:pt x="153" y="309"/>
                      <a:pt x="152" y="307"/>
                    </a:cubicBezTo>
                    <a:cubicBezTo>
                      <a:pt x="149" y="299"/>
                      <a:pt x="147" y="290"/>
                      <a:pt x="144" y="280"/>
                    </a:cubicBezTo>
                    <a:cubicBezTo>
                      <a:pt x="143" y="277"/>
                      <a:pt x="143" y="273"/>
                      <a:pt x="141" y="269"/>
                    </a:cubicBezTo>
                    <a:lnTo>
                      <a:pt x="139" y="259"/>
                    </a:lnTo>
                    <a:cubicBezTo>
                      <a:pt x="137" y="241"/>
                      <a:pt x="137" y="223"/>
                      <a:pt x="137" y="206"/>
                    </a:cubicBezTo>
                    <a:cubicBezTo>
                      <a:pt x="137" y="201"/>
                      <a:pt x="137" y="197"/>
                      <a:pt x="138" y="192"/>
                    </a:cubicBezTo>
                    <a:cubicBezTo>
                      <a:pt x="139" y="189"/>
                      <a:pt x="140" y="179"/>
                      <a:pt x="140" y="179"/>
                    </a:cubicBezTo>
                    <a:lnTo>
                      <a:pt x="140" y="179"/>
                    </a:lnTo>
                    <a:cubicBezTo>
                      <a:pt x="140" y="179"/>
                      <a:pt x="139" y="181"/>
                      <a:pt x="138" y="185"/>
                    </a:cubicBezTo>
                    <a:cubicBezTo>
                      <a:pt x="140" y="171"/>
                      <a:pt x="141" y="157"/>
                      <a:pt x="141" y="144"/>
                    </a:cubicBezTo>
                    <a:cubicBezTo>
                      <a:pt x="140" y="140"/>
                      <a:pt x="140" y="136"/>
                      <a:pt x="139" y="133"/>
                    </a:cubicBezTo>
                    <a:close/>
                    <a:moveTo>
                      <a:pt x="180" y="1"/>
                    </a:moveTo>
                    <a:cubicBezTo>
                      <a:pt x="159" y="1"/>
                      <a:pt x="138" y="9"/>
                      <a:pt x="122" y="27"/>
                    </a:cubicBezTo>
                    <a:cubicBezTo>
                      <a:pt x="107" y="46"/>
                      <a:pt x="102" y="71"/>
                      <a:pt x="108" y="94"/>
                    </a:cubicBezTo>
                    <a:cubicBezTo>
                      <a:pt x="108" y="97"/>
                      <a:pt x="110" y="98"/>
                      <a:pt x="110" y="99"/>
                    </a:cubicBezTo>
                    <a:cubicBezTo>
                      <a:pt x="102" y="93"/>
                      <a:pt x="92" y="90"/>
                      <a:pt x="82" y="90"/>
                    </a:cubicBezTo>
                    <a:cubicBezTo>
                      <a:pt x="63" y="90"/>
                      <a:pt x="45" y="100"/>
                      <a:pt x="36" y="118"/>
                    </a:cubicBezTo>
                    <a:cubicBezTo>
                      <a:pt x="0" y="185"/>
                      <a:pt x="6" y="284"/>
                      <a:pt x="34" y="354"/>
                    </a:cubicBezTo>
                    <a:cubicBezTo>
                      <a:pt x="63" y="429"/>
                      <a:pt x="121" y="488"/>
                      <a:pt x="201" y="508"/>
                    </a:cubicBezTo>
                    <a:cubicBezTo>
                      <a:pt x="221" y="513"/>
                      <a:pt x="241" y="516"/>
                      <a:pt x="261" y="516"/>
                    </a:cubicBezTo>
                    <a:cubicBezTo>
                      <a:pt x="316" y="516"/>
                      <a:pt x="371" y="497"/>
                      <a:pt x="411" y="457"/>
                    </a:cubicBezTo>
                    <a:cubicBezTo>
                      <a:pt x="472" y="396"/>
                      <a:pt x="485" y="299"/>
                      <a:pt x="453" y="221"/>
                    </a:cubicBezTo>
                    <a:cubicBezTo>
                      <a:pt x="419" y="137"/>
                      <a:pt x="352" y="78"/>
                      <a:pt x="274" y="36"/>
                    </a:cubicBezTo>
                    <a:cubicBezTo>
                      <a:pt x="258" y="27"/>
                      <a:pt x="241" y="19"/>
                      <a:pt x="224" y="11"/>
                    </a:cubicBezTo>
                    <a:cubicBezTo>
                      <a:pt x="210" y="4"/>
                      <a:pt x="195" y="1"/>
                      <a:pt x="180" y="1"/>
                    </a:cubicBez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7"/>
              <p:cNvSpPr/>
              <p:nvPr/>
            </p:nvSpPr>
            <p:spPr>
              <a:xfrm>
                <a:off x="1072565" y="3906337"/>
                <a:ext cx="31203" cy="39823"/>
              </a:xfrm>
              <a:custGeom>
                <a:avLst/>
                <a:gdLst/>
                <a:ahLst/>
                <a:cxnLst/>
                <a:rect l="l" t="t" r="r" b="b"/>
                <a:pathLst>
                  <a:path w="409" h="522" extrusionOk="0">
                    <a:moveTo>
                      <a:pt x="201" y="0"/>
                    </a:moveTo>
                    <a:cubicBezTo>
                      <a:pt x="184" y="40"/>
                      <a:pt x="167" y="80"/>
                      <a:pt x="150" y="117"/>
                    </a:cubicBezTo>
                    <a:cubicBezTo>
                      <a:pt x="159" y="120"/>
                      <a:pt x="170" y="122"/>
                      <a:pt x="180" y="125"/>
                    </a:cubicBezTo>
                    <a:lnTo>
                      <a:pt x="185" y="128"/>
                    </a:lnTo>
                    <a:cubicBezTo>
                      <a:pt x="185" y="128"/>
                      <a:pt x="195" y="132"/>
                      <a:pt x="196" y="132"/>
                    </a:cubicBezTo>
                    <a:cubicBezTo>
                      <a:pt x="205" y="137"/>
                      <a:pt x="215" y="143"/>
                      <a:pt x="225" y="149"/>
                    </a:cubicBezTo>
                    <a:cubicBezTo>
                      <a:pt x="229" y="151"/>
                      <a:pt x="232" y="154"/>
                      <a:pt x="235" y="156"/>
                    </a:cubicBezTo>
                    <a:cubicBezTo>
                      <a:pt x="236" y="158"/>
                      <a:pt x="244" y="163"/>
                      <a:pt x="244" y="163"/>
                    </a:cubicBezTo>
                    <a:cubicBezTo>
                      <a:pt x="254" y="171"/>
                      <a:pt x="263" y="181"/>
                      <a:pt x="272" y="191"/>
                    </a:cubicBezTo>
                    <a:cubicBezTo>
                      <a:pt x="272" y="191"/>
                      <a:pt x="277" y="196"/>
                      <a:pt x="279" y="198"/>
                    </a:cubicBezTo>
                    <a:cubicBezTo>
                      <a:pt x="280" y="199"/>
                      <a:pt x="280" y="199"/>
                      <a:pt x="280" y="199"/>
                    </a:cubicBezTo>
                    <a:cubicBezTo>
                      <a:pt x="280" y="199"/>
                      <a:pt x="279" y="198"/>
                      <a:pt x="278" y="198"/>
                    </a:cubicBezTo>
                    <a:cubicBezTo>
                      <a:pt x="277" y="198"/>
                      <a:pt x="277" y="197"/>
                      <a:pt x="277" y="197"/>
                    </a:cubicBezTo>
                    <a:cubicBezTo>
                      <a:pt x="275" y="197"/>
                      <a:pt x="278" y="201"/>
                      <a:pt x="279" y="201"/>
                    </a:cubicBezTo>
                    <a:cubicBezTo>
                      <a:pt x="281" y="210"/>
                      <a:pt x="284" y="218"/>
                      <a:pt x="286" y="228"/>
                    </a:cubicBezTo>
                    <a:cubicBezTo>
                      <a:pt x="286" y="229"/>
                      <a:pt x="287" y="236"/>
                      <a:pt x="287" y="238"/>
                    </a:cubicBezTo>
                    <a:cubicBezTo>
                      <a:pt x="288" y="242"/>
                      <a:pt x="288" y="245"/>
                      <a:pt x="288" y="249"/>
                    </a:cubicBezTo>
                    <a:cubicBezTo>
                      <a:pt x="289" y="262"/>
                      <a:pt x="289" y="274"/>
                      <a:pt x="288" y="287"/>
                    </a:cubicBezTo>
                    <a:cubicBezTo>
                      <a:pt x="288" y="287"/>
                      <a:pt x="288" y="287"/>
                      <a:pt x="288" y="287"/>
                    </a:cubicBezTo>
                    <a:cubicBezTo>
                      <a:pt x="288" y="287"/>
                      <a:pt x="288" y="292"/>
                      <a:pt x="287" y="295"/>
                    </a:cubicBezTo>
                    <a:cubicBezTo>
                      <a:pt x="287" y="298"/>
                      <a:pt x="286" y="304"/>
                      <a:pt x="286" y="304"/>
                    </a:cubicBezTo>
                    <a:cubicBezTo>
                      <a:pt x="286" y="304"/>
                      <a:pt x="286" y="304"/>
                      <a:pt x="286" y="304"/>
                    </a:cubicBezTo>
                    <a:cubicBezTo>
                      <a:pt x="284" y="315"/>
                      <a:pt x="281" y="325"/>
                      <a:pt x="278" y="335"/>
                    </a:cubicBezTo>
                    <a:cubicBezTo>
                      <a:pt x="273" y="352"/>
                      <a:pt x="264" y="368"/>
                      <a:pt x="255" y="383"/>
                    </a:cubicBezTo>
                    <a:cubicBezTo>
                      <a:pt x="233" y="412"/>
                      <a:pt x="202" y="430"/>
                      <a:pt x="168" y="437"/>
                    </a:cubicBezTo>
                    <a:cubicBezTo>
                      <a:pt x="164" y="437"/>
                      <a:pt x="159" y="437"/>
                      <a:pt x="155" y="437"/>
                    </a:cubicBezTo>
                    <a:cubicBezTo>
                      <a:pt x="111" y="437"/>
                      <a:pt x="69" y="418"/>
                      <a:pt x="41" y="383"/>
                    </a:cubicBezTo>
                    <a:cubicBezTo>
                      <a:pt x="45" y="374"/>
                      <a:pt x="47" y="362"/>
                      <a:pt x="47" y="351"/>
                    </a:cubicBezTo>
                    <a:lnTo>
                      <a:pt x="47" y="351"/>
                    </a:lnTo>
                    <a:lnTo>
                      <a:pt x="0" y="456"/>
                    </a:lnTo>
                    <a:cubicBezTo>
                      <a:pt x="33" y="489"/>
                      <a:pt x="76" y="511"/>
                      <a:pt x="122" y="519"/>
                    </a:cubicBezTo>
                    <a:cubicBezTo>
                      <a:pt x="134" y="521"/>
                      <a:pt x="145" y="522"/>
                      <a:pt x="157" y="522"/>
                    </a:cubicBezTo>
                    <a:cubicBezTo>
                      <a:pt x="262" y="522"/>
                      <a:pt x="346" y="440"/>
                      <a:pt x="383" y="342"/>
                    </a:cubicBezTo>
                    <a:cubicBezTo>
                      <a:pt x="404" y="286"/>
                      <a:pt x="409" y="224"/>
                      <a:pt x="395" y="164"/>
                    </a:cubicBezTo>
                    <a:cubicBezTo>
                      <a:pt x="386" y="133"/>
                      <a:pt x="360" y="104"/>
                      <a:pt x="337" y="82"/>
                    </a:cubicBezTo>
                    <a:cubicBezTo>
                      <a:pt x="316" y="60"/>
                      <a:pt x="291" y="42"/>
                      <a:pt x="264" y="26"/>
                    </a:cubicBezTo>
                    <a:cubicBezTo>
                      <a:pt x="244" y="15"/>
                      <a:pt x="224" y="7"/>
                      <a:pt x="201" y="0"/>
                    </a:cubicBez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7"/>
              <p:cNvSpPr/>
              <p:nvPr/>
            </p:nvSpPr>
            <p:spPr>
              <a:xfrm>
                <a:off x="1427963" y="3612730"/>
                <a:ext cx="30974" cy="36619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80" extrusionOk="0">
                    <a:moveTo>
                      <a:pt x="161" y="220"/>
                    </a:moveTo>
                    <a:cubicBezTo>
                      <a:pt x="161" y="221"/>
                      <a:pt x="161" y="222"/>
                      <a:pt x="162" y="224"/>
                    </a:cubicBezTo>
                    <a:lnTo>
                      <a:pt x="162" y="224"/>
                    </a:lnTo>
                    <a:cubicBezTo>
                      <a:pt x="162" y="223"/>
                      <a:pt x="161" y="220"/>
                      <a:pt x="161" y="220"/>
                    </a:cubicBezTo>
                    <a:close/>
                    <a:moveTo>
                      <a:pt x="162" y="228"/>
                    </a:moveTo>
                    <a:cubicBezTo>
                      <a:pt x="163" y="231"/>
                      <a:pt x="164" y="233"/>
                      <a:pt x="163" y="233"/>
                    </a:cubicBezTo>
                    <a:cubicBezTo>
                      <a:pt x="163" y="233"/>
                      <a:pt x="163" y="232"/>
                      <a:pt x="162" y="228"/>
                    </a:cubicBezTo>
                    <a:close/>
                    <a:moveTo>
                      <a:pt x="195" y="151"/>
                    </a:moveTo>
                    <a:cubicBezTo>
                      <a:pt x="199" y="153"/>
                      <a:pt x="204" y="155"/>
                      <a:pt x="208" y="156"/>
                    </a:cubicBezTo>
                    <a:lnTo>
                      <a:pt x="212" y="158"/>
                    </a:lnTo>
                    <a:cubicBezTo>
                      <a:pt x="216" y="160"/>
                      <a:pt x="220" y="162"/>
                      <a:pt x="224" y="165"/>
                    </a:cubicBezTo>
                    <a:cubicBezTo>
                      <a:pt x="224" y="165"/>
                      <a:pt x="225" y="165"/>
                      <a:pt x="225" y="166"/>
                    </a:cubicBezTo>
                    <a:cubicBezTo>
                      <a:pt x="229" y="170"/>
                      <a:pt x="235" y="175"/>
                      <a:pt x="238" y="179"/>
                    </a:cubicBezTo>
                    <a:cubicBezTo>
                      <a:pt x="239" y="180"/>
                      <a:pt x="240" y="180"/>
                      <a:pt x="240" y="181"/>
                    </a:cubicBezTo>
                    <a:cubicBezTo>
                      <a:pt x="243" y="186"/>
                      <a:pt x="246" y="190"/>
                      <a:pt x="248" y="194"/>
                    </a:cubicBezTo>
                    <a:cubicBezTo>
                      <a:pt x="249" y="196"/>
                      <a:pt x="252" y="202"/>
                      <a:pt x="254" y="205"/>
                    </a:cubicBezTo>
                    <a:cubicBezTo>
                      <a:pt x="256" y="208"/>
                      <a:pt x="255" y="209"/>
                      <a:pt x="256" y="211"/>
                    </a:cubicBezTo>
                    <a:cubicBezTo>
                      <a:pt x="257" y="213"/>
                      <a:pt x="258" y="219"/>
                      <a:pt x="259" y="222"/>
                    </a:cubicBezTo>
                    <a:lnTo>
                      <a:pt x="259" y="223"/>
                    </a:lnTo>
                    <a:lnTo>
                      <a:pt x="259" y="232"/>
                    </a:lnTo>
                    <a:lnTo>
                      <a:pt x="259" y="248"/>
                    </a:lnTo>
                    <a:cubicBezTo>
                      <a:pt x="261" y="253"/>
                      <a:pt x="261" y="256"/>
                      <a:pt x="261" y="259"/>
                    </a:cubicBezTo>
                    <a:cubicBezTo>
                      <a:pt x="258" y="273"/>
                      <a:pt x="254" y="286"/>
                      <a:pt x="251" y="299"/>
                    </a:cubicBezTo>
                    <a:cubicBezTo>
                      <a:pt x="249" y="301"/>
                      <a:pt x="248" y="304"/>
                      <a:pt x="246" y="306"/>
                    </a:cubicBezTo>
                    <a:cubicBezTo>
                      <a:pt x="244" y="312"/>
                      <a:pt x="241" y="318"/>
                      <a:pt x="238" y="324"/>
                    </a:cubicBezTo>
                    <a:cubicBezTo>
                      <a:pt x="231" y="334"/>
                      <a:pt x="224" y="344"/>
                      <a:pt x="217" y="354"/>
                    </a:cubicBezTo>
                    <a:cubicBezTo>
                      <a:pt x="193" y="339"/>
                      <a:pt x="169" y="321"/>
                      <a:pt x="148" y="301"/>
                    </a:cubicBezTo>
                    <a:cubicBezTo>
                      <a:pt x="151" y="299"/>
                      <a:pt x="153" y="296"/>
                      <a:pt x="156" y="293"/>
                    </a:cubicBezTo>
                    <a:cubicBezTo>
                      <a:pt x="171" y="273"/>
                      <a:pt x="174" y="248"/>
                      <a:pt x="162" y="227"/>
                    </a:cubicBezTo>
                    <a:lnTo>
                      <a:pt x="162" y="227"/>
                    </a:lnTo>
                    <a:cubicBezTo>
                      <a:pt x="162" y="226"/>
                      <a:pt x="162" y="226"/>
                      <a:pt x="162" y="225"/>
                    </a:cubicBezTo>
                    <a:lnTo>
                      <a:pt x="162" y="226"/>
                    </a:lnTo>
                    <a:cubicBezTo>
                      <a:pt x="162" y="226"/>
                      <a:pt x="162" y="226"/>
                      <a:pt x="162" y="225"/>
                    </a:cubicBezTo>
                    <a:lnTo>
                      <a:pt x="162" y="225"/>
                    </a:lnTo>
                    <a:cubicBezTo>
                      <a:pt x="162" y="225"/>
                      <a:pt x="162" y="225"/>
                      <a:pt x="162" y="225"/>
                    </a:cubicBezTo>
                    <a:lnTo>
                      <a:pt x="162" y="225"/>
                    </a:lnTo>
                    <a:cubicBezTo>
                      <a:pt x="162" y="225"/>
                      <a:pt x="162" y="225"/>
                      <a:pt x="162" y="224"/>
                    </a:cubicBezTo>
                    <a:lnTo>
                      <a:pt x="162" y="224"/>
                    </a:lnTo>
                    <a:cubicBezTo>
                      <a:pt x="162" y="224"/>
                      <a:pt x="162" y="225"/>
                      <a:pt x="162" y="225"/>
                    </a:cubicBezTo>
                    <a:lnTo>
                      <a:pt x="162" y="225"/>
                    </a:lnTo>
                    <a:cubicBezTo>
                      <a:pt x="162" y="225"/>
                      <a:pt x="161" y="224"/>
                      <a:pt x="161" y="223"/>
                    </a:cubicBezTo>
                    <a:cubicBezTo>
                      <a:pt x="161" y="223"/>
                      <a:pt x="161" y="223"/>
                      <a:pt x="161" y="222"/>
                    </a:cubicBezTo>
                    <a:cubicBezTo>
                      <a:pt x="161" y="218"/>
                      <a:pt x="160" y="213"/>
                      <a:pt x="159" y="209"/>
                    </a:cubicBezTo>
                    <a:lnTo>
                      <a:pt x="155" y="201"/>
                    </a:lnTo>
                    <a:lnTo>
                      <a:pt x="155" y="201"/>
                    </a:lnTo>
                    <a:cubicBezTo>
                      <a:pt x="155" y="200"/>
                      <a:pt x="154" y="196"/>
                      <a:pt x="153" y="193"/>
                    </a:cubicBezTo>
                    <a:lnTo>
                      <a:pt x="153" y="187"/>
                    </a:lnTo>
                    <a:cubicBezTo>
                      <a:pt x="153" y="184"/>
                      <a:pt x="155" y="179"/>
                      <a:pt x="155" y="175"/>
                    </a:cubicBezTo>
                    <a:cubicBezTo>
                      <a:pt x="156" y="172"/>
                      <a:pt x="159" y="170"/>
                      <a:pt x="161" y="166"/>
                    </a:cubicBezTo>
                    <a:lnTo>
                      <a:pt x="163" y="162"/>
                    </a:lnTo>
                    <a:lnTo>
                      <a:pt x="166" y="159"/>
                    </a:lnTo>
                    <a:lnTo>
                      <a:pt x="169" y="156"/>
                    </a:lnTo>
                    <a:lnTo>
                      <a:pt x="173" y="154"/>
                    </a:lnTo>
                    <a:cubicBezTo>
                      <a:pt x="176" y="154"/>
                      <a:pt x="178" y="153"/>
                      <a:pt x="181" y="151"/>
                    </a:cubicBezTo>
                    <a:close/>
                    <a:moveTo>
                      <a:pt x="182" y="1"/>
                    </a:moveTo>
                    <a:cubicBezTo>
                      <a:pt x="172" y="1"/>
                      <a:pt x="162" y="1"/>
                      <a:pt x="152" y="3"/>
                    </a:cubicBezTo>
                    <a:cubicBezTo>
                      <a:pt x="87" y="14"/>
                      <a:pt x="38" y="66"/>
                      <a:pt x="15" y="125"/>
                    </a:cubicBezTo>
                    <a:cubicBezTo>
                      <a:pt x="4" y="158"/>
                      <a:pt x="0" y="193"/>
                      <a:pt x="8" y="227"/>
                    </a:cubicBezTo>
                    <a:cubicBezTo>
                      <a:pt x="12" y="249"/>
                      <a:pt x="22" y="269"/>
                      <a:pt x="36" y="285"/>
                    </a:cubicBezTo>
                    <a:cubicBezTo>
                      <a:pt x="44" y="306"/>
                      <a:pt x="56" y="328"/>
                      <a:pt x="69" y="346"/>
                    </a:cubicBezTo>
                    <a:cubicBezTo>
                      <a:pt x="104" y="396"/>
                      <a:pt x="149" y="439"/>
                      <a:pt x="201" y="471"/>
                    </a:cubicBezTo>
                    <a:cubicBezTo>
                      <a:pt x="210" y="476"/>
                      <a:pt x="220" y="479"/>
                      <a:pt x="229" y="479"/>
                    </a:cubicBezTo>
                    <a:cubicBezTo>
                      <a:pt x="239" y="479"/>
                      <a:pt x="248" y="476"/>
                      <a:pt x="257" y="471"/>
                    </a:cubicBezTo>
                    <a:cubicBezTo>
                      <a:pt x="316" y="427"/>
                      <a:pt x="363" y="371"/>
                      <a:pt x="384" y="299"/>
                    </a:cubicBezTo>
                    <a:cubicBezTo>
                      <a:pt x="406" y="231"/>
                      <a:pt x="394" y="156"/>
                      <a:pt x="353" y="97"/>
                    </a:cubicBezTo>
                    <a:cubicBezTo>
                      <a:pt x="313" y="39"/>
                      <a:pt x="251" y="1"/>
                      <a:pt x="182" y="1"/>
                    </a:cubicBez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7"/>
              <p:cNvSpPr/>
              <p:nvPr/>
            </p:nvSpPr>
            <p:spPr>
              <a:xfrm>
                <a:off x="1950750" y="4075703"/>
                <a:ext cx="49741" cy="47681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25" extrusionOk="0">
                    <a:moveTo>
                      <a:pt x="193" y="0"/>
                    </a:moveTo>
                    <a:cubicBezTo>
                      <a:pt x="178" y="0"/>
                      <a:pt x="163" y="3"/>
                      <a:pt x="149" y="8"/>
                    </a:cubicBezTo>
                    <a:cubicBezTo>
                      <a:pt x="122" y="19"/>
                      <a:pt x="106" y="49"/>
                      <a:pt x="112" y="79"/>
                    </a:cubicBezTo>
                    <a:cubicBezTo>
                      <a:pt x="114" y="83"/>
                      <a:pt x="116" y="89"/>
                      <a:pt x="120" y="93"/>
                    </a:cubicBezTo>
                    <a:cubicBezTo>
                      <a:pt x="87" y="133"/>
                      <a:pt x="60" y="177"/>
                      <a:pt x="37" y="224"/>
                    </a:cubicBezTo>
                    <a:cubicBezTo>
                      <a:pt x="9" y="284"/>
                      <a:pt x="1" y="358"/>
                      <a:pt x="2" y="423"/>
                    </a:cubicBezTo>
                    <a:cubicBezTo>
                      <a:pt x="4" y="483"/>
                      <a:pt x="19" y="543"/>
                      <a:pt x="45" y="597"/>
                    </a:cubicBezTo>
                    <a:lnTo>
                      <a:pt x="123" y="608"/>
                    </a:lnTo>
                    <a:lnTo>
                      <a:pt x="272" y="585"/>
                    </a:lnTo>
                    <a:lnTo>
                      <a:pt x="300" y="587"/>
                    </a:lnTo>
                    <a:cubicBezTo>
                      <a:pt x="297" y="583"/>
                      <a:pt x="293" y="579"/>
                      <a:pt x="289" y="576"/>
                    </a:cubicBezTo>
                    <a:cubicBezTo>
                      <a:pt x="286" y="572"/>
                      <a:pt x="280" y="564"/>
                      <a:pt x="278" y="561"/>
                    </a:cubicBezTo>
                    <a:cubicBezTo>
                      <a:pt x="269" y="549"/>
                      <a:pt x="262" y="538"/>
                      <a:pt x="255" y="525"/>
                    </a:cubicBezTo>
                    <a:cubicBezTo>
                      <a:pt x="252" y="518"/>
                      <a:pt x="249" y="513"/>
                      <a:pt x="246" y="507"/>
                    </a:cubicBezTo>
                    <a:cubicBezTo>
                      <a:pt x="243" y="501"/>
                      <a:pt x="242" y="498"/>
                      <a:pt x="242" y="498"/>
                    </a:cubicBezTo>
                    <a:lnTo>
                      <a:pt x="242" y="498"/>
                    </a:lnTo>
                    <a:cubicBezTo>
                      <a:pt x="241" y="498"/>
                      <a:pt x="242" y="501"/>
                      <a:pt x="245" y="507"/>
                    </a:cubicBezTo>
                    <a:lnTo>
                      <a:pt x="234" y="480"/>
                    </a:lnTo>
                    <a:cubicBezTo>
                      <a:pt x="232" y="477"/>
                      <a:pt x="231" y="473"/>
                      <a:pt x="229" y="470"/>
                    </a:cubicBezTo>
                    <a:cubicBezTo>
                      <a:pt x="229" y="468"/>
                      <a:pt x="223" y="455"/>
                      <a:pt x="222" y="452"/>
                    </a:cubicBezTo>
                    <a:cubicBezTo>
                      <a:pt x="217" y="435"/>
                      <a:pt x="213" y="418"/>
                      <a:pt x="207" y="401"/>
                    </a:cubicBezTo>
                    <a:cubicBezTo>
                      <a:pt x="202" y="382"/>
                      <a:pt x="199" y="366"/>
                      <a:pt x="194" y="348"/>
                    </a:cubicBezTo>
                    <a:lnTo>
                      <a:pt x="193" y="342"/>
                    </a:lnTo>
                    <a:cubicBezTo>
                      <a:pt x="193" y="333"/>
                      <a:pt x="192" y="324"/>
                      <a:pt x="191" y="315"/>
                    </a:cubicBezTo>
                    <a:cubicBezTo>
                      <a:pt x="190" y="283"/>
                      <a:pt x="189" y="250"/>
                      <a:pt x="190" y="219"/>
                    </a:cubicBezTo>
                    <a:cubicBezTo>
                      <a:pt x="192" y="193"/>
                      <a:pt x="200" y="168"/>
                      <a:pt x="210" y="145"/>
                    </a:cubicBezTo>
                    <a:cubicBezTo>
                      <a:pt x="308" y="183"/>
                      <a:pt x="386" y="245"/>
                      <a:pt x="431" y="341"/>
                    </a:cubicBezTo>
                    <a:cubicBezTo>
                      <a:pt x="450" y="384"/>
                      <a:pt x="459" y="431"/>
                      <a:pt x="459" y="478"/>
                    </a:cubicBezTo>
                    <a:cubicBezTo>
                      <a:pt x="459" y="485"/>
                      <a:pt x="459" y="493"/>
                      <a:pt x="458" y="500"/>
                    </a:cubicBezTo>
                    <a:cubicBezTo>
                      <a:pt x="458" y="502"/>
                      <a:pt x="457" y="509"/>
                      <a:pt x="457" y="512"/>
                    </a:cubicBezTo>
                    <a:cubicBezTo>
                      <a:pt x="456" y="523"/>
                      <a:pt x="453" y="533"/>
                      <a:pt x="451" y="544"/>
                    </a:cubicBezTo>
                    <a:cubicBezTo>
                      <a:pt x="449" y="549"/>
                      <a:pt x="447" y="556"/>
                      <a:pt x="446" y="561"/>
                    </a:cubicBezTo>
                    <a:cubicBezTo>
                      <a:pt x="446" y="563"/>
                      <a:pt x="445" y="565"/>
                      <a:pt x="443" y="566"/>
                    </a:cubicBezTo>
                    <a:lnTo>
                      <a:pt x="442" y="569"/>
                    </a:lnTo>
                    <a:cubicBezTo>
                      <a:pt x="439" y="575"/>
                      <a:pt x="436" y="582"/>
                      <a:pt x="432" y="589"/>
                    </a:cubicBezTo>
                    <a:cubicBezTo>
                      <a:pt x="432" y="590"/>
                      <a:pt x="428" y="594"/>
                      <a:pt x="425" y="598"/>
                    </a:cubicBezTo>
                    <a:lnTo>
                      <a:pt x="572" y="621"/>
                    </a:lnTo>
                    <a:lnTo>
                      <a:pt x="622" y="624"/>
                    </a:lnTo>
                    <a:cubicBezTo>
                      <a:pt x="652" y="517"/>
                      <a:pt x="635" y="404"/>
                      <a:pt x="589" y="302"/>
                    </a:cubicBezTo>
                    <a:cubicBezTo>
                      <a:pt x="536" y="191"/>
                      <a:pt x="450" y="101"/>
                      <a:pt x="341" y="46"/>
                    </a:cubicBezTo>
                    <a:cubicBezTo>
                      <a:pt x="301" y="26"/>
                      <a:pt x="244" y="0"/>
                      <a:pt x="193" y="0"/>
                    </a:cubicBez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7"/>
              <p:cNvSpPr/>
              <p:nvPr/>
            </p:nvSpPr>
            <p:spPr>
              <a:xfrm>
                <a:off x="1900664" y="3963551"/>
                <a:ext cx="51496" cy="65915"/>
              </a:xfrm>
              <a:custGeom>
                <a:avLst/>
                <a:gdLst/>
                <a:ahLst/>
                <a:cxnLst/>
                <a:rect l="l" t="t" r="r" b="b"/>
                <a:pathLst>
                  <a:path w="675" h="864" extrusionOk="0">
                    <a:moveTo>
                      <a:pt x="256" y="130"/>
                    </a:moveTo>
                    <a:cubicBezTo>
                      <a:pt x="275" y="130"/>
                      <a:pt x="296" y="150"/>
                      <a:pt x="310" y="162"/>
                    </a:cubicBezTo>
                    <a:cubicBezTo>
                      <a:pt x="353" y="205"/>
                      <a:pt x="393" y="252"/>
                      <a:pt x="426" y="302"/>
                    </a:cubicBezTo>
                    <a:cubicBezTo>
                      <a:pt x="480" y="384"/>
                      <a:pt x="521" y="473"/>
                      <a:pt x="520" y="569"/>
                    </a:cubicBezTo>
                    <a:cubicBezTo>
                      <a:pt x="520" y="641"/>
                      <a:pt x="485" y="720"/>
                      <a:pt x="403" y="725"/>
                    </a:cubicBezTo>
                    <a:lnTo>
                      <a:pt x="402" y="725"/>
                    </a:lnTo>
                    <a:cubicBezTo>
                      <a:pt x="397" y="726"/>
                      <a:pt x="392" y="726"/>
                      <a:pt x="388" y="726"/>
                    </a:cubicBezTo>
                    <a:cubicBezTo>
                      <a:pt x="303" y="726"/>
                      <a:pt x="225" y="663"/>
                      <a:pt x="187" y="590"/>
                    </a:cubicBezTo>
                    <a:cubicBezTo>
                      <a:pt x="121" y="469"/>
                      <a:pt x="134" y="318"/>
                      <a:pt x="150" y="184"/>
                    </a:cubicBezTo>
                    <a:lnTo>
                      <a:pt x="150" y="184"/>
                    </a:lnTo>
                    <a:cubicBezTo>
                      <a:pt x="158" y="194"/>
                      <a:pt x="167" y="198"/>
                      <a:pt x="176" y="198"/>
                    </a:cubicBezTo>
                    <a:cubicBezTo>
                      <a:pt x="197" y="198"/>
                      <a:pt x="218" y="177"/>
                      <a:pt x="220" y="156"/>
                    </a:cubicBezTo>
                    <a:cubicBezTo>
                      <a:pt x="221" y="141"/>
                      <a:pt x="243" y="130"/>
                      <a:pt x="256" y="130"/>
                    </a:cubicBezTo>
                    <a:close/>
                    <a:moveTo>
                      <a:pt x="259" y="1"/>
                    </a:moveTo>
                    <a:cubicBezTo>
                      <a:pt x="259" y="1"/>
                      <a:pt x="258" y="1"/>
                      <a:pt x="257" y="1"/>
                    </a:cubicBezTo>
                    <a:cubicBezTo>
                      <a:pt x="211" y="2"/>
                      <a:pt x="169" y="25"/>
                      <a:pt x="144" y="65"/>
                    </a:cubicBezTo>
                    <a:cubicBezTo>
                      <a:pt x="133" y="81"/>
                      <a:pt x="127" y="99"/>
                      <a:pt x="127" y="118"/>
                    </a:cubicBezTo>
                    <a:cubicBezTo>
                      <a:pt x="125" y="118"/>
                      <a:pt x="123" y="118"/>
                      <a:pt x="121" y="118"/>
                    </a:cubicBezTo>
                    <a:cubicBezTo>
                      <a:pt x="107" y="118"/>
                      <a:pt x="95" y="127"/>
                      <a:pt x="90" y="141"/>
                    </a:cubicBezTo>
                    <a:cubicBezTo>
                      <a:pt x="48" y="306"/>
                      <a:pt x="1" y="499"/>
                      <a:pt x="83" y="661"/>
                    </a:cubicBezTo>
                    <a:cubicBezTo>
                      <a:pt x="141" y="775"/>
                      <a:pt x="268" y="863"/>
                      <a:pt x="397" y="863"/>
                    </a:cubicBezTo>
                    <a:cubicBezTo>
                      <a:pt x="409" y="863"/>
                      <a:pt x="421" y="863"/>
                      <a:pt x="433" y="861"/>
                    </a:cubicBezTo>
                    <a:cubicBezTo>
                      <a:pt x="583" y="842"/>
                      <a:pt x="669" y="705"/>
                      <a:pt x="671" y="562"/>
                    </a:cubicBezTo>
                    <a:cubicBezTo>
                      <a:pt x="674" y="403"/>
                      <a:pt x="598" y="267"/>
                      <a:pt x="496" y="151"/>
                    </a:cubicBezTo>
                    <a:cubicBezTo>
                      <a:pt x="436" y="83"/>
                      <a:pt x="357" y="1"/>
                      <a:pt x="259" y="1"/>
                    </a:cubicBez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>
                <a:off x="2088378" y="3942346"/>
                <a:ext cx="53479" cy="72628"/>
              </a:xfrm>
              <a:custGeom>
                <a:avLst/>
                <a:gdLst/>
                <a:ahLst/>
                <a:cxnLst/>
                <a:rect l="l" t="t" r="r" b="b"/>
                <a:pathLst>
                  <a:path w="701" h="952" extrusionOk="0">
                    <a:moveTo>
                      <a:pt x="195" y="116"/>
                    </a:moveTo>
                    <a:cubicBezTo>
                      <a:pt x="234" y="117"/>
                      <a:pt x="273" y="123"/>
                      <a:pt x="309" y="136"/>
                    </a:cubicBezTo>
                    <a:cubicBezTo>
                      <a:pt x="357" y="154"/>
                      <a:pt x="400" y="184"/>
                      <a:pt x="434" y="222"/>
                    </a:cubicBezTo>
                    <a:cubicBezTo>
                      <a:pt x="513" y="308"/>
                      <a:pt x="532" y="438"/>
                      <a:pt x="528" y="549"/>
                    </a:cubicBezTo>
                    <a:cubicBezTo>
                      <a:pt x="525" y="605"/>
                      <a:pt x="521" y="666"/>
                      <a:pt x="501" y="718"/>
                    </a:cubicBezTo>
                    <a:cubicBezTo>
                      <a:pt x="485" y="758"/>
                      <a:pt x="463" y="771"/>
                      <a:pt x="425" y="771"/>
                    </a:cubicBezTo>
                    <a:cubicBezTo>
                      <a:pt x="424" y="771"/>
                      <a:pt x="422" y="771"/>
                      <a:pt x="420" y="771"/>
                    </a:cubicBezTo>
                    <a:cubicBezTo>
                      <a:pt x="381" y="770"/>
                      <a:pt x="336" y="745"/>
                      <a:pt x="304" y="717"/>
                    </a:cubicBezTo>
                    <a:cubicBezTo>
                      <a:pt x="265" y="683"/>
                      <a:pt x="236" y="641"/>
                      <a:pt x="215" y="594"/>
                    </a:cubicBezTo>
                    <a:cubicBezTo>
                      <a:pt x="188" y="532"/>
                      <a:pt x="182" y="463"/>
                      <a:pt x="178" y="396"/>
                    </a:cubicBezTo>
                    <a:cubicBezTo>
                      <a:pt x="171" y="312"/>
                      <a:pt x="184" y="229"/>
                      <a:pt x="199" y="145"/>
                    </a:cubicBezTo>
                    <a:cubicBezTo>
                      <a:pt x="201" y="136"/>
                      <a:pt x="199" y="125"/>
                      <a:pt x="195" y="116"/>
                    </a:cubicBezTo>
                    <a:close/>
                    <a:moveTo>
                      <a:pt x="240" y="1"/>
                    </a:moveTo>
                    <a:cubicBezTo>
                      <a:pt x="201" y="1"/>
                      <a:pt x="162" y="10"/>
                      <a:pt x="129" y="31"/>
                    </a:cubicBezTo>
                    <a:cubicBezTo>
                      <a:pt x="103" y="47"/>
                      <a:pt x="100" y="84"/>
                      <a:pt x="124" y="102"/>
                    </a:cubicBezTo>
                    <a:cubicBezTo>
                      <a:pt x="119" y="108"/>
                      <a:pt x="116" y="114"/>
                      <a:pt x="114" y="121"/>
                    </a:cubicBezTo>
                    <a:cubicBezTo>
                      <a:pt x="55" y="290"/>
                      <a:pt x="0" y="471"/>
                      <a:pt x="59" y="648"/>
                    </a:cubicBezTo>
                    <a:cubicBezTo>
                      <a:pt x="108" y="796"/>
                      <a:pt x="223" y="927"/>
                      <a:pt x="385" y="949"/>
                    </a:cubicBezTo>
                    <a:cubicBezTo>
                      <a:pt x="399" y="951"/>
                      <a:pt x="413" y="952"/>
                      <a:pt x="427" y="952"/>
                    </a:cubicBezTo>
                    <a:cubicBezTo>
                      <a:pt x="498" y="952"/>
                      <a:pt x="570" y="929"/>
                      <a:pt x="618" y="873"/>
                    </a:cubicBezTo>
                    <a:cubicBezTo>
                      <a:pt x="677" y="805"/>
                      <a:pt x="688" y="714"/>
                      <a:pt x="692" y="626"/>
                    </a:cubicBezTo>
                    <a:cubicBezTo>
                      <a:pt x="701" y="464"/>
                      <a:pt x="667" y="295"/>
                      <a:pt x="562" y="168"/>
                    </a:cubicBezTo>
                    <a:cubicBezTo>
                      <a:pt x="508" y="104"/>
                      <a:pt x="440" y="54"/>
                      <a:pt x="363" y="26"/>
                    </a:cubicBezTo>
                    <a:cubicBezTo>
                      <a:pt x="324" y="11"/>
                      <a:pt x="282" y="1"/>
                      <a:pt x="240" y="1"/>
                    </a:cubicBez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>
                <a:off x="2111952" y="3802200"/>
                <a:ext cx="46079" cy="54318"/>
              </a:xfrm>
              <a:custGeom>
                <a:avLst/>
                <a:gdLst/>
                <a:ahLst/>
                <a:cxnLst/>
                <a:rect l="l" t="t" r="r" b="b"/>
                <a:pathLst>
                  <a:path w="604" h="712" extrusionOk="0">
                    <a:moveTo>
                      <a:pt x="181" y="1"/>
                    </a:moveTo>
                    <a:cubicBezTo>
                      <a:pt x="144" y="1"/>
                      <a:pt x="107" y="10"/>
                      <a:pt x="71" y="30"/>
                    </a:cubicBezTo>
                    <a:cubicBezTo>
                      <a:pt x="19" y="59"/>
                      <a:pt x="45" y="144"/>
                      <a:pt x="98" y="144"/>
                    </a:cubicBezTo>
                    <a:cubicBezTo>
                      <a:pt x="104" y="144"/>
                      <a:pt x="110" y="143"/>
                      <a:pt x="117" y="140"/>
                    </a:cubicBezTo>
                    <a:cubicBezTo>
                      <a:pt x="137" y="132"/>
                      <a:pt x="158" y="127"/>
                      <a:pt x="179" y="127"/>
                    </a:cubicBezTo>
                    <a:cubicBezTo>
                      <a:pt x="200" y="127"/>
                      <a:pt x="221" y="132"/>
                      <a:pt x="241" y="140"/>
                    </a:cubicBezTo>
                    <a:cubicBezTo>
                      <a:pt x="280" y="157"/>
                      <a:pt x="316" y="184"/>
                      <a:pt x="341" y="218"/>
                    </a:cubicBezTo>
                    <a:cubicBezTo>
                      <a:pt x="373" y="261"/>
                      <a:pt x="399" y="307"/>
                      <a:pt x="420" y="356"/>
                    </a:cubicBezTo>
                    <a:cubicBezTo>
                      <a:pt x="443" y="403"/>
                      <a:pt x="465" y="449"/>
                      <a:pt x="469" y="503"/>
                    </a:cubicBezTo>
                    <a:cubicBezTo>
                      <a:pt x="469" y="504"/>
                      <a:pt x="469" y="504"/>
                      <a:pt x="469" y="505"/>
                    </a:cubicBezTo>
                    <a:cubicBezTo>
                      <a:pt x="469" y="508"/>
                      <a:pt x="467" y="511"/>
                      <a:pt x="466" y="514"/>
                    </a:cubicBezTo>
                    <a:cubicBezTo>
                      <a:pt x="465" y="519"/>
                      <a:pt x="463" y="524"/>
                      <a:pt x="462" y="528"/>
                    </a:cubicBezTo>
                    <a:lnTo>
                      <a:pt x="460" y="530"/>
                    </a:lnTo>
                    <a:cubicBezTo>
                      <a:pt x="459" y="533"/>
                      <a:pt x="454" y="541"/>
                      <a:pt x="453" y="542"/>
                    </a:cubicBezTo>
                    <a:cubicBezTo>
                      <a:pt x="447" y="549"/>
                      <a:pt x="442" y="554"/>
                      <a:pt x="435" y="559"/>
                    </a:cubicBezTo>
                    <a:lnTo>
                      <a:pt x="434" y="561"/>
                    </a:lnTo>
                    <a:lnTo>
                      <a:pt x="433" y="561"/>
                    </a:lnTo>
                    <a:cubicBezTo>
                      <a:pt x="430" y="564"/>
                      <a:pt x="427" y="566"/>
                      <a:pt x="424" y="568"/>
                    </a:cubicBezTo>
                    <a:cubicBezTo>
                      <a:pt x="416" y="572"/>
                      <a:pt x="410" y="575"/>
                      <a:pt x="402" y="579"/>
                    </a:cubicBezTo>
                    <a:cubicBezTo>
                      <a:pt x="401" y="579"/>
                      <a:pt x="391" y="583"/>
                      <a:pt x="387" y="584"/>
                    </a:cubicBezTo>
                    <a:cubicBezTo>
                      <a:pt x="377" y="587"/>
                      <a:pt x="366" y="589"/>
                      <a:pt x="355" y="591"/>
                    </a:cubicBezTo>
                    <a:lnTo>
                      <a:pt x="353" y="591"/>
                    </a:lnTo>
                    <a:cubicBezTo>
                      <a:pt x="349" y="591"/>
                      <a:pt x="343" y="592"/>
                      <a:pt x="338" y="592"/>
                    </a:cubicBezTo>
                    <a:lnTo>
                      <a:pt x="315" y="592"/>
                    </a:lnTo>
                    <a:cubicBezTo>
                      <a:pt x="311" y="592"/>
                      <a:pt x="308" y="592"/>
                      <a:pt x="305" y="591"/>
                    </a:cubicBezTo>
                    <a:lnTo>
                      <a:pt x="298" y="590"/>
                    </a:lnTo>
                    <a:cubicBezTo>
                      <a:pt x="287" y="588"/>
                      <a:pt x="277" y="586"/>
                      <a:pt x="268" y="583"/>
                    </a:cubicBezTo>
                    <a:lnTo>
                      <a:pt x="260" y="580"/>
                    </a:lnTo>
                    <a:lnTo>
                      <a:pt x="252" y="575"/>
                    </a:lnTo>
                    <a:cubicBezTo>
                      <a:pt x="245" y="572"/>
                      <a:pt x="238" y="568"/>
                      <a:pt x="231" y="563"/>
                    </a:cubicBezTo>
                    <a:cubicBezTo>
                      <a:pt x="213" y="549"/>
                      <a:pt x="196" y="534"/>
                      <a:pt x="181" y="515"/>
                    </a:cubicBezTo>
                    <a:cubicBezTo>
                      <a:pt x="114" y="440"/>
                      <a:pt x="86" y="327"/>
                      <a:pt x="66" y="230"/>
                    </a:cubicBezTo>
                    <a:cubicBezTo>
                      <a:pt x="62" y="214"/>
                      <a:pt x="48" y="207"/>
                      <a:pt x="35" y="207"/>
                    </a:cubicBezTo>
                    <a:cubicBezTo>
                      <a:pt x="18" y="207"/>
                      <a:pt x="1" y="218"/>
                      <a:pt x="1" y="239"/>
                    </a:cubicBezTo>
                    <a:cubicBezTo>
                      <a:pt x="6" y="355"/>
                      <a:pt x="23" y="477"/>
                      <a:pt x="90" y="576"/>
                    </a:cubicBezTo>
                    <a:cubicBezTo>
                      <a:pt x="146" y="659"/>
                      <a:pt x="234" y="712"/>
                      <a:pt x="333" y="712"/>
                    </a:cubicBezTo>
                    <a:cubicBezTo>
                      <a:pt x="343" y="712"/>
                      <a:pt x="353" y="711"/>
                      <a:pt x="363" y="710"/>
                    </a:cubicBezTo>
                    <a:cubicBezTo>
                      <a:pt x="460" y="700"/>
                      <a:pt x="563" y="644"/>
                      <a:pt x="586" y="541"/>
                    </a:cubicBezTo>
                    <a:cubicBezTo>
                      <a:pt x="603" y="467"/>
                      <a:pt x="577" y="399"/>
                      <a:pt x="547" y="333"/>
                    </a:cubicBezTo>
                    <a:cubicBezTo>
                      <a:pt x="522" y="274"/>
                      <a:pt x="493" y="218"/>
                      <a:pt x="458" y="166"/>
                    </a:cubicBezTo>
                    <a:cubicBezTo>
                      <a:pt x="396" y="78"/>
                      <a:pt x="290" y="1"/>
                      <a:pt x="181" y="1"/>
                    </a:cubicBez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7"/>
              <p:cNvSpPr/>
              <p:nvPr/>
            </p:nvSpPr>
            <p:spPr>
              <a:xfrm>
                <a:off x="2244381" y="3829549"/>
                <a:ext cx="56149" cy="70721"/>
              </a:xfrm>
              <a:custGeom>
                <a:avLst/>
                <a:gdLst/>
                <a:ahLst/>
                <a:cxnLst/>
                <a:rect l="l" t="t" r="r" b="b"/>
                <a:pathLst>
                  <a:path w="736" h="927" extrusionOk="0">
                    <a:moveTo>
                      <a:pt x="245" y="0"/>
                    </a:moveTo>
                    <a:cubicBezTo>
                      <a:pt x="211" y="0"/>
                      <a:pt x="176" y="6"/>
                      <a:pt x="142" y="19"/>
                    </a:cubicBezTo>
                    <a:cubicBezTo>
                      <a:pt x="110" y="31"/>
                      <a:pt x="93" y="84"/>
                      <a:pt x="131" y="101"/>
                    </a:cubicBezTo>
                    <a:cubicBezTo>
                      <a:pt x="180" y="124"/>
                      <a:pt x="227" y="150"/>
                      <a:pt x="275" y="172"/>
                    </a:cubicBezTo>
                    <a:cubicBezTo>
                      <a:pt x="325" y="194"/>
                      <a:pt x="370" y="222"/>
                      <a:pt x="409" y="256"/>
                    </a:cubicBezTo>
                    <a:cubicBezTo>
                      <a:pt x="488" y="326"/>
                      <a:pt x="549" y="423"/>
                      <a:pt x="562" y="529"/>
                    </a:cubicBezTo>
                    <a:cubicBezTo>
                      <a:pt x="572" y="613"/>
                      <a:pt x="545" y="730"/>
                      <a:pt x="461" y="773"/>
                    </a:cubicBezTo>
                    <a:cubicBezTo>
                      <a:pt x="447" y="780"/>
                      <a:pt x="432" y="783"/>
                      <a:pt x="418" y="783"/>
                    </a:cubicBezTo>
                    <a:cubicBezTo>
                      <a:pt x="336" y="783"/>
                      <a:pt x="272" y="671"/>
                      <a:pt x="237" y="610"/>
                    </a:cubicBezTo>
                    <a:cubicBezTo>
                      <a:pt x="154" y="467"/>
                      <a:pt x="98" y="309"/>
                      <a:pt x="73" y="145"/>
                    </a:cubicBezTo>
                    <a:cubicBezTo>
                      <a:pt x="71" y="123"/>
                      <a:pt x="52" y="111"/>
                      <a:pt x="34" y="111"/>
                    </a:cubicBezTo>
                    <a:cubicBezTo>
                      <a:pt x="17" y="111"/>
                      <a:pt x="1" y="122"/>
                      <a:pt x="2" y="145"/>
                    </a:cubicBezTo>
                    <a:cubicBezTo>
                      <a:pt x="6" y="234"/>
                      <a:pt x="17" y="321"/>
                      <a:pt x="33" y="408"/>
                    </a:cubicBezTo>
                    <a:cubicBezTo>
                      <a:pt x="48" y="495"/>
                      <a:pt x="84" y="580"/>
                      <a:pt x="122" y="660"/>
                    </a:cubicBezTo>
                    <a:cubicBezTo>
                      <a:pt x="181" y="785"/>
                      <a:pt x="276" y="926"/>
                      <a:pt x="423" y="926"/>
                    </a:cubicBezTo>
                    <a:cubicBezTo>
                      <a:pt x="439" y="926"/>
                      <a:pt x="455" y="925"/>
                      <a:pt x="472" y="921"/>
                    </a:cubicBezTo>
                    <a:cubicBezTo>
                      <a:pt x="618" y="892"/>
                      <a:pt x="705" y="736"/>
                      <a:pt x="720" y="599"/>
                    </a:cubicBezTo>
                    <a:cubicBezTo>
                      <a:pt x="735" y="452"/>
                      <a:pt x="676" y="304"/>
                      <a:pt x="584" y="191"/>
                    </a:cubicBezTo>
                    <a:cubicBezTo>
                      <a:pt x="502" y="88"/>
                      <a:pt x="377" y="0"/>
                      <a:pt x="245" y="0"/>
                    </a:cubicBez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7"/>
              <p:cNvSpPr/>
              <p:nvPr/>
            </p:nvSpPr>
            <p:spPr>
              <a:xfrm>
                <a:off x="2196674" y="3729956"/>
                <a:ext cx="38755" cy="56683"/>
              </a:xfrm>
              <a:custGeom>
                <a:avLst/>
                <a:gdLst/>
                <a:ahLst/>
                <a:cxnLst/>
                <a:rect l="l" t="t" r="r" b="b"/>
                <a:pathLst>
                  <a:path w="508" h="743" extrusionOk="0">
                    <a:moveTo>
                      <a:pt x="193" y="0"/>
                    </a:moveTo>
                    <a:cubicBezTo>
                      <a:pt x="158" y="0"/>
                      <a:pt x="122" y="8"/>
                      <a:pt x="90" y="22"/>
                    </a:cubicBezTo>
                    <a:cubicBezTo>
                      <a:pt x="38" y="45"/>
                      <a:pt x="9" y="91"/>
                      <a:pt x="4" y="146"/>
                    </a:cubicBezTo>
                    <a:cubicBezTo>
                      <a:pt x="3" y="158"/>
                      <a:pt x="13" y="164"/>
                      <a:pt x="23" y="164"/>
                    </a:cubicBezTo>
                    <a:cubicBezTo>
                      <a:pt x="28" y="164"/>
                      <a:pt x="33" y="163"/>
                      <a:pt x="37" y="159"/>
                    </a:cubicBezTo>
                    <a:cubicBezTo>
                      <a:pt x="61" y="137"/>
                      <a:pt x="94" y="129"/>
                      <a:pt x="126" y="123"/>
                    </a:cubicBezTo>
                    <a:cubicBezTo>
                      <a:pt x="134" y="122"/>
                      <a:pt x="143" y="121"/>
                      <a:pt x="151" y="121"/>
                    </a:cubicBezTo>
                    <a:cubicBezTo>
                      <a:pt x="157" y="121"/>
                      <a:pt x="163" y="121"/>
                      <a:pt x="169" y="122"/>
                    </a:cubicBezTo>
                    <a:lnTo>
                      <a:pt x="175" y="122"/>
                    </a:lnTo>
                    <a:cubicBezTo>
                      <a:pt x="178" y="123"/>
                      <a:pt x="183" y="124"/>
                      <a:pt x="187" y="125"/>
                    </a:cubicBezTo>
                    <a:cubicBezTo>
                      <a:pt x="197" y="127"/>
                      <a:pt x="208" y="129"/>
                      <a:pt x="218" y="132"/>
                    </a:cubicBezTo>
                    <a:cubicBezTo>
                      <a:pt x="248" y="140"/>
                      <a:pt x="276" y="156"/>
                      <a:pt x="296" y="180"/>
                    </a:cubicBezTo>
                    <a:cubicBezTo>
                      <a:pt x="324" y="213"/>
                      <a:pt x="343" y="251"/>
                      <a:pt x="352" y="294"/>
                    </a:cubicBezTo>
                    <a:cubicBezTo>
                      <a:pt x="364" y="338"/>
                      <a:pt x="371" y="384"/>
                      <a:pt x="371" y="430"/>
                    </a:cubicBezTo>
                    <a:cubicBezTo>
                      <a:pt x="372" y="453"/>
                      <a:pt x="373" y="477"/>
                      <a:pt x="371" y="500"/>
                    </a:cubicBezTo>
                    <a:cubicBezTo>
                      <a:pt x="371" y="508"/>
                      <a:pt x="371" y="516"/>
                      <a:pt x="370" y="525"/>
                    </a:cubicBezTo>
                    <a:cubicBezTo>
                      <a:pt x="370" y="527"/>
                      <a:pt x="369" y="529"/>
                      <a:pt x="369" y="530"/>
                    </a:cubicBezTo>
                    <a:cubicBezTo>
                      <a:pt x="367" y="537"/>
                      <a:pt x="366" y="543"/>
                      <a:pt x="364" y="550"/>
                    </a:cubicBezTo>
                    <a:cubicBezTo>
                      <a:pt x="362" y="558"/>
                      <a:pt x="360" y="565"/>
                      <a:pt x="357" y="572"/>
                    </a:cubicBezTo>
                    <a:lnTo>
                      <a:pt x="357" y="572"/>
                    </a:lnTo>
                    <a:cubicBezTo>
                      <a:pt x="356" y="573"/>
                      <a:pt x="351" y="583"/>
                      <a:pt x="349" y="586"/>
                    </a:cubicBezTo>
                    <a:lnTo>
                      <a:pt x="343" y="592"/>
                    </a:lnTo>
                    <a:cubicBezTo>
                      <a:pt x="342" y="593"/>
                      <a:pt x="342" y="593"/>
                      <a:pt x="341" y="594"/>
                    </a:cubicBezTo>
                    <a:lnTo>
                      <a:pt x="339" y="594"/>
                    </a:lnTo>
                    <a:lnTo>
                      <a:pt x="334" y="596"/>
                    </a:lnTo>
                    <a:cubicBezTo>
                      <a:pt x="333" y="597"/>
                      <a:pt x="332" y="597"/>
                      <a:pt x="331" y="597"/>
                    </a:cubicBezTo>
                    <a:cubicBezTo>
                      <a:pt x="304" y="597"/>
                      <a:pt x="257" y="559"/>
                      <a:pt x="236" y="542"/>
                    </a:cubicBezTo>
                    <a:cubicBezTo>
                      <a:pt x="199" y="508"/>
                      <a:pt x="169" y="466"/>
                      <a:pt x="149" y="420"/>
                    </a:cubicBezTo>
                    <a:cubicBezTo>
                      <a:pt x="141" y="401"/>
                      <a:pt x="134" y="371"/>
                      <a:pt x="126" y="347"/>
                    </a:cubicBezTo>
                    <a:cubicBezTo>
                      <a:pt x="116" y="323"/>
                      <a:pt x="109" y="298"/>
                      <a:pt x="102" y="273"/>
                    </a:cubicBezTo>
                    <a:cubicBezTo>
                      <a:pt x="98" y="251"/>
                      <a:pt x="81" y="241"/>
                      <a:pt x="62" y="241"/>
                    </a:cubicBezTo>
                    <a:cubicBezTo>
                      <a:pt x="43" y="241"/>
                      <a:pt x="23" y="252"/>
                      <a:pt x="17" y="273"/>
                    </a:cubicBezTo>
                    <a:cubicBezTo>
                      <a:pt x="8" y="302"/>
                      <a:pt x="3" y="333"/>
                      <a:pt x="1" y="364"/>
                    </a:cubicBezTo>
                    <a:cubicBezTo>
                      <a:pt x="2" y="401"/>
                      <a:pt x="9" y="435"/>
                      <a:pt x="23" y="468"/>
                    </a:cubicBezTo>
                    <a:cubicBezTo>
                      <a:pt x="46" y="530"/>
                      <a:pt x="80" y="588"/>
                      <a:pt x="125" y="636"/>
                    </a:cubicBezTo>
                    <a:cubicBezTo>
                      <a:pt x="174" y="688"/>
                      <a:pt x="237" y="735"/>
                      <a:pt x="310" y="742"/>
                    </a:cubicBezTo>
                    <a:cubicBezTo>
                      <a:pt x="314" y="742"/>
                      <a:pt x="319" y="742"/>
                      <a:pt x="323" y="742"/>
                    </a:cubicBezTo>
                    <a:cubicBezTo>
                      <a:pt x="385" y="742"/>
                      <a:pt x="442" y="708"/>
                      <a:pt x="470" y="652"/>
                    </a:cubicBezTo>
                    <a:cubicBezTo>
                      <a:pt x="496" y="601"/>
                      <a:pt x="508" y="544"/>
                      <a:pt x="506" y="486"/>
                    </a:cubicBezTo>
                    <a:cubicBezTo>
                      <a:pt x="508" y="421"/>
                      <a:pt x="502" y="355"/>
                      <a:pt x="489" y="291"/>
                    </a:cubicBezTo>
                    <a:cubicBezTo>
                      <a:pt x="464" y="169"/>
                      <a:pt x="393" y="56"/>
                      <a:pt x="271" y="13"/>
                    </a:cubicBezTo>
                    <a:cubicBezTo>
                      <a:pt x="246" y="5"/>
                      <a:pt x="219" y="0"/>
                      <a:pt x="193" y="0"/>
                    </a:cubicBez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7"/>
              <p:cNvSpPr/>
              <p:nvPr/>
            </p:nvSpPr>
            <p:spPr>
              <a:xfrm>
                <a:off x="2276664" y="3785645"/>
                <a:ext cx="229" cy="229"/>
              </a:xfrm>
              <a:custGeom>
                <a:avLst/>
                <a:gdLst/>
                <a:ahLst/>
                <a:cxnLst/>
                <a:rect l="l" t="t" r="r" b="b"/>
                <a:pathLst>
                  <a:path w="3" h="3" extrusionOk="0">
                    <a:moveTo>
                      <a:pt x="3" y="0"/>
                    </a:moveTo>
                    <a:lnTo>
                      <a:pt x="3" y="0"/>
                    </a:lnTo>
                    <a:cubicBezTo>
                      <a:pt x="2" y="1"/>
                      <a:pt x="1" y="1"/>
                      <a:pt x="1" y="2"/>
                    </a:cubicBezTo>
                    <a:lnTo>
                      <a:pt x="2" y="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7"/>
              <p:cNvSpPr/>
              <p:nvPr/>
            </p:nvSpPr>
            <p:spPr>
              <a:xfrm>
                <a:off x="2325870" y="4070942"/>
                <a:ext cx="58133" cy="64694"/>
              </a:xfrm>
              <a:custGeom>
                <a:avLst/>
                <a:gdLst/>
                <a:ahLst/>
                <a:cxnLst/>
                <a:rect l="l" t="t" r="r" b="b"/>
                <a:pathLst>
                  <a:path w="762" h="848" extrusionOk="0">
                    <a:moveTo>
                      <a:pt x="300" y="172"/>
                    </a:moveTo>
                    <a:cubicBezTo>
                      <a:pt x="303" y="172"/>
                      <a:pt x="306" y="172"/>
                      <a:pt x="309" y="172"/>
                    </a:cubicBezTo>
                    <a:cubicBezTo>
                      <a:pt x="326" y="175"/>
                      <a:pt x="343" y="181"/>
                      <a:pt x="358" y="190"/>
                    </a:cubicBezTo>
                    <a:cubicBezTo>
                      <a:pt x="383" y="204"/>
                      <a:pt x="405" y="224"/>
                      <a:pt x="423" y="247"/>
                    </a:cubicBezTo>
                    <a:cubicBezTo>
                      <a:pt x="459" y="299"/>
                      <a:pt x="489" y="354"/>
                      <a:pt x="511" y="413"/>
                    </a:cubicBezTo>
                    <a:cubicBezTo>
                      <a:pt x="536" y="473"/>
                      <a:pt x="555" y="544"/>
                      <a:pt x="533" y="608"/>
                    </a:cubicBezTo>
                    <a:cubicBezTo>
                      <a:pt x="518" y="646"/>
                      <a:pt x="483" y="683"/>
                      <a:pt x="441" y="692"/>
                    </a:cubicBezTo>
                    <a:lnTo>
                      <a:pt x="424" y="692"/>
                    </a:lnTo>
                    <a:cubicBezTo>
                      <a:pt x="424" y="692"/>
                      <a:pt x="421" y="692"/>
                      <a:pt x="418" y="691"/>
                    </a:cubicBezTo>
                    <a:cubicBezTo>
                      <a:pt x="415" y="690"/>
                      <a:pt x="402" y="686"/>
                      <a:pt x="399" y="686"/>
                    </a:cubicBezTo>
                    <a:cubicBezTo>
                      <a:pt x="390" y="681"/>
                      <a:pt x="382" y="676"/>
                      <a:pt x="374" y="671"/>
                    </a:cubicBezTo>
                    <a:lnTo>
                      <a:pt x="371" y="667"/>
                    </a:lnTo>
                    <a:cubicBezTo>
                      <a:pt x="366" y="662"/>
                      <a:pt x="361" y="657"/>
                      <a:pt x="355" y="651"/>
                    </a:cubicBezTo>
                    <a:cubicBezTo>
                      <a:pt x="338" y="634"/>
                      <a:pt x="323" y="615"/>
                      <a:pt x="310" y="594"/>
                    </a:cubicBezTo>
                    <a:cubicBezTo>
                      <a:pt x="293" y="566"/>
                      <a:pt x="274" y="540"/>
                      <a:pt x="251" y="517"/>
                    </a:cubicBezTo>
                    <a:cubicBezTo>
                      <a:pt x="242" y="507"/>
                      <a:pt x="233" y="498"/>
                      <a:pt x="224" y="490"/>
                    </a:cubicBezTo>
                    <a:cubicBezTo>
                      <a:pt x="216" y="482"/>
                      <a:pt x="209" y="477"/>
                      <a:pt x="200" y="471"/>
                    </a:cubicBezTo>
                    <a:cubicBezTo>
                      <a:pt x="194" y="466"/>
                      <a:pt x="185" y="467"/>
                      <a:pt x="179" y="464"/>
                    </a:cubicBezTo>
                    <a:cubicBezTo>
                      <a:pt x="176" y="463"/>
                      <a:pt x="174" y="462"/>
                      <a:pt x="172" y="461"/>
                    </a:cubicBezTo>
                    <a:cubicBezTo>
                      <a:pt x="146" y="420"/>
                      <a:pt x="119" y="385"/>
                      <a:pt x="119" y="333"/>
                    </a:cubicBezTo>
                    <a:cubicBezTo>
                      <a:pt x="119" y="309"/>
                      <a:pt x="120" y="276"/>
                      <a:pt x="133" y="256"/>
                    </a:cubicBezTo>
                    <a:cubicBezTo>
                      <a:pt x="146" y="240"/>
                      <a:pt x="161" y="226"/>
                      <a:pt x="178" y="213"/>
                    </a:cubicBezTo>
                    <a:cubicBezTo>
                      <a:pt x="213" y="186"/>
                      <a:pt x="256" y="172"/>
                      <a:pt x="300" y="172"/>
                    </a:cubicBezTo>
                    <a:close/>
                    <a:moveTo>
                      <a:pt x="291" y="1"/>
                    </a:moveTo>
                    <a:cubicBezTo>
                      <a:pt x="221" y="1"/>
                      <a:pt x="152" y="25"/>
                      <a:pt x="94" y="77"/>
                    </a:cubicBezTo>
                    <a:cubicBezTo>
                      <a:pt x="29" y="136"/>
                      <a:pt x="0" y="233"/>
                      <a:pt x="7" y="320"/>
                    </a:cubicBezTo>
                    <a:cubicBezTo>
                      <a:pt x="13" y="395"/>
                      <a:pt x="48" y="497"/>
                      <a:pt x="120" y="534"/>
                    </a:cubicBezTo>
                    <a:cubicBezTo>
                      <a:pt x="120" y="539"/>
                      <a:pt x="121" y="543"/>
                      <a:pt x="123" y="548"/>
                    </a:cubicBezTo>
                    <a:cubicBezTo>
                      <a:pt x="135" y="577"/>
                      <a:pt x="149" y="605"/>
                      <a:pt x="164" y="633"/>
                    </a:cubicBezTo>
                    <a:cubicBezTo>
                      <a:pt x="197" y="688"/>
                      <a:pt x="230" y="745"/>
                      <a:pt x="280" y="787"/>
                    </a:cubicBezTo>
                    <a:cubicBezTo>
                      <a:pt x="326" y="825"/>
                      <a:pt x="381" y="847"/>
                      <a:pt x="439" y="847"/>
                    </a:cubicBezTo>
                    <a:cubicBezTo>
                      <a:pt x="461" y="847"/>
                      <a:pt x="484" y="844"/>
                      <a:pt x="507" y="836"/>
                    </a:cubicBezTo>
                    <a:cubicBezTo>
                      <a:pt x="590" y="806"/>
                      <a:pt x="657" y="742"/>
                      <a:pt x="689" y="660"/>
                    </a:cubicBezTo>
                    <a:cubicBezTo>
                      <a:pt x="761" y="483"/>
                      <a:pt x="661" y="261"/>
                      <a:pt x="547" y="123"/>
                    </a:cubicBezTo>
                    <a:cubicBezTo>
                      <a:pt x="481" y="45"/>
                      <a:pt x="386" y="1"/>
                      <a:pt x="291" y="1"/>
                    </a:cubicBez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7"/>
              <p:cNvSpPr/>
              <p:nvPr/>
            </p:nvSpPr>
            <p:spPr>
              <a:xfrm>
                <a:off x="2240884" y="4113772"/>
                <a:ext cx="153" cy="76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0" y="0"/>
                    </a:move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7"/>
              <p:cNvSpPr/>
              <p:nvPr/>
            </p:nvSpPr>
            <p:spPr>
              <a:xfrm>
                <a:off x="2214182" y="4065861"/>
                <a:ext cx="48292" cy="62710"/>
              </a:xfrm>
              <a:custGeom>
                <a:avLst/>
                <a:gdLst/>
                <a:ahLst/>
                <a:cxnLst/>
                <a:rect l="l" t="t" r="r" b="b"/>
                <a:pathLst>
                  <a:path w="633" h="822" extrusionOk="0">
                    <a:moveTo>
                      <a:pt x="355" y="627"/>
                    </a:moveTo>
                    <a:cubicBezTo>
                      <a:pt x="358" y="627"/>
                      <a:pt x="359" y="627"/>
                      <a:pt x="354" y="628"/>
                    </a:cubicBezTo>
                    <a:lnTo>
                      <a:pt x="355" y="627"/>
                    </a:lnTo>
                    <a:close/>
                    <a:moveTo>
                      <a:pt x="227" y="0"/>
                    </a:moveTo>
                    <a:cubicBezTo>
                      <a:pt x="154" y="0"/>
                      <a:pt x="121" y="101"/>
                      <a:pt x="171" y="151"/>
                    </a:cubicBezTo>
                    <a:cubicBezTo>
                      <a:pt x="190" y="170"/>
                      <a:pt x="214" y="180"/>
                      <a:pt x="236" y="194"/>
                    </a:cubicBezTo>
                    <a:cubicBezTo>
                      <a:pt x="244" y="198"/>
                      <a:pt x="251" y="204"/>
                      <a:pt x="259" y="209"/>
                    </a:cubicBezTo>
                    <a:lnTo>
                      <a:pt x="264" y="212"/>
                    </a:lnTo>
                    <a:cubicBezTo>
                      <a:pt x="268" y="215"/>
                      <a:pt x="272" y="219"/>
                      <a:pt x="277" y="223"/>
                    </a:cubicBezTo>
                    <a:cubicBezTo>
                      <a:pt x="293" y="237"/>
                      <a:pt x="309" y="252"/>
                      <a:pt x="323" y="268"/>
                    </a:cubicBezTo>
                    <a:cubicBezTo>
                      <a:pt x="326" y="272"/>
                      <a:pt x="337" y="284"/>
                      <a:pt x="339" y="286"/>
                    </a:cubicBezTo>
                    <a:lnTo>
                      <a:pt x="343" y="292"/>
                    </a:lnTo>
                    <a:cubicBezTo>
                      <a:pt x="346" y="298"/>
                      <a:pt x="349" y="302"/>
                      <a:pt x="353" y="307"/>
                    </a:cubicBezTo>
                    <a:cubicBezTo>
                      <a:pt x="364" y="325"/>
                      <a:pt x="375" y="345"/>
                      <a:pt x="385" y="364"/>
                    </a:cubicBezTo>
                    <a:cubicBezTo>
                      <a:pt x="387" y="367"/>
                      <a:pt x="388" y="371"/>
                      <a:pt x="390" y="376"/>
                    </a:cubicBezTo>
                    <a:cubicBezTo>
                      <a:pt x="390" y="377"/>
                      <a:pt x="391" y="378"/>
                      <a:pt x="391" y="379"/>
                    </a:cubicBezTo>
                    <a:cubicBezTo>
                      <a:pt x="395" y="391"/>
                      <a:pt x="400" y="401"/>
                      <a:pt x="403" y="413"/>
                    </a:cubicBezTo>
                    <a:cubicBezTo>
                      <a:pt x="408" y="431"/>
                      <a:pt x="412" y="449"/>
                      <a:pt x="416" y="467"/>
                    </a:cubicBezTo>
                    <a:cubicBezTo>
                      <a:pt x="416" y="470"/>
                      <a:pt x="418" y="482"/>
                      <a:pt x="418" y="485"/>
                    </a:cubicBezTo>
                    <a:cubicBezTo>
                      <a:pt x="418" y="495"/>
                      <a:pt x="417" y="506"/>
                      <a:pt x="417" y="516"/>
                    </a:cubicBezTo>
                    <a:cubicBezTo>
                      <a:pt x="416" y="520"/>
                      <a:pt x="416" y="525"/>
                      <a:pt x="415" y="530"/>
                    </a:cubicBezTo>
                    <a:cubicBezTo>
                      <a:pt x="412" y="537"/>
                      <a:pt x="410" y="546"/>
                      <a:pt x="407" y="554"/>
                    </a:cubicBezTo>
                    <a:cubicBezTo>
                      <a:pt x="406" y="557"/>
                      <a:pt x="405" y="562"/>
                      <a:pt x="403" y="565"/>
                    </a:cubicBezTo>
                    <a:cubicBezTo>
                      <a:pt x="399" y="575"/>
                      <a:pt x="393" y="584"/>
                      <a:pt x="387" y="594"/>
                    </a:cubicBezTo>
                    <a:lnTo>
                      <a:pt x="381" y="601"/>
                    </a:lnTo>
                    <a:lnTo>
                      <a:pt x="380" y="603"/>
                    </a:lnTo>
                    <a:cubicBezTo>
                      <a:pt x="375" y="609"/>
                      <a:pt x="369" y="614"/>
                      <a:pt x="363" y="619"/>
                    </a:cubicBezTo>
                    <a:lnTo>
                      <a:pt x="355" y="626"/>
                    </a:lnTo>
                    <a:lnTo>
                      <a:pt x="350" y="626"/>
                    </a:lnTo>
                    <a:cubicBezTo>
                      <a:pt x="347" y="623"/>
                      <a:pt x="338" y="617"/>
                      <a:pt x="336" y="617"/>
                    </a:cubicBezTo>
                    <a:cubicBezTo>
                      <a:pt x="336" y="617"/>
                      <a:pt x="336" y="617"/>
                      <a:pt x="336" y="618"/>
                    </a:cubicBezTo>
                    <a:lnTo>
                      <a:pt x="336" y="618"/>
                    </a:lnTo>
                    <a:cubicBezTo>
                      <a:pt x="327" y="609"/>
                      <a:pt x="318" y="600"/>
                      <a:pt x="310" y="590"/>
                    </a:cubicBezTo>
                    <a:cubicBezTo>
                      <a:pt x="309" y="587"/>
                      <a:pt x="307" y="585"/>
                      <a:pt x="305" y="582"/>
                    </a:cubicBezTo>
                    <a:cubicBezTo>
                      <a:pt x="299" y="576"/>
                      <a:pt x="295" y="569"/>
                      <a:pt x="290" y="563"/>
                    </a:cubicBezTo>
                    <a:cubicBezTo>
                      <a:pt x="282" y="553"/>
                      <a:pt x="278" y="549"/>
                      <a:pt x="276" y="545"/>
                    </a:cubicBezTo>
                    <a:cubicBezTo>
                      <a:pt x="260" y="523"/>
                      <a:pt x="245" y="501"/>
                      <a:pt x="231" y="478"/>
                    </a:cubicBezTo>
                    <a:cubicBezTo>
                      <a:pt x="175" y="384"/>
                      <a:pt x="142" y="280"/>
                      <a:pt x="132" y="170"/>
                    </a:cubicBezTo>
                    <a:cubicBezTo>
                      <a:pt x="132" y="130"/>
                      <a:pt x="102" y="110"/>
                      <a:pt x="72" y="110"/>
                    </a:cubicBezTo>
                    <a:cubicBezTo>
                      <a:pt x="42" y="110"/>
                      <a:pt x="12" y="130"/>
                      <a:pt x="12" y="170"/>
                    </a:cubicBezTo>
                    <a:cubicBezTo>
                      <a:pt x="1" y="299"/>
                      <a:pt x="20" y="427"/>
                      <a:pt x="67" y="547"/>
                    </a:cubicBezTo>
                    <a:cubicBezTo>
                      <a:pt x="117" y="667"/>
                      <a:pt x="199" y="822"/>
                      <a:pt x="349" y="822"/>
                    </a:cubicBezTo>
                    <a:cubicBezTo>
                      <a:pt x="351" y="822"/>
                      <a:pt x="352" y="822"/>
                      <a:pt x="353" y="822"/>
                    </a:cubicBezTo>
                    <a:cubicBezTo>
                      <a:pt x="473" y="822"/>
                      <a:pt x="559" y="714"/>
                      <a:pt x="595" y="606"/>
                    </a:cubicBezTo>
                    <a:cubicBezTo>
                      <a:pt x="633" y="490"/>
                      <a:pt x="603" y="363"/>
                      <a:pt x="546" y="258"/>
                    </a:cubicBezTo>
                    <a:cubicBezTo>
                      <a:pt x="516" y="203"/>
                      <a:pt x="477" y="152"/>
                      <a:pt x="430" y="110"/>
                    </a:cubicBezTo>
                    <a:cubicBezTo>
                      <a:pt x="377" y="61"/>
                      <a:pt x="306" y="6"/>
                      <a:pt x="233" y="0"/>
                    </a:cubicBezTo>
                    <a:cubicBezTo>
                      <a:pt x="231" y="0"/>
                      <a:pt x="229" y="0"/>
                      <a:pt x="227" y="0"/>
                    </a:cubicBez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7"/>
              <p:cNvSpPr/>
              <p:nvPr/>
            </p:nvSpPr>
            <p:spPr>
              <a:xfrm>
                <a:off x="1852868" y="4102405"/>
                <a:ext cx="44096" cy="22811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99" extrusionOk="0">
                    <a:moveTo>
                      <a:pt x="264" y="239"/>
                    </a:moveTo>
                    <a:cubicBezTo>
                      <a:pt x="264" y="239"/>
                      <a:pt x="263" y="240"/>
                      <a:pt x="261" y="243"/>
                    </a:cubicBezTo>
                    <a:cubicBezTo>
                      <a:pt x="262" y="240"/>
                      <a:pt x="264" y="239"/>
                      <a:pt x="264" y="239"/>
                    </a:cubicBezTo>
                    <a:close/>
                    <a:moveTo>
                      <a:pt x="260" y="252"/>
                    </a:moveTo>
                    <a:cubicBezTo>
                      <a:pt x="269" y="252"/>
                      <a:pt x="261" y="254"/>
                      <a:pt x="250" y="256"/>
                    </a:cubicBezTo>
                    <a:cubicBezTo>
                      <a:pt x="251" y="255"/>
                      <a:pt x="251" y="255"/>
                      <a:pt x="252" y="254"/>
                    </a:cubicBezTo>
                    <a:cubicBezTo>
                      <a:pt x="254" y="253"/>
                      <a:pt x="258" y="252"/>
                      <a:pt x="260" y="252"/>
                    </a:cubicBezTo>
                    <a:close/>
                    <a:moveTo>
                      <a:pt x="246" y="256"/>
                    </a:moveTo>
                    <a:cubicBezTo>
                      <a:pt x="246" y="257"/>
                      <a:pt x="245" y="257"/>
                      <a:pt x="245" y="257"/>
                    </a:cubicBezTo>
                    <a:lnTo>
                      <a:pt x="244" y="257"/>
                    </a:lnTo>
                    <a:lnTo>
                      <a:pt x="246" y="256"/>
                    </a:lnTo>
                    <a:close/>
                    <a:moveTo>
                      <a:pt x="240" y="258"/>
                    </a:moveTo>
                    <a:cubicBezTo>
                      <a:pt x="238" y="258"/>
                      <a:pt x="235" y="259"/>
                      <a:pt x="234" y="259"/>
                    </a:cubicBezTo>
                    <a:cubicBezTo>
                      <a:pt x="234" y="259"/>
                      <a:pt x="234" y="258"/>
                      <a:pt x="234" y="258"/>
                    </a:cubicBezTo>
                    <a:close/>
                    <a:moveTo>
                      <a:pt x="244" y="258"/>
                    </a:moveTo>
                    <a:cubicBezTo>
                      <a:pt x="243" y="259"/>
                      <a:pt x="240" y="260"/>
                      <a:pt x="239" y="262"/>
                    </a:cubicBezTo>
                    <a:cubicBezTo>
                      <a:pt x="230" y="267"/>
                      <a:pt x="226" y="269"/>
                      <a:pt x="225" y="269"/>
                    </a:cubicBezTo>
                    <a:cubicBezTo>
                      <a:pt x="223" y="269"/>
                      <a:pt x="232" y="263"/>
                      <a:pt x="243" y="258"/>
                    </a:cubicBezTo>
                    <a:close/>
                    <a:moveTo>
                      <a:pt x="215" y="0"/>
                    </a:moveTo>
                    <a:cubicBezTo>
                      <a:pt x="178" y="0"/>
                      <a:pt x="142" y="7"/>
                      <a:pt x="111" y="24"/>
                    </a:cubicBezTo>
                    <a:cubicBezTo>
                      <a:pt x="80" y="41"/>
                      <a:pt x="53" y="67"/>
                      <a:pt x="34" y="97"/>
                    </a:cubicBezTo>
                    <a:cubicBezTo>
                      <a:pt x="10" y="134"/>
                      <a:pt x="1" y="180"/>
                      <a:pt x="12" y="224"/>
                    </a:cubicBezTo>
                    <a:cubicBezTo>
                      <a:pt x="12" y="225"/>
                      <a:pt x="13" y="226"/>
                      <a:pt x="13" y="227"/>
                    </a:cubicBezTo>
                    <a:cubicBezTo>
                      <a:pt x="10" y="251"/>
                      <a:pt x="7" y="274"/>
                      <a:pt x="6" y="299"/>
                    </a:cubicBezTo>
                    <a:lnTo>
                      <a:pt x="33" y="299"/>
                    </a:lnTo>
                    <a:cubicBezTo>
                      <a:pt x="32" y="285"/>
                      <a:pt x="30" y="273"/>
                      <a:pt x="28" y="260"/>
                    </a:cubicBezTo>
                    <a:lnTo>
                      <a:pt x="28" y="260"/>
                    </a:lnTo>
                    <a:cubicBezTo>
                      <a:pt x="38" y="275"/>
                      <a:pt x="51" y="288"/>
                      <a:pt x="65" y="298"/>
                    </a:cubicBezTo>
                    <a:lnTo>
                      <a:pt x="213" y="294"/>
                    </a:lnTo>
                    <a:cubicBezTo>
                      <a:pt x="218" y="290"/>
                      <a:pt x="224" y="287"/>
                      <a:pt x="230" y="283"/>
                    </a:cubicBezTo>
                    <a:cubicBezTo>
                      <a:pt x="237" y="275"/>
                      <a:pt x="244" y="268"/>
                      <a:pt x="249" y="259"/>
                    </a:cubicBezTo>
                    <a:lnTo>
                      <a:pt x="254" y="259"/>
                    </a:lnTo>
                    <a:lnTo>
                      <a:pt x="266" y="261"/>
                    </a:lnTo>
                    <a:cubicBezTo>
                      <a:pt x="279" y="264"/>
                      <a:pt x="291" y="266"/>
                      <a:pt x="304" y="266"/>
                    </a:cubicBezTo>
                    <a:lnTo>
                      <a:pt x="307" y="266"/>
                    </a:lnTo>
                    <a:lnTo>
                      <a:pt x="315" y="269"/>
                    </a:lnTo>
                    <a:cubicBezTo>
                      <a:pt x="321" y="270"/>
                      <a:pt x="343" y="278"/>
                      <a:pt x="342" y="278"/>
                    </a:cubicBezTo>
                    <a:cubicBezTo>
                      <a:pt x="349" y="282"/>
                      <a:pt x="356" y="285"/>
                      <a:pt x="363" y="288"/>
                    </a:cubicBezTo>
                    <a:lnTo>
                      <a:pt x="364" y="289"/>
                    </a:lnTo>
                    <a:cubicBezTo>
                      <a:pt x="441" y="287"/>
                      <a:pt x="513" y="284"/>
                      <a:pt x="577" y="281"/>
                    </a:cubicBezTo>
                    <a:cubicBezTo>
                      <a:pt x="575" y="275"/>
                      <a:pt x="574" y="270"/>
                      <a:pt x="571" y="264"/>
                    </a:cubicBezTo>
                    <a:cubicBezTo>
                      <a:pt x="563" y="251"/>
                      <a:pt x="555" y="237"/>
                      <a:pt x="545" y="224"/>
                    </a:cubicBezTo>
                    <a:cubicBezTo>
                      <a:pt x="537" y="214"/>
                      <a:pt x="529" y="205"/>
                      <a:pt x="523" y="195"/>
                    </a:cubicBezTo>
                    <a:lnTo>
                      <a:pt x="523" y="195"/>
                    </a:lnTo>
                    <a:cubicBezTo>
                      <a:pt x="525" y="197"/>
                      <a:pt x="526" y="197"/>
                      <a:pt x="527" y="197"/>
                    </a:cubicBezTo>
                    <a:cubicBezTo>
                      <a:pt x="528" y="197"/>
                      <a:pt x="527" y="195"/>
                      <a:pt x="524" y="191"/>
                    </a:cubicBezTo>
                    <a:lnTo>
                      <a:pt x="517" y="177"/>
                    </a:lnTo>
                    <a:cubicBezTo>
                      <a:pt x="496" y="144"/>
                      <a:pt x="469" y="114"/>
                      <a:pt x="437" y="90"/>
                    </a:cubicBezTo>
                    <a:cubicBezTo>
                      <a:pt x="425" y="82"/>
                      <a:pt x="414" y="72"/>
                      <a:pt x="402" y="63"/>
                    </a:cubicBezTo>
                    <a:cubicBezTo>
                      <a:pt x="398" y="61"/>
                      <a:pt x="388" y="54"/>
                      <a:pt x="388" y="54"/>
                    </a:cubicBezTo>
                    <a:lnTo>
                      <a:pt x="388" y="54"/>
                    </a:lnTo>
                    <a:cubicBezTo>
                      <a:pt x="388" y="54"/>
                      <a:pt x="390" y="56"/>
                      <a:pt x="396" y="61"/>
                    </a:cubicBezTo>
                    <a:lnTo>
                      <a:pt x="396" y="61"/>
                    </a:lnTo>
                    <a:cubicBezTo>
                      <a:pt x="370" y="39"/>
                      <a:pt x="339" y="23"/>
                      <a:pt x="306" y="13"/>
                    </a:cubicBezTo>
                    <a:cubicBezTo>
                      <a:pt x="277" y="5"/>
                      <a:pt x="246" y="0"/>
                      <a:pt x="215" y="0"/>
                    </a:cubicBez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7"/>
              <p:cNvSpPr/>
              <p:nvPr/>
            </p:nvSpPr>
            <p:spPr>
              <a:xfrm>
                <a:off x="2014376" y="3703632"/>
                <a:ext cx="36924" cy="39442"/>
              </a:xfrm>
              <a:custGeom>
                <a:avLst/>
                <a:gdLst/>
                <a:ahLst/>
                <a:cxnLst/>
                <a:rect l="l" t="t" r="r" b="b"/>
                <a:pathLst>
                  <a:path w="484" h="517" extrusionOk="0">
                    <a:moveTo>
                      <a:pt x="323" y="332"/>
                    </a:moveTo>
                    <a:cubicBezTo>
                      <a:pt x="323" y="332"/>
                      <a:pt x="322" y="333"/>
                      <a:pt x="322" y="334"/>
                    </a:cubicBezTo>
                    <a:cubicBezTo>
                      <a:pt x="323" y="334"/>
                      <a:pt x="323" y="333"/>
                      <a:pt x="323" y="332"/>
                    </a:cubicBezTo>
                    <a:close/>
                    <a:moveTo>
                      <a:pt x="139" y="132"/>
                    </a:moveTo>
                    <a:lnTo>
                      <a:pt x="139" y="132"/>
                    </a:lnTo>
                    <a:cubicBezTo>
                      <a:pt x="153" y="142"/>
                      <a:pt x="169" y="150"/>
                      <a:pt x="185" y="158"/>
                    </a:cubicBezTo>
                    <a:cubicBezTo>
                      <a:pt x="200" y="165"/>
                      <a:pt x="216" y="174"/>
                      <a:pt x="231" y="184"/>
                    </a:cubicBezTo>
                    <a:cubicBezTo>
                      <a:pt x="238" y="189"/>
                      <a:pt x="246" y="193"/>
                      <a:pt x="253" y="199"/>
                    </a:cubicBezTo>
                    <a:lnTo>
                      <a:pt x="255" y="200"/>
                    </a:lnTo>
                    <a:cubicBezTo>
                      <a:pt x="258" y="203"/>
                      <a:pt x="265" y="208"/>
                      <a:pt x="266" y="209"/>
                    </a:cubicBezTo>
                    <a:cubicBezTo>
                      <a:pt x="273" y="216"/>
                      <a:pt x="280" y="221"/>
                      <a:pt x="286" y="228"/>
                    </a:cubicBezTo>
                    <a:cubicBezTo>
                      <a:pt x="289" y="232"/>
                      <a:pt x="291" y="235"/>
                      <a:pt x="295" y="238"/>
                    </a:cubicBezTo>
                    <a:cubicBezTo>
                      <a:pt x="299" y="245"/>
                      <a:pt x="303" y="252"/>
                      <a:pt x="308" y="258"/>
                    </a:cubicBezTo>
                    <a:cubicBezTo>
                      <a:pt x="309" y="262"/>
                      <a:pt x="311" y="265"/>
                      <a:pt x="312" y="268"/>
                    </a:cubicBezTo>
                    <a:cubicBezTo>
                      <a:pt x="312" y="268"/>
                      <a:pt x="313" y="269"/>
                      <a:pt x="313" y="270"/>
                    </a:cubicBezTo>
                    <a:cubicBezTo>
                      <a:pt x="314" y="273"/>
                      <a:pt x="320" y="305"/>
                      <a:pt x="324" y="313"/>
                    </a:cubicBezTo>
                    <a:cubicBezTo>
                      <a:pt x="324" y="314"/>
                      <a:pt x="324" y="315"/>
                      <a:pt x="324" y="316"/>
                    </a:cubicBezTo>
                    <a:lnTo>
                      <a:pt x="324" y="326"/>
                    </a:lnTo>
                    <a:cubicBezTo>
                      <a:pt x="324" y="326"/>
                      <a:pt x="324" y="329"/>
                      <a:pt x="323" y="332"/>
                    </a:cubicBezTo>
                    <a:lnTo>
                      <a:pt x="323" y="332"/>
                    </a:lnTo>
                    <a:cubicBezTo>
                      <a:pt x="323" y="332"/>
                      <a:pt x="323" y="332"/>
                      <a:pt x="323" y="332"/>
                    </a:cubicBezTo>
                    <a:lnTo>
                      <a:pt x="323" y="332"/>
                    </a:lnTo>
                    <a:cubicBezTo>
                      <a:pt x="323" y="332"/>
                      <a:pt x="323" y="333"/>
                      <a:pt x="322" y="334"/>
                    </a:cubicBezTo>
                    <a:cubicBezTo>
                      <a:pt x="321" y="336"/>
                      <a:pt x="321" y="342"/>
                      <a:pt x="321" y="342"/>
                    </a:cubicBezTo>
                    <a:lnTo>
                      <a:pt x="321" y="339"/>
                    </a:lnTo>
                    <a:cubicBezTo>
                      <a:pt x="321" y="340"/>
                      <a:pt x="321" y="340"/>
                      <a:pt x="320" y="342"/>
                    </a:cubicBezTo>
                    <a:cubicBezTo>
                      <a:pt x="319" y="344"/>
                      <a:pt x="318" y="348"/>
                      <a:pt x="317" y="351"/>
                    </a:cubicBezTo>
                    <a:cubicBezTo>
                      <a:pt x="316" y="354"/>
                      <a:pt x="315" y="357"/>
                      <a:pt x="313" y="360"/>
                    </a:cubicBezTo>
                    <a:lnTo>
                      <a:pt x="311" y="363"/>
                    </a:lnTo>
                    <a:lnTo>
                      <a:pt x="308" y="367"/>
                    </a:lnTo>
                    <a:lnTo>
                      <a:pt x="304" y="370"/>
                    </a:lnTo>
                    <a:lnTo>
                      <a:pt x="303" y="371"/>
                    </a:lnTo>
                    <a:lnTo>
                      <a:pt x="301" y="372"/>
                    </a:lnTo>
                    <a:cubicBezTo>
                      <a:pt x="298" y="374"/>
                      <a:pt x="295" y="376"/>
                      <a:pt x="290" y="378"/>
                    </a:cubicBezTo>
                    <a:cubicBezTo>
                      <a:pt x="287" y="379"/>
                      <a:pt x="283" y="380"/>
                      <a:pt x="279" y="381"/>
                    </a:cubicBezTo>
                    <a:cubicBezTo>
                      <a:pt x="274" y="382"/>
                      <a:pt x="274" y="382"/>
                      <a:pt x="271" y="382"/>
                    </a:cubicBezTo>
                    <a:lnTo>
                      <a:pt x="246" y="382"/>
                    </a:lnTo>
                    <a:cubicBezTo>
                      <a:pt x="241" y="382"/>
                      <a:pt x="237" y="381"/>
                      <a:pt x="233" y="380"/>
                    </a:cubicBezTo>
                    <a:lnTo>
                      <a:pt x="222" y="377"/>
                    </a:lnTo>
                    <a:lnTo>
                      <a:pt x="216" y="375"/>
                    </a:lnTo>
                    <a:cubicBezTo>
                      <a:pt x="213" y="374"/>
                      <a:pt x="212" y="374"/>
                      <a:pt x="211" y="374"/>
                    </a:cubicBezTo>
                    <a:lnTo>
                      <a:pt x="211" y="374"/>
                    </a:lnTo>
                    <a:cubicBezTo>
                      <a:pt x="211" y="374"/>
                      <a:pt x="214" y="375"/>
                      <a:pt x="219" y="377"/>
                    </a:cubicBezTo>
                    <a:cubicBezTo>
                      <a:pt x="211" y="375"/>
                      <a:pt x="204" y="371"/>
                      <a:pt x="197" y="365"/>
                    </a:cubicBezTo>
                    <a:cubicBezTo>
                      <a:pt x="194" y="364"/>
                      <a:pt x="191" y="362"/>
                      <a:pt x="189" y="360"/>
                    </a:cubicBezTo>
                    <a:lnTo>
                      <a:pt x="188" y="359"/>
                    </a:lnTo>
                    <a:cubicBezTo>
                      <a:pt x="181" y="353"/>
                      <a:pt x="175" y="346"/>
                      <a:pt x="170" y="340"/>
                    </a:cubicBezTo>
                    <a:lnTo>
                      <a:pt x="170" y="339"/>
                    </a:lnTo>
                    <a:cubicBezTo>
                      <a:pt x="166" y="334"/>
                      <a:pt x="163" y="329"/>
                      <a:pt x="160" y="324"/>
                    </a:cubicBezTo>
                    <a:cubicBezTo>
                      <a:pt x="157" y="319"/>
                      <a:pt x="156" y="316"/>
                      <a:pt x="155" y="313"/>
                    </a:cubicBezTo>
                    <a:cubicBezTo>
                      <a:pt x="153" y="309"/>
                      <a:pt x="153" y="309"/>
                      <a:pt x="151" y="307"/>
                    </a:cubicBezTo>
                    <a:cubicBezTo>
                      <a:pt x="148" y="298"/>
                      <a:pt x="145" y="289"/>
                      <a:pt x="143" y="280"/>
                    </a:cubicBezTo>
                    <a:cubicBezTo>
                      <a:pt x="142" y="277"/>
                      <a:pt x="141" y="272"/>
                      <a:pt x="140" y="268"/>
                    </a:cubicBezTo>
                    <a:cubicBezTo>
                      <a:pt x="140" y="266"/>
                      <a:pt x="139" y="262"/>
                      <a:pt x="139" y="258"/>
                    </a:cubicBezTo>
                    <a:cubicBezTo>
                      <a:pt x="136" y="240"/>
                      <a:pt x="135" y="223"/>
                      <a:pt x="136" y="205"/>
                    </a:cubicBezTo>
                    <a:cubicBezTo>
                      <a:pt x="136" y="201"/>
                      <a:pt x="138" y="196"/>
                      <a:pt x="138" y="191"/>
                    </a:cubicBezTo>
                    <a:cubicBezTo>
                      <a:pt x="138" y="189"/>
                      <a:pt x="138" y="183"/>
                      <a:pt x="139" y="180"/>
                    </a:cubicBezTo>
                    <a:lnTo>
                      <a:pt x="139" y="180"/>
                    </a:lnTo>
                    <a:cubicBezTo>
                      <a:pt x="139" y="182"/>
                      <a:pt x="139" y="183"/>
                      <a:pt x="139" y="185"/>
                    </a:cubicBezTo>
                    <a:cubicBezTo>
                      <a:pt x="139" y="180"/>
                      <a:pt x="139" y="179"/>
                      <a:pt x="139" y="179"/>
                    </a:cubicBezTo>
                    <a:lnTo>
                      <a:pt x="139" y="179"/>
                    </a:lnTo>
                    <a:cubicBezTo>
                      <a:pt x="139" y="179"/>
                      <a:pt x="139" y="179"/>
                      <a:pt x="139" y="180"/>
                    </a:cubicBezTo>
                    <a:lnTo>
                      <a:pt x="139" y="180"/>
                    </a:lnTo>
                    <a:cubicBezTo>
                      <a:pt x="140" y="168"/>
                      <a:pt x="141" y="155"/>
                      <a:pt x="141" y="143"/>
                    </a:cubicBezTo>
                    <a:cubicBezTo>
                      <a:pt x="141" y="140"/>
                      <a:pt x="140" y="137"/>
                      <a:pt x="139" y="132"/>
                    </a:cubicBezTo>
                    <a:close/>
                    <a:moveTo>
                      <a:pt x="180" y="0"/>
                    </a:moveTo>
                    <a:cubicBezTo>
                      <a:pt x="159" y="0"/>
                      <a:pt x="138" y="8"/>
                      <a:pt x="123" y="28"/>
                    </a:cubicBezTo>
                    <a:cubicBezTo>
                      <a:pt x="108" y="46"/>
                      <a:pt x="102" y="70"/>
                      <a:pt x="109" y="94"/>
                    </a:cubicBezTo>
                    <a:cubicBezTo>
                      <a:pt x="109" y="96"/>
                      <a:pt x="110" y="97"/>
                      <a:pt x="111" y="99"/>
                    </a:cubicBezTo>
                    <a:cubicBezTo>
                      <a:pt x="102" y="93"/>
                      <a:pt x="92" y="90"/>
                      <a:pt x="82" y="90"/>
                    </a:cubicBezTo>
                    <a:cubicBezTo>
                      <a:pt x="64" y="90"/>
                      <a:pt x="46" y="100"/>
                      <a:pt x="36" y="117"/>
                    </a:cubicBezTo>
                    <a:cubicBezTo>
                      <a:pt x="1" y="186"/>
                      <a:pt x="5" y="283"/>
                      <a:pt x="34" y="354"/>
                    </a:cubicBezTo>
                    <a:cubicBezTo>
                      <a:pt x="64" y="428"/>
                      <a:pt x="122" y="488"/>
                      <a:pt x="201" y="509"/>
                    </a:cubicBezTo>
                    <a:cubicBezTo>
                      <a:pt x="220" y="514"/>
                      <a:pt x="240" y="517"/>
                      <a:pt x="260" y="517"/>
                    </a:cubicBezTo>
                    <a:cubicBezTo>
                      <a:pt x="315" y="517"/>
                      <a:pt x="369" y="496"/>
                      <a:pt x="410" y="457"/>
                    </a:cubicBezTo>
                    <a:cubicBezTo>
                      <a:pt x="472" y="396"/>
                      <a:pt x="484" y="299"/>
                      <a:pt x="453" y="220"/>
                    </a:cubicBezTo>
                    <a:cubicBezTo>
                      <a:pt x="419" y="137"/>
                      <a:pt x="352" y="78"/>
                      <a:pt x="274" y="35"/>
                    </a:cubicBezTo>
                    <a:cubicBezTo>
                      <a:pt x="257" y="26"/>
                      <a:pt x="241" y="18"/>
                      <a:pt x="224" y="10"/>
                    </a:cubicBezTo>
                    <a:cubicBezTo>
                      <a:pt x="210" y="4"/>
                      <a:pt x="195" y="0"/>
                      <a:pt x="180" y="0"/>
                    </a:cubicBez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7"/>
              <p:cNvSpPr/>
              <p:nvPr/>
            </p:nvSpPr>
            <p:spPr>
              <a:xfrm>
                <a:off x="2038865" y="3729342"/>
                <a:ext cx="76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7"/>
              <p:cNvSpPr/>
              <p:nvPr/>
            </p:nvSpPr>
            <p:spPr>
              <a:xfrm>
                <a:off x="1550037" y="3811834"/>
                <a:ext cx="43562" cy="41044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38" extrusionOk="0">
                    <a:moveTo>
                      <a:pt x="283" y="129"/>
                    </a:moveTo>
                    <a:cubicBezTo>
                      <a:pt x="288" y="129"/>
                      <a:pt x="294" y="129"/>
                      <a:pt x="300" y="130"/>
                    </a:cubicBezTo>
                    <a:lnTo>
                      <a:pt x="302" y="130"/>
                    </a:lnTo>
                    <a:lnTo>
                      <a:pt x="304" y="131"/>
                    </a:lnTo>
                    <a:cubicBezTo>
                      <a:pt x="317" y="134"/>
                      <a:pt x="330" y="137"/>
                      <a:pt x="342" y="141"/>
                    </a:cubicBezTo>
                    <a:lnTo>
                      <a:pt x="348" y="143"/>
                    </a:lnTo>
                    <a:cubicBezTo>
                      <a:pt x="348" y="143"/>
                      <a:pt x="356" y="148"/>
                      <a:pt x="358" y="149"/>
                    </a:cubicBezTo>
                    <a:cubicBezTo>
                      <a:pt x="368" y="153"/>
                      <a:pt x="378" y="158"/>
                      <a:pt x="387" y="165"/>
                    </a:cubicBezTo>
                    <a:cubicBezTo>
                      <a:pt x="391" y="168"/>
                      <a:pt x="395" y="170"/>
                      <a:pt x="398" y="172"/>
                    </a:cubicBezTo>
                    <a:lnTo>
                      <a:pt x="407" y="180"/>
                    </a:lnTo>
                    <a:cubicBezTo>
                      <a:pt x="416" y="188"/>
                      <a:pt x="426" y="197"/>
                      <a:pt x="435" y="207"/>
                    </a:cubicBezTo>
                    <a:cubicBezTo>
                      <a:pt x="435" y="207"/>
                      <a:pt x="440" y="212"/>
                      <a:pt x="441" y="214"/>
                    </a:cubicBezTo>
                    <a:cubicBezTo>
                      <a:pt x="442" y="215"/>
                      <a:pt x="442" y="215"/>
                      <a:pt x="442" y="215"/>
                    </a:cubicBezTo>
                    <a:cubicBezTo>
                      <a:pt x="442" y="215"/>
                      <a:pt x="441" y="214"/>
                      <a:pt x="440" y="214"/>
                    </a:cubicBezTo>
                    <a:cubicBezTo>
                      <a:pt x="439" y="213"/>
                      <a:pt x="439" y="213"/>
                      <a:pt x="438" y="213"/>
                    </a:cubicBezTo>
                    <a:cubicBezTo>
                      <a:pt x="437" y="213"/>
                      <a:pt x="440" y="217"/>
                      <a:pt x="442" y="217"/>
                    </a:cubicBezTo>
                    <a:cubicBezTo>
                      <a:pt x="444" y="226"/>
                      <a:pt x="446" y="235"/>
                      <a:pt x="448" y="244"/>
                    </a:cubicBezTo>
                    <a:cubicBezTo>
                      <a:pt x="448" y="245"/>
                      <a:pt x="449" y="252"/>
                      <a:pt x="449" y="253"/>
                    </a:cubicBezTo>
                    <a:cubicBezTo>
                      <a:pt x="451" y="258"/>
                      <a:pt x="451" y="262"/>
                      <a:pt x="451" y="265"/>
                    </a:cubicBezTo>
                    <a:cubicBezTo>
                      <a:pt x="452" y="278"/>
                      <a:pt x="452" y="291"/>
                      <a:pt x="451" y="303"/>
                    </a:cubicBezTo>
                    <a:cubicBezTo>
                      <a:pt x="451" y="303"/>
                      <a:pt x="451" y="309"/>
                      <a:pt x="449" y="311"/>
                    </a:cubicBezTo>
                    <a:cubicBezTo>
                      <a:pt x="448" y="314"/>
                      <a:pt x="448" y="321"/>
                      <a:pt x="448" y="321"/>
                    </a:cubicBezTo>
                    <a:cubicBezTo>
                      <a:pt x="446" y="331"/>
                      <a:pt x="443" y="341"/>
                      <a:pt x="440" y="352"/>
                    </a:cubicBezTo>
                    <a:cubicBezTo>
                      <a:pt x="435" y="369"/>
                      <a:pt x="427" y="385"/>
                      <a:pt x="416" y="400"/>
                    </a:cubicBezTo>
                    <a:cubicBezTo>
                      <a:pt x="396" y="428"/>
                      <a:pt x="365" y="447"/>
                      <a:pt x="331" y="453"/>
                    </a:cubicBezTo>
                    <a:cubicBezTo>
                      <a:pt x="326" y="454"/>
                      <a:pt x="322" y="454"/>
                      <a:pt x="318" y="454"/>
                    </a:cubicBezTo>
                    <a:cubicBezTo>
                      <a:pt x="273" y="454"/>
                      <a:pt x="231" y="434"/>
                      <a:pt x="203" y="400"/>
                    </a:cubicBezTo>
                    <a:cubicBezTo>
                      <a:pt x="213" y="376"/>
                      <a:pt x="212" y="345"/>
                      <a:pt x="192" y="328"/>
                    </a:cubicBezTo>
                    <a:cubicBezTo>
                      <a:pt x="185" y="323"/>
                      <a:pt x="179" y="318"/>
                      <a:pt x="174" y="311"/>
                    </a:cubicBezTo>
                    <a:lnTo>
                      <a:pt x="173" y="310"/>
                    </a:lnTo>
                    <a:cubicBezTo>
                      <a:pt x="172" y="304"/>
                      <a:pt x="168" y="298"/>
                      <a:pt x="164" y="294"/>
                    </a:cubicBezTo>
                    <a:cubicBezTo>
                      <a:pt x="163" y="291"/>
                      <a:pt x="162" y="288"/>
                      <a:pt x="161" y="284"/>
                    </a:cubicBezTo>
                    <a:cubicBezTo>
                      <a:pt x="160" y="281"/>
                      <a:pt x="159" y="276"/>
                      <a:pt x="158" y="270"/>
                    </a:cubicBezTo>
                    <a:cubicBezTo>
                      <a:pt x="158" y="270"/>
                      <a:pt x="158" y="269"/>
                      <a:pt x="158" y="268"/>
                    </a:cubicBezTo>
                    <a:lnTo>
                      <a:pt x="158" y="244"/>
                    </a:lnTo>
                    <a:cubicBezTo>
                      <a:pt x="159" y="239"/>
                      <a:pt x="160" y="235"/>
                      <a:pt x="161" y="230"/>
                    </a:cubicBezTo>
                    <a:cubicBezTo>
                      <a:pt x="163" y="220"/>
                      <a:pt x="165" y="212"/>
                      <a:pt x="169" y="202"/>
                    </a:cubicBezTo>
                    <a:lnTo>
                      <a:pt x="172" y="198"/>
                    </a:lnTo>
                    <a:cubicBezTo>
                      <a:pt x="172" y="195"/>
                      <a:pt x="173" y="194"/>
                      <a:pt x="173" y="194"/>
                    </a:cubicBezTo>
                    <a:lnTo>
                      <a:pt x="173" y="194"/>
                    </a:lnTo>
                    <a:cubicBezTo>
                      <a:pt x="173" y="194"/>
                      <a:pt x="172" y="196"/>
                      <a:pt x="169" y="201"/>
                    </a:cubicBezTo>
                    <a:cubicBezTo>
                      <a:pt x="169" y="198"/>
                      <a:pt x="176" y="189"/>
                      <a:pt x="177" y="187"/>
                    </a:cubicBezTo>
                    <a:cubicBezTo>
                      <a:pt x="180" y="181"/>
                      <a:pt x="184" y="176"/>
                      <a:pt x="188" y="171"/>
                    </a:cubicBezTo>
                    <a:cubicBezTo>
                      <a:pt x="188" y="171"/>
                      <a:pt x="199" y="157"/>
                      <a:pt x="201" y="155"/>
                    </a:cubicBezTo>
                    <a:cubicBezTo>
                      <a:pt x="205" y="153"/>
                      <a:pt x="209" y="150"/>
                      <a:pt x="209" y="150"/>
                    </a:cubicBezTo>
                    <a:cubicBezTo>
                      <a:pt x="211" y="149"/>
                      <a:pt x="212" y="148"/>
                      <a:pt x="214" y="146"/>
                    </a:cubicBezTo>
                    <a:cubicBezTo>
                      <a:pt x="218" y="144"/>
                      <a:pt x="222" y="142"/>
                      <a:pt x="226" y="140"/>
                    </a:cubicBezTo>
                    <a:lnTo>
                      <a:pt x="236" y="136"/>
                    </a:lnTo>
                    <a:cubicBezTo>
                      <a:pt x="243" y="134"/>
                      <a:pt x="251" y="133"/>
                      <a:pt x="258" y="131"/>
                    </a:cubicBezTo>
                    <a:lnTo>
                      <a:pt x="267" y="129"/>
                    </a:lnTo>
                    <a:close/>
                    <a:moveTo>
                      <a:pt x="271" y="1"/>
                    </a:moveTo>
                    <a:cubicBezTo>
                      <a:pt x="201" y="1"/>
                      <a:pt x="133" y="26"/>
                      <a:pt x="86" y="82"/>
                    </a:cubicBezTo>
                    <a:cubicBezTo>
                      <a:pt x="0" y="185"/>
                      <a:pt x="2" y="345"/>
                      <a:pt x="115" y="427"/>
                    </a:cubicBezTo>
                    <a:cubicBezTo>
                      <a:pt x="120" y="431"/>
                      <a:pt x="127" y="433"/>
                      <a:pt x="133" y="434"/>
                    </a:cubicBezTo>
                    <a:cubicBezTo>
                      <a:pt x="167" y="487"/>
                      <a:pt x="222" y="523"/>
                      <a:pt x="284" y="535"/>
                    </a:cubicBezTo>
                    <a:cubicBezTo>
                      <a:pt x="295" y="536"/>
                      <a:pt x="306" y="537"/>
                      <a:pt x="317" y="537"/>
                    </a:cubicBezTo>
                    <a:cubicBezTo>
                      <a:pt x="423" y="537"/>
                      <a:pt x="508" y="455"/>
                      <a:pt x="545" y="357"/>
                    </a:cubicBezTo>
                    <a:cubicBezTo>
                      <a:pt x="566" y="300"/>
                      <a:pt x="570" y="238"/>
                      <a:pt x="556" y="180"/>
                    </a:cubicBezTo>
                    <a:cubicBezTo>
                      <a:pt x="548" y="149"/>
                      <a:pt x="522" y="120"/>
                      <a:pt x="500" y="97"/>
                    </a:cubicBezTo>
                    <a:cubicBezTo>
                      <a:pt x="477" y="76"/>
                      <a:pt x="453" y="57"/>
                      <a:pt x="426" y="42"/>
                    </a:cubicBezTo>
                    <a:cubicBezTo>
                      <a:pt x="379" y="16"/>
                      <a:pt x="325" y="1"/>
                      <a:pt x="271" y="1"/>
                    </a:cubicBez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7"/>
              <p:cNvSpPr/>
              <p:nvPr/>
            </p:nvSpPr>
            <p:spPr>
              <a:xfrm>
                <a:off x="1321798" y="3547288"/>
                <a:ext cx="53250" cy="7316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959" extrusionOk="0">
                    <a:moveTo>
                      <a:pt x="205" y="1"/>
                    </a:moveTo>
                    <a:cubicBezTo>
                      <a:pt x="128" y="1"/>
                      <a:pt x="40" y="50"/>
                      <a:pt x="44" y="137"/>
                    </a:cubicBezTo>
                    <a:cubicBezTo>
                      <a:pt x="45" y="172"/>
                      <a:pt x="70" y="202"/>
                      <a:pt x="104" y="209"/>
                    </a:cubicBezTo>
                    <a:cubicBezTo>
                      <a:pt x="106" y="210"/>
                      <a:pt x="109" y="210"/>
                      <a:pt x="111" y="210"/>
                    </a:cubicBezTo>
                    <a:cubicBezTo>
                      <a:pt x="117" y="210"/>
                      <a:pt x="123" y="209"/>
                      <a:pt x="129" y="207"/>
                    </a:cubicBezTo>
                    <a:lnTo>
                      <a:pt x="132" y="207"/>
                    </a:lnTo>
                    <a:cubicBezTo>
                      <a:pt x="139" y="205"/>
                      <a:pt x="137" y="203"/>
                      <a:pt x="139" y="201"/>
                    </a:cubicBezTo>
                    <a:cubicBezTo>
                      <a:pt x="145" y="198"/>
                      <a:pt x="150" y="194"/>
                      <a:pt x="155" y="190"/>
                    </a:cubicBezTo>
                    <a:cubicBezTo>
                      <a:pt x="172" y="175"/>
                      <a:pt x="180" y="151"/>
                      <a:pt x="203" y="148"/>
                    </a:cubicBezTo>
                    <a:cubicBezTo>
                      <a:pt x="204" y="148"/>
                      <a:pt x="205" y="148"/>
                      <a:pt x="206" y="148"/>
                    </a:cubicBezTo>
                    <a:cubicBezTo>
                      <a:pt x="241" y="148"/>
                      <a:pt x="284" y="183"/>
                      <a:pt x="310" y="202"/>
                    </a:cubicBezTo>
                    <a:cubicBezTo>
                      <a:pt x="364" y="240"/>
                      <a:pt x="411" y="287"/>
                      <a:pt x="447" y="342"/>
                    </a:cubicBezTo>
                    <a:cubicBezTo>
                      <a:pt x="528" y="458"/>
                      <a:pt x="569" y="599"/>
                      <a:pt x="562" y="741"/>
                    </a:cubicBezTo>
                    <a:cubicBezTo>
                      <a:pt x="561" y="759"/>
                      <a:pt x="558" y="829"/>
                      <a:pt x="546" y="835"/>
                    </a:cubicBezTo>
                    <a:cubicBezTo>
                      <a:pt x="542" y="837"/>
                      <a:pt x="536" y="838"/>
                      <a:pt x="531" y="838"/>
                    </a:cubicBezTo>
                    <a:cubicBezTo>
                      <a:pt x="503" y="838"/>
                      <a:pt x="458" y="818"/>
                      <a:pt x="440" y="811"/>
                    </a:cubicBezTo>
                    <a:cubicBezTo>
                      <a:pt x="367" y="785"/>
                      <a:pt x="300" y="744"/>
                      <a:pt x="243" y="690"/>
                    </a:cubicBezTo>
                    <a:cubicBezTo>
                      <a:pt x="184" y="640"/>
                      <a:pt x="139" y="575"/>
                      <a:pt x="113" y="502"/>
                    </a:cubicBezTo>
                    <a:cubicBezTo>
                      <a:pt x="101" y="469"/>
                      <a:pt x="93" y="435"/>
                      <a:pt x="92" y="400"/>
                    </a:cubicBezTo>
                    <a:cubicBezTo>
                      <a:pt x="92" y="360"/>
                      <a:pt x="87" y="321"/>
                      <a:pt x="89" y="282"/>
                    </a:cubicBezTo>
                    <a:cubicBezTo>
                      <a:pt x="90" y="270"/>
                      <a:pt x="81" y="264"/>
                      <a:pt x="73" y="264"/>
                    </a:cubicBezTo>
                    <a:cubicBezTo>
                      <a:pt x="66" y="264"/>
                      <a:pt x="60" y="267"/>
                      <a:pt x="56" y="272"/>
                    </a:cubicBezTo>
                    <a:cubicBezTo>
                      <a:pt x="12" y="332"/>
                      <a:pt x="0" y="390"/>
                      <a:pt x="9" y="464"/>
                    </a:cubicBezTo>
                    <a:cubicBezTo>
                      <a:pt x="17" y="530"/>
                      <a:pt x="40" y="593"/>
                      <a:pt x="74" y="651"/>
                    </a:cubicBezTo>
                    <a:cubicBezTo>
                      <a:pt x="149" y="776"/>
                      <a:pt x="264" y="873"/>
                      <a:pt x="401" y="926"/>
                    </a:cubicBezTo>
                    <a:cubicBezTo>
                      <a:pt x="441" y="941"/>
                      <a:pt x="491" y="959"/>
                      <a:pt x="539" y="959"/>
                    </a:cubicBezTo>
                    <a:cubicBezTo>
                      <a:pt x="565" y="959"/>
                      <a:pt x="591" y="953"/>
                      <a:pt x="614" y="938"/>
                    </a:cubicBezTo>
                    <a:cubicBezTo>
                      <a:pt x="682" y="896"/>
                      <a:pt x="689" y="789"/>
                      <a:pt x="692" y="716"/>
                    </a:cubicBezTo>
                    <a:cubicBezTo>
                      <a:pt x="697" y="569"/>
                      <a:pt x="661" y="422"/>
                      <a:pt x="585" y="296"/>
                    </a:cubicBezTo>
                    <a:cubicBezTo>
                      <a:pt x="548" y="231"/>
                      <a:pt x="500" y="173"/>
                      <a:pt x="445" y="123"/>
                    </a:cubicBezTo>
                    <a:cubicBezTo>
                      <a:pt x="384" y="68"/>
                      <a:pt x="310" y="13"/>
                      <a:pt x="227" y="2"/>
                    </a:cubicBezTo>
                    <a:cubicBezTo>
                      <a:pt x="220" y="1"/>
                      <a:pt x="212" y="1"/>
                      <a:pt x="205" y="1"/>
                    </a:cubicBez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7"/>
              <p:cNvSpPr/>
              <p:nvPr/>
            </p:nvSpPr>
            <p:spPr>
              <a:xfrm>
                <a:off x="1445628" y="3463927"/>
                <a:ext cx="76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7"/>
              <p:cNvSpPr/>
              <p:nvPr/>
            </p:nvSpPr>
            <p:spPr>
              <a:xfrm>
                <a:off x="1421138" y="3438216"/>
                <a:ext cx="36924" cy="39442"/>
              </a:xfrm>
              <a:custGeom>
                <a:avLst/>
                <a:gdLst/>
                <a:ahLst/>
                <a:cxnLst/>
                <a:rect l="l" t="t" r="r" b="b"/>
                <a:pathLst>
                  <a:path w="484" h="517" extrusionOk="0">
                    <a:moveTo>
                      <a:pt x="169" y="342"/>
                    </a:moveTo>
                    <a:cubicBezTo>
                      <a:pt x="170" y="344"/>
                      <a:pt x="171" y="344"/>
                      <a:pt x="171" y="344"/>
                    </a:cubicBezTo>
                    <a:cubicBezTo>
                      <a:pt x="170" y="344"/>
                      <a:pt x="170" y="343"/>
                      <a:pt x="169" y="342"/>
                    </a:cubicBezTo>
                    <a:close/>
                    <a:moveTo>
                      <a:pt x="139" y="131"/>
                    </a:moveTo>
                    <a:lnTo>
                      <a:pt x="139" y="131"/>
                    </a:lnTo>
                    <a:cubicBezTo>
                      <a:pt x="152" y="142"/>
                      <a:pt x="167" y="152"/>
                      <a:pt x="182" y="159"/>
                    </a:cubicBezTo>
                    <a:lnTo>
                      <a:pt x="182" y="160"/>
                    </a:lnTo>
                    <a:cubicBezTo>
                      <a:pt x="198" y="168"/>
                      <a:pt x="213" y="176"/>
                      <a:pt x="228" y="186"/>
                    </a:cubicBezTo>
                    <a:cubicBezTo>
                      <a:pt x="237" y="190"/>
                      <a:pt x="244" y="196"/>
                      <a:pt x="252" y="201"/>
                    </a:cubicBezTo>
                    <a:lnTo>
                      <a:pt x="254" y="202"/>
                    </a:lnTo>
                    <a:cubicBezTo>
                      <a:pt x="256" y="205"/>
                      <a:pt x="263" y="211"/>
                      <a:pt x="264" y="211"/>
                    </a:cubicBezTo>
                    <a:cubicBezTo>
                      <a:pt x="271" y="217"/>
                      <a:pt x="277" y="223"/>
                      <a:pt x="284" y="230"/>
                    </a:cubicBezTo>
                    <a:cubicBezTo>
                      <a:pt x="287" y="233"/>
                      <a:pt x="290" y="237"/>
                      <a:pt x="293" y="241"/>
                    </a:cubicBezTo>
                    <a:cubicBezTo>
                      <a:pt x="298" y="247"/>
                      <a:pt x="302" y="253"/>
                      <a:pt x="306" y="261"/>
                    </a:cubicBezTo>
                    <a:cubicBezTo>
                      <a:pt x="308" y="263"/>
                      <a:pt x="309" y="266"/>
                      <a:pt x="311" y="269"/>
                    </a:cubicBezTo>
                    <a:lnTo>
                      <a:pt x="311" y="272"/>
                    </a:lnTo>
                    <a:cubicBezTo>
                      <a:pt x="313" y="276"/>
                      <a:pt x="319" y="308"/>
                      <a:pt x="321" y="315"/>
                    </a:cubicBezTo>
                    <a:lnTo>
                      <a:pt x="321" y="317"/>
                    </a:lnTo>
                    <a:lnTo>
                      <a:pt x="321" y="327"/>
                    </a:lnTo>
                    <a:lnTo>
                      <a:pt x="321" y="336"/>
                    </a:lnTo>
                    <a:cubicBezTo>
                      <a:pt x="321" y="335"/>
                      <a:pt x="321" y="334"/>
                      <a:pt x="321" y="334"/>
                    </a:cubicBezTo>
                    <a:lnTo>
                      <a:pt x="321" y="334"/>
                    </a:lnTo>
                    <a:cubicBezTo>
                      <a:pt x="322" y="334"/>
                      <a:pt x="322" y="335"/>
                      <a:pt x="321" y="336"/>
                    </a:cubicBezTo>
                    <a:cubicBezTo>
                      <a:pt x="321" y="339"/>
                      <a:pt x="321" y="341"/>
                      <a:pt x="321" y="341"/>
                    </a:cubicBezTo>
                    <a:cubicBezTo>
                      <a:pt x="320" y="343"/>
                      <a:pt x="319" y="347"/>
                      <a:pt x="318" y="351"/>
                    </a:cubicBezTo>
                    <a:cubicBezTo>
                      <a:pt x="317" y="353"/>
                      <a:pt x="315" y="356"/>
                      <a:pt x="314" y="359"/>
                    </a:cubicBezTo>
                    <a:cubicBezTo>
                      <a:pt x="311" y="361"/>
                      <a:pt x="311" y="361"/>
                      <a:pt x="311" y="362"/>
                    </a:cubicBezTo>
                    <a:lnTo>
                      <a:pt x="307" y="367"/>
                    </a:lnTo>
                    <a:lnTo>
                      <a:pt x="304" y="369"/>
                    </a:lnTo>
                    <a:lnTo>
                      <a:pt x="303" y="370"/>
                    </a:lnTo>
                    <a:lnTo>
                      <a:pt x="302" y="371"/>
                    </a:lnTo>
                    <a:cubicBezTo>
                      <a:pt x="298" y="373"/>
                      <a:pt x="294" y="375"/>
                      <a:pt x="291" y="377"/>
                    </a:cubicBezTo>
                    <a:cubicBezTo>
                      <a:pt x="287" y="378"/>
                      <a:pt x="284" y="380"/>
                      <a:pt x="279" y="381"/>
                    </a:cubicBezTo>
                    <a:lnTo>
                      <a:pt x="272" y="382"/>
                    </a:lnTo>
                    <a:lnTo>
                      <a:pt x="245" y="382"/>
                    </a:lnTo>
                    <a:cubicBezTo>
                      <a:pt x="241" y="382"/>
                      <a:pt x="237" y="381"/>
                      <a:pt x="233" y="380"/>
                    </a:cubicBezTo>
                    <a:cubicBezTo>
                      <a:pt x="229" y="378"/>
                      <a:pt x="226" y="377"/>
                      <a:pt x="223" y="376"/>
                    </a:cubicBezTo>
                    <a:lnTo>
                      <a:pt x="216" y="374"/>
                    </a:lnTo>
                    <a:cubicBezTo>
                      <a:pt x="214" y="373"/>
                      <a:pt x="212" y="373"/>
                      <a:pt x="212" y="373"/>
                    </a:cubicBezTo>
                    <a:lnTo>
                      <a:pt x="212" y="373"/>
                    </a:lnTo>
                    <a:cubicBezTo>
                      <a:pt x="212" y="373"/>
                      <a:pt x="215" y="374"/>
                      <a:pt x="220" y="376"/>
                    </a:cubicBezTo>
                    <a:cubicBezTo>
                      <a:pt x="211" y="374"/>
                      <a:pt x="205" y="370"/>
                      <a:pt x="198" y="365"/>
                    </a:cubicBezTo>
                    <a:cubicBezTo>
                      <a:pt x="195" y="363"/>
                      <a:pt x="192" y="361"/>
                      <a:pt x="189" y="359"/>
                    </a:cubicBezTo>
                    <a:lnTo>
                      <a:pt x="189" y="358"/>
                    </a:lnTo>
                    <a:cubicBezTo>
                      <a:pt x="182" y="352"/>
                      <a:pt x="177" y="345"/>
                      <a:pt x="170" y="339"/>
                    </a:cubicBezTo>
                    <a:lnTo>
                      <a:pt x="170" y="338"/>
                    </a:lnTo>
                    <a:cubicBezTo>
                      <a:pt x="167" y="334"/>
                      <a:pt x="164" y="328"/>
                      <a:pt x="161" y="323"/>
                    </a:cubicBezTo>
                    <a:cubicBezTo>
                      <a:pt x="159" y="317"/>
                      <a:pt x="158" y="315"/>
                      <a:pt x="155" y="312"/>
                    </a:cubicBezTo>
                    <a:cubicBezTo>
                      <a:pt x="154" y="310"/>
                      <a:pt x="153" y="308"/>
                      <a:pt x="152" y="306"/>
                    </a:cubicBezTo>
                    <a:cubicBezTo>
                      <a:pt x="149" y="297"/>
                      <a:pt x="147" y="289"/>
                      <a:pt x="144" y="279"/>
                    </a:cubicBezTo>
                    <a:cubicBezTo>
                      <a:pt x="143" y="276"/>
                      <a:pt x="143" y="272"/>
                      <a:pt x="141" y="267"/>
                    </a:cubicBezTo>
                    <a:cubicBezTo>
                      <a:pt x="141" y="265"/>
                      <a:pt x="140" y="261"/>
                      <a:pt x="139" y="258"/>
                    </a:cubicBezTo>
                    <a:cubicBezTo>
                      <a:pt x="137" y="239"/>
                      <a:pt x="137" y="221"/>
                      <a:pt x="137" y="204"/>
                    </a:cubicBezTo>
                    <a:cubicBezTo>
                      <a:pt x="137" y="200"/>
                      <a:pt x="137" y="196"/>
                      <a:pt x="138" y="190"/>
                    </a:cubicBezTo>
                    <a:cubicBezTo>
                      <a:pt x="139" y="187"/>
                      <a:pt x="140" y="178"/>
                      <a:pt x="140" y="178"/>
                    </a:cubicBezTo>
                    <a:lnTo>
                      <a:pt x="140" y="178"/>
                    </a:lnTo>
                    <a:cubicBezTo>
                      <a:pt x="140" y="178"/>
                      <a:pt x="139" y="179"/>
                      <a:pt x="138" y="184"/>
                    </a:cubicBezTo>
                    <a:cubicBezTo>
                      <a:pt x="140" y="170"/>
                      <a:pt x="141" y="156"/>
                      <a:pt x="141" y="142"/>
                    </a:cubicBezTo>
                    <a:cubicBezTo>
                      <a:pt x="140" y="139"/>
                      <a:pt x="140" y="135"/>
                      <a:pt x="139" y="131"/>
                    </a:cubicBezTo>
                    <a:close/>
                    <a:moveTo>
                      <a:pt x="180" y="0"/>
                    </a:moveTo>
                    <a:cubicBezTo>
                      <a:pt x="158" y="0"/>
                      <a:pt x="137" y="8"/>
                      <a:pt x="122" y="27"/>
                    </a:cubicBezTo>
                    <a:cubicBezTo>
                      <a:pt x="107" y="46"/>
                      <a:pt x="102" y="71"/>
                      <a:pt x="108" y="94"/>
                    </a:cubicBezTo>
                    <a:cubicBezTo>
                      <a:pt x="108" y="96"/>
                      <a:pt x="109" y="97"/>
                      <a:pt x="110" y="99"/>
                    </a:cubicBezTo>
                    <a:cubicBezTo>
                      <a:pt x="101" y="93"/>
                      <a:pt x="91" y="90"/>
                      <a:pt x="81" y="90"/>
                    </a:cubicBezTo>
                    <a:cubicBezTo>
                      <a:pt x="63" y="90"/>
                      <a:pt x="45" y="100"/>
                      <a:pt x="36" y="118"/>
                    </a:cubicBezTo>
                    <a:cubicBezTo>
                      <a:pt x="0" y="186"/>
                      <a:pt x="6" y="283"/>
                      <a:pt x="34" y="354"/>
                    </a:cubicBezTo>
                    <a:cubicBezTo>
                      <a:pt x="63" y="429"/>
                      <a:pt x="121" y="487"/>
                      <a:pt x="200" y="509"/>
                    </a:cubicBezTo>
                    <a:cubicBezTo>
                      <a:pt x="220" y="514"/>
                      <a:pt x="240" y="517"/>
                      <a:pt x="260" y="517"/>
                    </a:cubicBezTo>
                    <a:cubicBezTo>
                      <a:pt x="315" y="517"/>
                      <a:pt x="369" y="496"/>
                      <a:pt x="411" y="458"/>
                    </a:cubicBezTo>
                    <a:cubicBezTo>
                      <a:pt x="472" y="397"/>
                      <a:pt x="484" y="298"/>
                      <a:pt x="453" y="220"/>
                    </a:cubicBezTo>
                    <a:cubicBezTo>
                      <a:pt x="419" y="137"/>
                      <a:pt x="352" y="78"/>
                      <a:pt x="274" y="35"/>
                    </a:cubicBezTo>
                    <a:cubicBezTo>
                      <a:pt x="258" y="27"/>
                      <a:pt x="241" y="18"/>
                      <a:pt x="224" y="11"/>
                    </a:cubicBezTo>
                    <a:cubicBezTo>
                      <a:pt x="210" y="4"/>
                      <a:pt x="195" y="0"/>
                      <a:pt x="180" y="0"/>
                    </a:cubicBez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7"/>
              <p:cNvSpPr/>
              <p:nvPr/>
            </p:nvSpPr>
            <p:spPr>
              <a:xfrm>
                <a:off x="1260775" y="3533656"/>
                <a:ext cx="12893" cy="13656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79" extrusionOk="0">
                    <a:moveTo>
                      <a:pt x="168" y="1"/>
                    </a:moveTo>
                    <a:cubicBezTo>
                      <a:pt x="110" y="56"/>
                      <a:pt x="54" y="116"/>
                      <a:pt x="1" y="178"/>
                    </a:cubicBezTo>
                    <a:cubicBezTo>
                      <a:pt x="78" y="154"/>
                      <a:pt x="137" y="86"/>
                      <a:pt x="166" y="8"/>
                    </a:cubicBezTo>
                    <a:cubicBezTo>
                      <a:pt x="167" y="6"/>
                      <a:pt x="167" y="3"/>
                      <a:pt x="168" y="1"/>
                    </a:cubicBez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7"/>
              <p:cNvSpPr/>
              <p:nvPr/>
            </p:nvSpPr>
            <p:spPr>
              <a:xfrm>
                <a:off x="1655122" y="3652060"/>
                <a:ext cx="30363" cy="35170"/>
              </a:xfrm>
              <a:custGeom>
                <a:avLst/>
                <a:gdLst/>
                <a:ahLst/>
                <a:cxnLst/>
                <a:rect l="l" t="t" r="r" b="b"/>
                <a:pathLst>
                  <a:path w="398" h="461" extrusionOk="0">
                    <a:moveTo>
                      <a:pt x="0" y="0"/>
                    </a:moveTo>
                    <a:cubicBezTo>
                      <a:pt x="10" y="65"/>
                      <a:pt x="32" y="127"/>
                      <a:pt x="65" y="184"/>
                    </a:cubicBezTo>
                    <a:cubicBezTo>
                      <a:pt x="141" y="310"/>
                      <a:pt x="256" y="406"/>
                      <a:pt x="393" y="459"/>
                    </a:cubicBezTo>
                    <a:lnTo>
                      <a:pt x="397" y="461"/>
                    </a:lnTo>
                    <a:cubicBezTo>
                      <a:pt x="274" y="329"/>
                      <a:pt x="138" y="170"/>
                      <a:pt x="0" y="0"/>
                    </a:cubicBez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7"/>
              <p:cNvSpPr/>
              <p:nvPr/>
            </p:nvSpPr>
            <p:spPr>
              <a:xfrm>
                <a:off x="1493310" y="3612503"/>
                <a:ext cx="43562" cy="40968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37" extrusionOk="0">
                    <a:moveTo>
                      <a:pt x="172" y="195"/>
                    </a:moveTo>
                    <a:cubicBezTo>
                      <a:pt x="171" y="196"/>
                      <a:pt x="171" y="196"/>
                      <a:pt x="171" y="197"/>
                    </a:cubicBezTo>
                    <a:lnTo>
                      <a:pt x="170" y="198"/>
                    </a:lnTo>
                    <a:lnTo>
                      <a:pt x="170" y="198"/>
                    </a:lnTo>
                    <a:cubicBezTo>
                      <a:pt x="171" y="197"/>
                      <a:pt x="171" y="196"/>
                      <a:pt x="172" y="195"/>
                    </a:cubicBezTo>
                    <a:close/>
                    <a:moveTo>
                      <a:pt x="283" y="130"/>
                    </a:moveTo>
                    <a:cubicBezTo>
                      <a:pt x="288" y="130"/>
                      <a:pt x="294" y="130"/>
                      <a:pt x="299" y="131"/>
                    </a:cubicBezTo>
                    <a:lnTo>
                      <a:pt x="303" y="131"/>
                    </a:lnTo>
                    <a:cubicBezTo>
                      <a:pt x="316" y="134"/>
                      <a:pt x="329" y="137"/>
                      <a:pt x="342" y="142"/>
                    </a:cubicBezTo>
                    <a:lnTo>
                      <a:pt x="347" y="144"/>
                    </a:lnTo>
                    <a:cubicBezTo>
                      <a:pt x="347" y="144"/>
                      <a:pt x="357" y="147"/>
                      <a:pt x="358" y="148"/>
                    </a:cubicBezTo>
                    <a:cubicBezTo>
                      <a:pt x="367" y="153"/>
                      <a:pt x="377" y="159"/>
                      <a:pt x="387" y="164"/>
                    </a:cubicBezTo>
                    <a:cubicBezTo>
                      <a:pt x="390" y="167"/>
                      <a:pt x="394" y="169"/>
                      <a:pt x="397" y="173"/>
                    </a:cubicBezTo>
                    <a:lnTo>
                      <a:pt x="406" y="179"/>
                    </a:lnTo>
                    <a:cubicBezTo>
                      <a:pt x="415" y="188"/>
                      <a:pt x="425" y="197"/>
                      <a:pt x="434" y="207"/>
                    </a:cubicBezTo>
                    <a:cubicBezTo>
                      <a:pt x="434" y="207"/>
                      <a:pt x="439" y="212"/>
                      <a:pt x="440" y="214"/>
                    </a:cubicBezTo>
                    <a:cubicBezTo>
                      <a:pt x="439" y="214"/>
                      <a:pt x="439" y="213"/>
                      <a:pt x="438" y="213"/>
                    </a:cubicBezTo>
                    <a:cubicBezTo>
                      <a:pt x="437" y="213"/>
                      <a:pt x="440" y="217"/>
                      <a:pt x="441" y="217"/>
                    </a:cubicBezTo>
                    <a:cubicBezTo>
                      <a:pt x="443" y="226"/>
                      <a:pt x="445" y="235"/>
                      <a:pt x="448" y="244"/>
                    </a:cubicBezTo>
                    <a:cubicBezTo>
                      <a:pt x="448" y="244"/>
                      <a:pt x="449" y="252"/>
                      <a:pt x="449" y="253"/>
                    </a:cubicBezTo>
                    <a:cubicBezTo>
                      <a:pt x="449" y="257"/>
                      <a:pt x="450" y="261"/>
                      <a:pt x="450" y="266"/>
                    </a:cubicBezTo>
                    <a:cubicBezTo>
                      <a:pt x="452" y="277"/>
                      <a:pt x="452" y="289"/>
                      <a:pt x="452" y="301"/>
                    </a:cubicBezTo>
                    <a:lnTo>
                      <a:pt x="451" y="301"/>
                    </a:lnTo>
                    <a:cubicBezTo>
                      <a:pt x="451" y="301"/>
                      <a:pt x="451" y="307"/>
                      <a:pt x="450" y="310"/>
                    </a:cubicBezTo>
                    <a:cubicBezTo>
                      <a:pt x="449" y="314"/>
                      <a:pt x="449" y="319"/>
                      <a:pt x="449" y="319"/>
                    </a:cubicBezTo>
                    <a:cubicBezTo>
                      <a:pt x="446" y="329"/>
                      <a:pt x="443" y="339"/>
                      <a:pt x="440" y="349"/>
                    </a:cubicBezTo>
                    <a:cubicBezTo>
                      <a:pt x="435" y="367"/>
                      <a:pt x="427" y="383"/>
                      <a:pt x="417" y="398"/>
                    </a:cubicBezTo>
                    <a:cubicBezTo>
                      <a:pt x="396" y="426"/>
                      <a:pt x="365" y="445"/>
                      <a:pt x="331" y="452"/>
                    </a:cubicBezTo>
                    <a:cubicBezTo>
                      <a:pt x="327" y="452"/>
                      <a:pt x="322" y="452"/>
                      <a:pt x="318" y="452"/>
                    </a:cubicBezTo>
                    <a:cubicBezTo>
                      <a:pt x="274" y="452"/>
                      <a:pt x="231" y="432"/>
                      <a:pt x="203" y="398"/>
                    </a:cubicBezTo>
                    <a:cubicBezTo>
                      <a:pt x="213" y="375"/>
                      <a:pt x="212" y="344"/>
                      <a:pt x="192" y="326"/>
                    </a:cubicBezTo>
                    <a:cubicBezTo>
                      <a:pt x="186" y="321"/>
                      <a:pt x="179" y="316"/>
                      <a:pt x="174" y="309"/>
                    </a:cubicBezTo>
                    <a:lnTo>
                      <a:pt x="173" y="307"/>
                    </a:lnTo>
                    <a:cubicBezTo>
                      <a:pt x="172" y="302"/>
                      <a:pt x="169" y="297"/>
                      <a:pt x="164" y="292"/>
                    </a:cubicBezTo>
                    <a:cubicBezTo>
                      <a:pt x="163" y="289"/>
                      <a:pt x="162" y="286"/>
                      <a:pt x="161" y="283"/>
                    </a:cubicBezTo>
                    <a:cubicBezTo>
                      <a:pt x="160" y="278"/>
                      <a:pt x="159" y="274"/>
                      <a:pt x="158" y="269"/>
                    </a:cubicBezTo>
                    <a:lnTo>
                      <a:pt x="158" y="267"/>
                    </a:lnTo>
                    <a:lnTo>
                      <a:pt x="158" y="242"/>
                    </a:lnTo>
                    <a:cubicBezTo>
                      <a:pt x="159" y="238"/>
                      <a:pt x="160" y="233"/>
                      <a:pt x="161" y="228"/>
                    </a:cubicBezTo>
                    <a:cubicBezTo>
                      <a:pt x="163" y="220"/>
                      <a:pt x="165" y="210"/>
                      <a:pt x="170" y="201"/>
                    </a:cubicBezTo>
                    <a:lnTo>
                      <a:pt x="170" y="198"/>
                    </a:lnTo>
                    <a:lnTo>
                      <a:pt x="170" y="198"/>
                    </a:lnTo>
                    <a:cubicBezTo>
                      <a:pt x="170" y="199"/>
                      <a:pt x="170" y="200"/>
                      <a:pt x="170" y="200"/>
                    </a:cubicBezTo>
                    <a:cubicBezTo>
                      <a:pt x="170" y="199"/>
                      <a:pt x="171" y="197"/>
                      <a:pt x="172" y="195"/>
                    </a:cubicBezTo>
                    <a:lnTo>
                      <a:pt x="172" y="195"/>
                    </a:lnTo>
                    <a:cubicBezTo>
                      <a:pt x="172" y="195"/>
                      <a:pt x="172" y="195"/>
                      <a:pt x="172" y="195"/>
                    </a:cubicBezTo>
                    <a:lnTo>
                      <a:pt x="172" y="195"/>
                    </a:lnTo>
                    <a:cubicBezTo>
                      <a:pt x="172" y="195"/>
                      <a:pt x="172" y="195"/>
                      <a:pt x="172" y="194"/>
                    </a:cubicBezTo>
                    <a:lnTo>
                      <a:pt x="172" y="194"/>
                    </a:lnTo>
                    <a:cubicBezTo>
                      <a:pt x="174" y="191"/>
                      <a:pt x="176" y="188"/>
                      <a:pt x="177" y="186"/>
                    </a:cubicBezTo>
                    <a:cubicBezTo>
                      <a:pt x="179" y="181"/>
                      <a:pt x="183" y="176"/>
                      <a:pt x="187" y="170"/>
                    </a:cubicBezTo>
                    <a:cubicBezTo>
                      <a:pt x="187" y="170"/>
                      <a:pt x="198" y="157"/>
                      <a:pt x="202" y="154"/>
                    </a:cubicBezTo>
                    <a:cubicBezTo>
                      <a:pt x="204" y="152"/>
                      <a:pt x="209" y="149"/>
                      <a:pt x="208" y="149"/>
                    </a:cubicBezTo>
                    <a:lnTo>
                      <a:pt x="213" y="146"/>
                    </a:lnTo>
                    <a:cubicBezTo>
                      <a:pt x="218" y="144"/>
                      <a:pt x="222" y="142"/>
                      <a:pt x="226" y="139"/>
                    </a:cubicBezTo>
                    <a:cubicBezTo>
                      <a:pt x="228" y="138"/>
                      <a:pt x="232" y="137"/>
                      <a:pt x="235" y="136"/>
                    </a:cubicBezTo>
                    <a:cubicBezTo>
                      <a:pt x="242" y="134"/>
                      <a:pt x="250" y="132"/>
                      <a:pt x="257" y="131"/>
                    </a:cubicBezTo>
                    <a:lnTo>
                      <a:pt x="266" y="130"/>
                    </a:lnTo>
                    <a:close/>
                    <a:moveTo>
                      <a:pt x="271" y="0"/>
                    </a:moveTo>
                    <a:cubicBezTo>
                      <a:pt x="201" y="0"/>
                      <a:pt x="133" y="25"/>
                      <a:pt x="86" y="82"/>
                    </a:cubicBezTo>
                    <a:cubicBezTo>
                      <a:pt x="1" y="184"/>
                      <a:pt x="2" y="345"/>
                      <a:pt x="115" y="426"/>
                    </a:cubicBezTo>
                    <a:cubicBezTo>
                      <a:pt x="120" y="430"/>
                      <a:pt x="127" y="432"/>
                      <a:pt x="133" y="433"/>
                    </a:cubicBezTo>
                    <a:cubicBezTo>
                      <a:pt x="167" y="487"/>
                      <a:pt x="223" y="522"/>
                      <a:pt x="285" y="534"/>
                    </a:cubicBezTo>
                    <a:cubicBezTo>
                      <a:pt x="296" y="536"/>
                      <a:pt x="307" y="537"/>
                      <a:pt x="318" y="537"/>
                    </a:cubicBezTo>
                    <a:cubicBezTo>
                      <a:pt x="425" y="537"/>
                      <a:pt x="509" y="454"/>
                      <a:pt x="545" y="356"/>
                    </a:cubicBezTo>
                    <a:cubicBezTo>
                      <a:pt x="566" y="300"/>
                      <a:pt x="570" y="238"/>
                      <a:pt x="558" y="179"/>
                    </a:cubicBezTo>
                    <a:cubicBezTo>
                      <a:pt x="548" y="148"/>
                      <a:pt x="522" y="119"/>
                      <a:pt x="500" y="97"/>
                    </a:cubicBezTo>
                    <a:cubicBezTo>
                      <a:pt x="477" y="75"/>
                      <a:pt x="453" y="56"/>
                      <a:pt x="426" y="41"/>
                    </a:cubicBezTo>
                    <a:cubicBezTo>
                      <a:pt x="380" y="15"/>
                      <a:pt x="325" y="0"/>
                      <a:pt x="271" y="0"/>
                    </a:cubicBez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7"/>
              <p:cNvSpPr/>
              <p:nvPr/>
            </p:nvSpPr>
            <p:spPr>
              <a:xfrm>
                <a:off x="1943352" y="3627307"/>
                <a:ext cx="53250" cy="73238"/>
              </a:xfrm>
              <a:custGeom>
                <a:avLst/>
                <a:gdLst/>
                <a:ahLst/>
                <a:cxnLst/>
                <a:rect l="l" t="t" r="r" b="b"/>
                <a:pathLst>
                  <a:path w="698" h="960" extrusionOk="0">
                    <a:moveTo>
                      <a:pt x="206" y="1"/>
                    </a:moveTo>
                    <a:cubicBezTo>
                      <a:pt x="128" y="1"/>
                      <a:pt x="41" y="51"/>
                      <a:pt x="44" y="137"/>
                    </a:cubicBezTo>
                    <a:cubicBezTo>
                      <a:pt x="44" y="172"/>
                      <a:pt x="70" y="202"/>
                      <a:pt x="104" y="209"/>
                    </a:cubicBezTo>
                    <a:cubicBezTo>
                      <a:pt x="107" y="210"/>
                      <a:pt x="109" y="210"/>
                      <a:pt x="111" y="210"/>
                    </a:cubicBezTo>
                    <a:cubicBezTo>
                      <a:pt x="117" y="210"/>
                      <a:pt x="123" y="209"/>
                      <a:pt x="129" y="207"/>
                    </a:cubicBezTo>
                    <a:lnTo>
                      <a:pt x="132" y="207"/>
                    </a:lnTo>
                    <a:cubicBezTo>
                      <a:pt x="139" y="205"/>
                      <a:pt x="138" y="203"/>
                      <a:pt x="140" y="202"/>
                    </a:cubicBezTo>
                    <a:cubicBezTo>
                      <a:pt x="146" y="198"/>
                      <a:pt x="152" y="193"/>
                      <a:pt x="155" y="191"/>
                    </a:cubicBezTo>
                    <a:cubicBezTo>
                      <a:pt x="173" y="176"/>
                      <a:pt x="179" y="151"/>
                      <a:pt x="203" y="148"/>
                    </a:cubicBezTo>
                    <a:cubicBezTo>
                      <a:pt x="204" y="148"/>
                      <a:pt x="205" y="148"/>
                      <a:pt x="206" y="148"/>
                    </a:cubicBezTo>
                    <a:cubicBezTo>
                      <a:pt x="242" y="148"/>
                      <a:pt x="284" y="183"/>
                      <a:pt x="310" y="202"/>
                    </a:cubicBezTo>
                    <a:cubicBezTo>
                      <a:pt x="364" y="240"/>
                      <a:pt x="410" y="289"/>
                      <a:pt x="448" y="343"/>
                    </a:cubicBezTo>
                    <a:cubicBezTo>
                      <a:pt x="529" y="460"/>
                      <a:pt x="569" y="600"/>
                      <a:pt x="562" y="741"/>
                    </a:cubicBezTo>
                    <a:cubicBezTo>
                      <a:pt x="561" y="760"/>
                      <a:pt x="558" y="829"/>
                      <a:pt x="546" y="836"/>
                    </a:cubicBezTo>
                    <a:cubicBezTo>
                      <a:pt x="542" y="838"/>
                      <a:pt x="536" y="839"/>
                      <a:pt x="530" y="839"/>
                    </a:cubicBezTo>
                    <a:cubicBezTo>
                      <a:pt x="502" y="839"/>
                      <a:pt x="457" y="819"/>
                      <a:pt x="439" y="812"/>
                    </a:cubicBezTo>
                    <a:cubicBezTo>
                      <a:pt x="366" y="786"/>
                      <a:pt x="299" y="745"/>
                      <a:pt x="242" y="693"/>
                    </a:cubicBezTo>
                    <a:cubicBezTo>
                      <a:pt x="183" y="641"/>
                      <a:pt x="139" y="576"/>
                      <a:pt x="112" y="503"/>
                    </a:cubicBezTo>
                    <a:cubicBezTo>
                      <a:pt x="100" y="470"/>
                      <a:pt x="94" y="435"/>
                      <a:pt x="93" y="400"/>
                    </a:cubicBezTo>
                    <a:cubicBezTo>
                      <a:pt x="92" y="360"/>
                      <a:pt x="87" y="321"/>
                      <a:pt x="89" y="282"/>
                    </a:cubicBezTo>
                    <a:cubicBezTo>
                      <a:pt x="90" y="271"/>
                      <a:pt x="81" y="265"/>
                      <a:pt x="72" y="265"/>
                    </a:cubicBezTo>
                    <a:cubicBezTo>
                      <a:pt x="66" y="265"/>
                      <a:pt x="60" y="267"/>
                      <a:pt x="56" y="272"/>
                    </a:cubicBezTo>
                    <a:cubicBezTo>
                      <a:pt x="12" y="332"/>
                      <a:pt x="1" y="390"/>
                      <a:pt x="9" y="464"/>
                    </a:cubicBezTo>
                    <a:cubicBezTo>
                      <a:pt x="18" y="530"/>
                      <a:pt x="40" y="593"/>
                      <a:pt x="73" y="651"/>
                    </a:cubicBezTo>
                    <a:cubicBezTo>
                      <a:pt x="149" y="777"/>
                      <a:pt x="265" y="873"/>
                      <a:pt x="402" y="926"/>
                    </a:cubicBezTo>
                    <a:cubicBezTo>
                      <a:pt x="442" y="942"/>
                      <a:pt x="492" y="959"/>
                      <a:pt x="540" y="959"/>
                    </a:cubicBezTo>
                    <a:cubicBezTo>
                      <a:pt x="566" y="959"/>
                      <a:pt x="592" y="954"/>
                      <a:pt x="614" y="940"/>
                    </a:cubicBezTo>
                    <a:cubicBezTo>
                      <a:pt x="683" y="897"/>
                      <a:pt x="688" y="790"/>
                      <a:pt x="692" y="717"/>
                    </a:cubicBezTo>
                    <a:cubicBezTo>
                      <a:pt x="698" y="570"/>
                      <a:pt x="660" y="423"/>
                      <a:pt x="585" y="296"/>
                    </a:cubicBezTo>
                    <a:cubicBezTo>
                      <a:pt x="547" y="232"/>
                      <a:pt x="500" y="173"/>
                      <a:pt x="445" y="123"/>
                    </a:cubicBezTo>
                    <a:cubicBezTo>
                      <a:pt x="384" y="68"/>
                      <a:pt x="310" y="13"/>
                      <a:pt x="227" y="2"/>
                    </a:cubicBezTo>
                    <a:cubicBezTo>
                      <a:pt x="220" y="1"/>
                      <a:pt x="213" y="1"/>
                      <a:pt x="206" y="1"/>
                    </a:cubicBez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7"/>
              <p:cNvSpPr/>
              <p:nvPr/>
            </p:nvSpPr>
            <p:spPr>
              <a:xfrm>
                <a:off x="1975391" y="3516262"/>
                <a:ext cx="36924" cy="39442"/>
              </a:xfrm>
              <a:custGeom>
                <a:avLst/>
                <a:gdLst/>
                <a:ahLst/>
                <a:cxnLst/>
                <a:rect l="l" t="t" r="r" b="b"/>
                <a:pathLst>
                  <a:path w="484" h="517" extrusionOk="0">
                    <a:moveTo>
                      <a:pt x="169" y="342"/>
                    </a:moveTo>
                    <a:cubicBezTo>
                      <a:pt x="170" y="344"/>
                      <a:pt x="170" y="345"/>
                      <a:pt x="170" y="345"/>
                    </a:cubicBezTo>
                    <a:cubicBezTo>
                      <a:pt x="170" y="345"/>
                      <a:pt x="169" y="343"/>
                      <a:pt x="169" y="342"/>
                    </a:cubicBezTo>
                    <a:close/>
                    <a:moveTo>
                      <a:pt x="211" y="373"/>
                    </a:moveTo>
                    <a:cubicBezTo>
                      <a:pt x="211" y="373"/>
                      <a:pt x="212" y="374"/>
                      <a:pt x="214" y="374"/>
                    </a:cubicBezTo>
                    <a:lnTo>
                      <a:pt x="214" y="374"/>
                    </a:lnTo>
                    <a:cubicBezTo>
                      <a:pt x="212" y="374"/>
                      <a:pt x="211" y="373"/>
                      <a:pt x="211" y="373"/>
                    </a:cubicBezTo>
                    <a:close/>
                    <a:moveTo>
                      <a:pt x="214" y="374"/>
                    </a:moveTo>
                    <a:cubicBezTo>
                      <a:pt x="214" y="375"/>
                      <a:pt x="215" y="375"/>
                      <a:pt x="216" y="375"/>
                    </a:cubicBezTo>
                    <a:lnTo>
                      <a:pt x="219" y="376"/>
                    </a:lnTo>
                    <a:cubicBezTo>
                      <a:pt x="216" y="376"/>
                      <a:pt x="215" y="375"/>
                      <a:pt x="214" y="374"/>
                    </a:cubicBezTo>
                    <a:close/>
                    <a:moveTo>
                      <a:pt x="139" y="133"/>
                    </a:moveTo>
                    <a:lnTo>
                      <a:pt x="139" y="133"/>
                    </a:lnTo>
                    <a:cubicBezTo>
                      <a:pt x="153" y="143"/>
                      <a:pt x="166" y="152"/>
                      <a:pt x="181" y="160"/>
                    </a:cubicBezTo>
                    <a:cubicBezTo>
                      <a:pt x="197" y="168"/>
                      <a:pt x="213" y="176"/>
                      <a:pt x="228" y="186"/>
                    </a:cubicBezTo>
                    <a:cubicBezTo>
                      <a:pt x="236" y="190"/>
                      <a:pt x="243" y="196"/>
                      <a:pt x="251" y="201"/>
                    </a:cubicBezTo>
                    <a:lnTo>
                      <a:pt x="253" y="202"/>
                    </a:lnTo>
                    <a:cubicBezTo>
                      <a:pt x="256" y="205"/>
                      <a:pt x="263" y="211"/>
                      <a:pt x="264" y="212"/>
                    </a:cubicBezTo>
                    <a:cubicBezTo>
                      <a:pt x="271" y="217"/>
                      <a:pt x="278" y="224"/>
                      <a:pt x="284" y="230"/>
                    </a:cubicBezTo>
                    <a:cubicBezTo>
                      <a:pt x="287" y="233"/>
                      <a:pt x="289" y="237"/>
                      <a:pt x="293" y="241"/>
                    </a:cubicBezTo>
                    <a:cubicBezTo>
                      <a:pt x="297" y="247"/>
                      <a:pt x="301" y="253"/>
                      <a:pt x="306" y="261"/>
                    </a:cubicBezTo>
                    <a:cubicBezTo>
                      <a:pt x="308" y="264"/>
                      <a:pt x="309" y="266"/>
                      <a:pt x="311" y="269"/>
                    </a:cubicBezTo>
                    <a:lnTo>
                      <a:pt x="311" y="271"/>
                    </a:lnTo>
                    <a:lnTo>
                      <a:pt x="311" y="273"/>
                    </a:lnTo>
                    <a:cubicBezTo>
                      <a:pt x="312" y="277"/>
                      <a:pt x="318" y="309"/>
                      <a:pt x="321" y="315"/>
                    </a:cubicBezTo>
                    <a:cubicBezTo>
                      <a:pt x="321" y="317"/>
                      <a:pt x="321" y="318"/>
                      <a:pt x="321" y="319"/>
                    </a:cubicBezTo>
                    <a:lnTo>
                      <a:pt x="321" y="328"/>
                    </a:lnTo>
                    <a:lnTo>
                      <a:pt x="321" y="337"/>
                    </a:lnTo>
                    <a:lnTo>
                      <a:pt x="321" y="339"/>
                    </a:lnTo>
                    <a:cubicBezTo>
                      <a:pt x="320" y="340"/>
                      <a:pt x="320" y="341"/>
                      <a:pt x="320" y="342"/>
                    </a:cubicBezTo>
                    <a:cubicBezTo>
                      <a:pt x="319" y="345"/>
                      <a:pt x="318" y="349"/>
                      <a:pt x="317" y="351"/>
                    </a:cubicBezTo>
                    <a:cubicBezTo>
                      <a:pt x="316" y="354"/>
                      <a:pt x="314" y="357"/>
                      <a:pt x="313" y="359"/>
                    </a:cubicBezTo>
                    <a:lnTo>
                      <a:pt x="311" y="364"/>
                    </a:lnTo>
                    <a:lnTo>
                      <a:pt x="306" y="367"/>
                    </a:lnTo>
                    <a:lnTo>
                      <a:pt x="303" y="370"/>
                    </a:lnTo>
                    <a:lnTo>
                      <a:pt x="303" y="371"/>
                    </a:lnTo>
                    <a:lnTo>
                      <a:pt x="301" y="372"/>
                    </a:lnTo>
                    <a:cubicBezTo>
                      <a:pt x="298" y="374"/>
                      <a:pt x="294" y="376"/>
                      <a:pt x="290" y="377"/>
                    </a:cubicBezTo>
                    <a:cubicBezTo>
                      <a:pt x="286" y="379"/>
                      <a:pt x="283" y="381"/>
                      <a:pt x="279" y="382"/>
                    </a:cubicBezTo>
                    <a:lnTo>
                      <a:pt x="271" y="383"/>
                    </a:lnTo>
                    <a:lnTo>
                      <a:pt x="244" y="383"/>
                    </a:lnTo>
                    <a:cubicBezTo>
                      <a:pt x="240" y="382"/>
                      <a:pt x="236" y="382"/>
                      <a:pt x="233" y="381"/>
                    </a:cubicBezTo>
                    <a:lnTo>
                      <a:pt x="222" y="377"/>
                    </a:lnTo>
                    <a:lnTo>
                      <a:pt x="219" y="376"/>
                    </a:lnTo>
                    <a:cubicBezTo>
                      <a:pt x="210" y="374"/>
                      <a:pt x="204" y="371"/>
                      <a:pt x="197" y="366"/>
                    </a:cubicBezTo>
                    <a:lnTo>
                      <a:pt x="188" y="359"/>
                    </a:lnTo>
                    <a:cubicBezTo>
                      <a:pt x="181" y="353"/>
                      <a:pt x="175" y="346"/>
                      <a:pt x="170" y="340"/>
                    </a:cubicBezTo>
                    <a:lnTo>
                      <a:pt x="170" y="339"/>
                    </a:lnTo>
                    <a:cubicBezTo>
                      <a:pt x="166" y="334"/>
                      <a:pt x="163" y="329"/>
                      <a:pt x="160" y="324"/>
                    </a:cubicBezTo>
                    <a:cubicBezTo>
                      <a:pt x="157" y="319"/>
                      <a:pt x="156" y="317"/>
                      <a:pt x="154" y="313"/>
                    </a:cubicBezTo>
                    <a:cubicBezTo>
                      <a:pt x="153" y="311"/>
                      <a:pt x="153" y="309"/>
                      <a:pt x="151" y="307"/>
                    </a:cubicBezTo>
                    <a:cubicBezTo>
                      <a:pt x="148" y="298"/>
                      <a:pt x="145" y="290"/>
                      <a:pt x="143" y="280"/>
                    </a:cubicBezTo>
                    <a:cubicBezTo>
                      <a:pt x="142" y="276"/>
                      <a:pt x="141" y="272"/>
                      <a:pt x="140" y="268"/>
                    </a:cubicBezTo>
                    <a:lnTo>
                      <a:pt x="139" y="259"/>
                    </a:lnTo>
                    <a:cubicBezTo>
                      <a:pt x="136" y="241"/>
                      <a:pt x="135" y="222"/>
                      <a:pt x="136" y="205"/>
                    </a:cubicBezTo>
                    <a:cubicBezTo>
                      <a:pt x="136" y="201"/>
                      <a:pt x="136" y="196"/>
                      <a:pt x="138" y="191"/>
                    </a:cubicBezTo>
                    <a:cubicBezTo>
                      <a:pt x="138" y="188"/>
                      <a:pt x="139" y="179"/>
                      <a:pt x="139" y="179"/>
                    </a:cubicBezTo>
                    <a:lnTo>
                      <a:pt x="139" y="179"/>
                    </a:lnTo>
                    <a:cubicBezTo>
                      <a:pt x="139" y="179"/>
                      <a:pt x="138" y="180"/>
                      <a:pt x="138" y="182"/>
                    </a:cubicBezTo>
                    <a:lnTo>
                      <a:pt x="138" y="182"/>
                    </a:lnTo>
                    <a:cubicBezTo>
                      <a:pt x="140" y="170"/>
                      <a:pt x="141" y="156"/>
                      <a:pt x="141" y="143"/>
                    </a:cubicBezTo>
                    <a:cubicBezTo>
                      <a:pt x="141" y="140"/>
                      <a:pt x="140" y="136"/>
                      <a:pt x="139" y="133"/>
                    </a:cubicBezTo>
                    <a:close/>
                    <a:moveTo>
                      <a:pt x="180" y="1"/>
                    </a:moveTo>
                    <a:cubicBezTo>
                      <a:pt x="158" y="1"/>
                      <a:pt x="137" y="8"/>
                      <a:pt x="122" y="27"/>
                    </a:cubicBezTo>
                    <a:cubicBezTo>
                      <a:pt x="107" y="46"/>
                      <a:pt x="101" y="71"/>
                      <a:pt x="108" y="94"/>
                    </a:cubicBezTo>
                    <a:cubicBezTo>
                      <a:pt x="109" y="95"/>
                      <a:pt x="109" y="97"/>
                      <a:pt x="110" y="99"/>
                    </a:cubicBezTo>
                    <a:cubicBezTo>
                      <a:pt x="101" y="93"/>
                      <a:pt x="90" y="90"/>
                      <a:pt x="80" y="90"/>
                    </a:cubicBezTo>
                    <a:cubicBezTo>
                      <a:pt x="62" y="90"/>
                      <a:pt x="45" y="100"/>
                      <a:pt x="36" y="118"/>
                    </a:cubicBezTo>
                    <a:cubicBezTo>
                      <a:pt x="1" y="186"/>
                      <a:pt x="5" y="283"/>
                      <a:pt x="33" y="354"/>
                    </a:cubicBezTo>
                    <a:cubicBezTo>
                      <a:pt x="63" y="429"/>
                      <a:pt x="120" y="489"/>
                      <a:pt x="201" y="509"/>
                    </a:cubicBezTo>
                    <a:cubicBezTo>
                      <a:pt x="220" y="514"/>
                      <a:pt x="240" y="517"/>
                      <a:pt x="259" y="517"/>
                    </a:cubicBezTo>
                    <a:cubicBezTo>
                      <a:pt x="314" y="517"/>
                      <a:pt x="368" y="496"/>
                      <a:pt x="410" y="458"/>
                    </a:cubicBezTo>
                    <a:cubicBezTo>
                      <a:pt x="471" y="397"/>
                      <a:pt x="484" y="299"/>
                      <a:pt x="452" y="220"/>
                    </a:cubicBezTo>
                    <a:cubicBezTo>
                      <a:pt x="419" y="137"/>
                      <a:pt x="351" y="78"/>
                      <a:pt x="273" y="35"/>
                    </a:cubicBezTo>
                    <a:cubicBezTo>
                      <a:pt x="257" y="27"/>
                      <a:pt x="240" y="18"/>
                      <a:pt x="224" y="11"/>
                    </a:cubicBezTo>
                    <a:cubicBezTo>
                      <a:pt x="210" y="4"/>
                      <a:pt x="195" y="1"/>
                      <a:pt x="180" y="1"/>
                    </a:cubicBez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7"/>
              <p:cNvSpPr/>
              <p:nvPr/>
            </p:nvSpPr>
            <p:spPr>
              <a:xfrm>
                <a:off x="1999805" y="3541896"/>
                <a:ext cx="153" cy="305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extrusionOk="0">
                    <a:moveTo>
                      <a:pt x="1" y="1"/>
                    </a:move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7"/>
              <p:cNvSpPr/>
              <p:nvPr/>
            </p:nvSpPr>
            <p:spPr>
              <a:xfrm>
                <a:off x="2200755" y="3575693"/>
                <a:ext cx="32881" cy="49741"/>
              </a:xfrm>
              <a:custGeom>
                <a:avLst/>
                <a:gdLst/>
                <a:ahLst/>
                <a:cxnLst/>
                <a:rect l="l" t="t" r="r" b="b"/>
                <a:pathLst>
                  <a:path w="431" h="652" extrusionOk="0">
                    <a:moveTo>
                      <a:pt x="50" y="0"/>
                    </a:moveTo>
                    <a:cubicBezTo>
                      <a:pt x="14" y="53"/>
                      <a:pt x="1" y="117"/>
                      <a:pt x="11" y="179"/>
                    </a:cubicBezTo>
                    <a:cubicBezTo>
                      <a:pt x="19" y="245"/>
                      <a:pt x="41" y="308"/>
                      <a:pt x="75" y="366"/>
                    </a:cubicBezTo>
                    <a:cubicBezTo>
                      <a:pt x="150" y="492"/>
                      <a:pt x="266" y="588"/>
                      <a:pt x="404" y="641"/>
                    </a:cubicBezTo>
                    <a:cubicBezTo>
                      <a:pt x="412" y="644"/>
                      <a:pt x="421" y="647"/>
                      <a:pt x="430" y="651"/>
                    </a:cubicBezTo>
                    <a:cubicBezTo>
                      <a:pt x="402" y="594"/>
                      <a:pt x="373" y="537"/>
                      <a:pt x="344" y="482"/>
                    </a:cubicBezTo>
                    <a:cubicBezTo>
                      <a:pt x="307" y="460"/>
                      <a:pt x="274" y="436"/>
                      <a:pt x="243" y="408"/>
                    </a:cubicBezTo>
                    <a:cubicBezTo>
                      <a:pt x="185" y="356"/>
                      <a:pt x="141" y="291"/>
                      <a:pt x="113" y="219"/>
                    </a:cubicBezTo>
                    <a:cubicBezTo>
                      <a:pt x="101" y="185"/>
                      <a:pt x="95" y="150"/>
                      <a:pt x="94" y="115"/>
                    </a:cubicBezTo>
                    <a:cubicBezTo>
                      <a:pt x="94" y="98"/>
                      <a:pt x="92" y="80"/>
                      <a:pt x="91" y="61"/>
                    </a:cubicBezTo>
                    <a:cubicBezTo>
                      <a:pt x="79" y="41"/>
                      <a:pt x="65" y="21"/>
                      <a:pt x="50" y="0"/>
                    </a:cubicBez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7"/>
              <p:cNvSpPr/>
              <p:nvPr/>
            </p:nvSpPr>
            <p:spPr>
              <a:xfrm>
                <a:off x="2044740" y="3608650"/>
                <a:ext cx="53250" cy="73238"/>
              </a:xfrm>
              <a:custGeom>
                <a:avLst/>
                <a:gdLst/>
                <a:ahLst/>
                <a:cxnLst/>
                <a:rect l="l" t="t" r="r" b="b"/>
                <a:pathLst>
                  <a:path w="698" h="960" extrusionOk="0">
                    <a:moveTo>
                      <a:pt x="203" y="1"/>
                    </a:moveTo>
                    <a:cubicBezTo>
                      <a:pt x="125" y="1"/>
                      <a:pt x="40" y="51"/>
                      <a:pt x="45" y="137"/>
                    </a:cubicBezTo>
                    <a:cubicBezTo>
                      <a:pt x="45" y="172"/>
                      <a:pt x="70" y="202"/>
                      <a:pt x="104" y="209"/>
                    </a:cubicBezTo>
                    <a:cubicBezTo>
                      <a:pt x="107" y="209"/>
                      <a:pt x="110" y="209"/>
                      <a:pt x="113" y="209"/>
                    </a:cubicBezTo>
                    <a:cubicBezTo>
                      <a:pt x="119" y="209"/>
                      <a:pt x="124" y="209"/>
                      <a:pt x="129" y="207"/>
                    </a:cubicBezTo>
                    <a:lnTo>
                      <a:pt x="133" y="207"/>
                    </a:lnTo>
                    <a:cubicBezTo>
                      <a:pt x="139" y="205"/>
                      <a:pt x="137" y="203"/>
                      <a:pt x="139" y="201"/>
                    </a:cubicBezTo>
                    <a:cubicBezTo>
                      <a:pt x="146" y="197"/>
                      <a:pt x="153" y="193"/>
                      <a:pt x="155" y="191"/>
                    </a:cubicBezTo>
                    <a:cubicBezTo>
                      <a:pt x="173" y="176"/>
                      <a:pt x="180" y="151"/>
                      <a:pt x="204" y="149"/>
                    </a:cubicBezTo>
                    <a:cubicBezTo>
                      <a:pt x="205" y="149"/>
                      <a:pt x="206" y="149"/>
                      <a:pt x="207" y="149"/>
                    </a:cubicBezTo>
                    <a:cubicBezTo>
                      <a:pt x="241" y="149"/>
                      <a:pt x="283" y="183"/>
                      <a:pt x="310" y="202"/>
                    </a:cubicBezTo>
                    <a:cubicBezTo>
                      <a:pt x="364" y="241"/>
                      <a:pt x="411" y="288"/>
                      <a:pt x="447" y="342"/>
                    </a:cubicBezTo>
                    <a:cubicBezTo>
                      <a:pt x="529" y="459"/>
                      <a:pt x="569" y="599"/>
                      <a:pt x="562" y="741"/>
                    </a:cubicBezTo>
                    <a:cubicBezTo>
                      <a:pt x="561" y="759"/>
                      <a:pt x="558" y="829"/>
                      <a:pt x="546" y="835"/>
                    </a:cubicBezTo>
                    <a:cubicBezTo>
                      <a:pt x="541" y="837"/>
                      <a:pt x="536" y="838"/>
                      <a:pt x="530" y="838"/>
                    </a:cubicBezTo>
                    <a:cubicBezTo>
                      <a:pt x="502" y="838"/>
                      <a:pt x="458" y="819"/>
                      <a:pt x="439" y="813"/>
                    </a:cubicBezTo>
                    <a:cubicBezTo>
                      <a:pt x="366" y="786"/>
                      <a:pt x="299" y="744"/>
                      <a:pt x="242" y="692"/>
                    </a:cubicBezTo>
                    <a:cubicBezTo>
                      <a:pt x="184" y="641"/>
                      <a:pt x="139" y="575"/>
                      <a:pt x="112" y="503"/>
                    </a:cubicBezTo>
                    <a:cubicBezTo>
                      <a:pt x="100" y="470"/>
                      <a:pt x="93" y="434"/>
                      <a:pt x="92" y="399"/>
                    </a:cubicBezTo>
                    <a:cubicBezTo>
                      <a:pt x="92" y="361"/>
                      <a:pt x="88" y="321"/>
                      <a:pt x="90" y="281"/>
                    </a:cubicBezTo>
                    <a:cubicBezTo>
                      <a:pt x="91" y="270"/>
                      <a:pt x="82" y="264"/>
                      <a:pt x="73" y="264"/>
                    </a:cubicBezTo>
                    <a:cubicBezTo>
                      <a:pt x="67" y="264"/>
                      <a:pt x="60" y="267"/>
                      <a:pt x="56" y="273"/>
                    </a:cubicBezTo>
                    <a:cubicBezTo>
                      <a:pt x="12" y="333"/>
                      <a:pt x="0" y="389"/>
                      <a:pt x="9" y="463"/>
                    </a:cubicBezTo>
                    <a:cubicBezTo>
                      <a:pt x="18" y="530"/>
                      <a:pt x="40" y="593"/>
                      <a:pt x="74" y="650"/>
                    </a:cubicBezTo>
                    <a:cubicBezTo>
                      <a:pt x="149" y="776"/>
                      <a:pt x="264" y="874"/>
                      <a:pt x="401" y="926"/>
                    </a:cubicBezTo>
                    <a:cubicBezTo>
                      <a:pt x="442" y="942"/>
                      <a:pt x="492" y="959"/>
                      <a:pt x="539" y="959"/>
                    </a:cubicBezTo>
                    <a:cubicBezTo>
                      <a:pt x="565" y="959"/>
                      <a:pt x="591" y="954"/>
                      <a:pt x="614" y="939"/>
                    </a:cubicBezTo>
                    <a:cubicBezTo>
                      <a:pt x="682" y="896"/>
                      <a:pt x="689" y="789"/>
                      <a:pt x="692" y="717"/>
                    </a:cubicBezTo>
                    <a:cubicBezTo>
                      <a:pt x="697" y="569"/>
                      <a:pt x="661" y="423"/>
                      <a:pt x="585" y="295"/>
                    </a:cubicBezTo>
                    <a:cubicBezTo>
                      <a:pt x="548" y="231"/>
                      <a:pt x="500" y="174"/>
                      <a:pt x="445" y="123"/>
                    </a:cubicBezTo>
                    <a:cubicBezTo>
                      <a:pt x="384" y="69"/>
                      <a:pt x="310" y="13"/>
                      <a:pt x="227" y="2"/>
                    </a:cubicBezTo>
                    <a:cubicBezTo>
                      <a:pt x="219" y="1"/>
                      <a:pt x="211" y="1"/>
                      <a:pt x="203" y="1"/>
                    </a:cubicBez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7"/>
              <p:cNvSpPr/>
              <p:nvPr/>
            </p:nvSpPr>
            <p:spPr>
              <a:xfrm>
                <a:off x="2067093" y="3522670"/>
                <a:ext cx="43638" cy="40968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37" extrusionOk="0">
                    <a:moveTo>
                      <a:pt x="284" y="130"/>
                    </a:moveTo>
                    <a:cubicBezTo>
                      <a:pt x="289" y="130"/>
                      <a:pt x="295" y="130"/>
                      <a:pt x="301" y="131"/>
                    </a:cubicBezTo>
                    <a:lnTo>
                      <a:pt x="305" y="131"/>
                    </a:lnTo>
                    <a:cubicBezTo>
                      <a:pt x="319" y="134"/>
                      <a:pt x="331" y="136"/>
                      <a:pt x="342" y="141"/>
                    </a:cubicBezTo>
                    <a:lnTo>
                      <a:pt x="349" y="143"/>
                    </a:lnTo>
                    <a:cubicBezTo>
                      <a:pt x="349" y="143"/>
                      <a:pt x="357" y="147"/>
                      <a:pt x="358" y="147"/>
                    </a:cubicBezTo>
                    <a:cubicBezTo>
                      <a:pt x="369" y="152"/>
                      <a:pt x="379" y="158"/>
                      <a:pt x="388" y="164"/>
                    </a:cubicBezTo>
                    <a:cubicBezTo>
                      <a:pt x="392" y="166"/>
                      <a:pt x="396" y="169"/>
                      <a:pt x="399" y="172"/>
                    </a:cubicBezTo>
                    <a:cubicBezTo>
                      <a:pt x="400" y="173"/>
                      <a:pt x="407" y="178"/>
                      <a:pt x="408" y="179"/>
                    </a:cubicBezTo>
                    <a:cubicBezTo>
                      <a:pt x="417" y="188"/>
                      <a:pt x="427" y="196"/>
                      <a:pt x="435" y="207"/>
                    </a:cubicBezTo>
                    <a:cubicBezTo>
                      <a:pt x="435" y="207"/>
                      <a:pt x="441" y="211"/>
                      <a:pt x="442" y="213"/>
                    </a:cubicBezTo>
                    <a:lnTo>
                      <a:pt x="441" y="213"/>
                    </a:lnTo>
                    <a:cubicBezTo>
                      <a:pt x="440" y="213"/>
                      <a:pt x="440" y="212"/>
                      <a:pt x="440" y="212"/>
                    </a:cubicBezTo>
                    <a:lnTo>
                      <a:pt x="440" y="212"/>
                    </a:lnTo>
                    <a:cubicBezTo>
                      <a:pt x="439" y="212"/>
                      <a:pt x="441" y="216"/>
                      <a:pt x="443" y="216"/>
                    </a:cubicBezTo>
                    <a:cubicBezTo>
                      <a:pt x="445" y="225"/>
                      <a:pt x="447" y="235"/>
                      <a:pt x="449" y="243"/>
                    </a:cubicBezTo>
                    <a:cubicBezTo>
                      <a:pt x="449" y="244"/>
                      <a:pt x="450" y="252"/>
                      <a:pt x="450" y="253"/>
                    </a:cubicBezTo>
                    <a:cubicBezTo>
                      <a:pt x="451" y="257"/>
                      <a:pt x="451" y="261"/>
                      <a:pt x="451" y="265"/>
                    </a:cubicBezTo>
                    <a:cubicBezTo>
                      <a:pt x="453" y="277"/>
                      <a:pt x="453" y="290"/>
                      <a:pt x="451" y="302"/>
                    </a:cubicBezTo>
                    <a:cubicBezTo>
                      <a:pt x="451" y="302"/>
                      <a:pt x="451" y="308"/>
                      <a:pt x="450" y="312"/>
                    </a:cubicBezTo>
                    <a:cubicBezTo>
                      <a:pt x="450" y="314"/>
                      <a:pt x="449" y="320"/>
                      <a:pt x="449" y="320"/>
                    </a:cubicBezTo>
                    <a:cubicBezTo>
                      <a:pt x="447" y="330"/>
                      <a:pt x="445" y="340"/>
                      <a:pt x="442" y="351"/>
                    </a:cubicBezTo>
                    <a:cubicBezTo>
                      <a:pt x="435" y="368"/>
                      <a:pt x="428" y="384"/>
                      <a:pt x="417" y="399"/>
                    </a:cubicBezTo>
                    <a:cubicBezTo>
                      <a:pt x="397" y="427"/>
                      <a:pt x="366" y="446"/>
                      <a:pt x="332" y="453"/>
                    </a:cubicBezTo>
                    <a:cubicBezTo>
                      <a:pt x="327" y="453"/>
                      <a:pt x="323" y="453"/>
                      <a:pt x="319" y="453"/>
                    </a:cubicBezTo>
                    <a:cubicBezTo>
                      <a:pt x="274" y="453"/>
                      <a:pt x="233" y="433"/>
                      <a:pt x="205" y="399"/>
                    </a:cubicBezTo>
                    <a:cubicBezTo>
                      <a:pt x="214" y="376"/>
                      <a:pt x="214" y="345"/>
                      <a:pt x="193" y="328"/>
                    </a:cubicBezTo>
                    <a:cubicBezTo>
                      <a:pt x="186" y="322"/>
                      <a:pt x="181" y="317"/>
                      <a:pt x="175" y="311"/>
                    </a:cubicBezTo>
                    <a:cubicBezTo>
                      <a:pt x="175" y="311"/>
                      <a:pt x="174" y="309"/>
                      <a:pt x="174" y="308"/>
                    </a:cubicBezTo>
                    <a:cubicBezTo>
                      <a:pt x="172" y="303"/>
                      <a:pt x="169" y="298"/>
                      <a:pt x="165" y="293"/>
                    </a:cubicBezTo>
                    <a:cubicBezTo>
                      <a:pt x="164" y="290"/>
                      <a:pt x="163" y="287"/>
                      <a:pt x="162" y="284"/>
                    </a:cubicBezTo>
                    <a:cubicBezTo>
                      <a:pt x="161" y="280"/>
                      <a:pt x="160" y="275"/>
                      <a:pt x="159" y="270"/>
                    </a:cubicBezTo>
                    <a:cubicBezTo>
                      <a:pt x="159" y="269"/>
                      <a:pt x="159" y="269"/>
                      <a:pt x="159" y="268"/>
                    </a:cubicBezTo>
                    <a:lnTo>
                      <a:pt x="159" y="243"/>
                    </a:lnTo>
                    <a:cubicBezTo>
                      <a:pt x="160" y="239"/>
                      <a:pt x="161" y="235"/>
                      <a:pt x="162" y="229"/>
                    </a:cubicBezTo>
                    <a:cubicBezTo>
                      <a:pt x="164" y="220"/>
                      <a:pt x="166" y="211"/>
                      <a:pt x="170" y="202"/>
                    </a:cubicBezTo>
                    <a:cubicBezTo>
                      <a:pt x="170" y="200"/>
                      <a:pt x="172" y="197"/>
                      <a:pt x="173" y="195"/>
                    </a:cubicBezTo>
                    <a:lnTo>
                      <a:pt x="173" y="195"/>
                    </a:lnTo>
                    <a:cubicBezTo>
                      <a:pt x="173" y="196"/>
                      <a:pt x="172" y="198"/>
                      <a:pt x="170" y="202"/>
                    </a:cubicBezTo>
                    <a:lnTo>
                      <a:pt x="172" y="197"/>
                    </a:lnTo>
                    <a:cubicBezTo>
                      <a:pt x="173" y="196"/>
                      <a:pt x="173" y="195"/>
                      <a:pt x="173" y="194"/>
                    </a:cubicBezTo>
                    <a:lnTo>
                      <a:pt x="173" y="194"/>
                    </a:lnTo>
                    <a:cubicBezTo>
                      <a:pt x="175" y="191"/>
                      <a:pt x="177" y="188"/>
                      <a:pt x="178" y="187"/>
                    </a:cubicBezTo>
                    <a:cubicBezTo>
                      <a:pt x="181" y="181"/>
                      <a:pt x="184" y="176"/>
                      <a:pt x="188" y="171"/>
                    </a:cubicBezTo>
                    <a:cubicBezTo>
                      <a:pt x="188" y="171"/>
                      <a:pt x="200" y="158"/>
                      <a:pt x="202" y="154"/>
                    </a:cubicBezTo>
                    <a:cubicBezTo>
                      <a:pt x="206" y="152"/>
                      <a:pt x="210" y="149"/>
                      <a:pt x="210" y="149"/>
                    </a:cubicBezTo>
                    <a:cubicBezTo>
                      <a:pt x="212" y="148"/>
                      <a:pt x="213" y="147"/>
                      <a:pt x="215" y="146"/>
                    </a:cubicBezTo>
                    <a:cubicBezTo>
                      <a:pt x="218" y="144"/>
                      <a:pt x="223" y="142"/>
                      <a:pt x="227" y="140"/>
                    </a:cubicBezTo>
                    <a:lnTo>
                      <a:pt x="237" y="136"/>
                    </a:lnTo>
                    <a:cubicBezTo>
                      <a:pt x="244" y="134"/>
                      <a:pt x="252" y="132"/>
                      <a:pt x="258" y="131"/>
                    </a:cubicBezTo>
                    <a:cubicBezTo>
                      <a:pt x="261" y="131"/>
                      <a:pt x="267" y="130"/>
                      <a:pt x="268" y="130"/>
                    </a:cubicBezTo>
                    <a:close/>
                    <a:moveTo>
                      <a:pt x="271" y="1"/>
                    </a:moveTo>
                    <a:cubicBezTo>
                      <a:pt x="201" y="1"/>
                      <a:pt x="134" y="25"/>
                      <a:pt x="87" y="82"/>
                    </a:cubicBezTo>
                    <a:cubicBezTo>
                      <a:pt x="0" y="184"/>
                      <a:pt x="1" y="345"/>
                      <a:pt x="116" y="427"/>
                    </a:cubicBezTo>
                    <a:cubicBezTo>
                      <a:pt x="121" y="430"/>
                      <a:pt x="128" y="432"/>
                      <a:pt x="134" y="435"/>
                    </a:cubicBezTo>
                    <a:cubicBezTo>
                      <a:pt x="168" y="487"/>
                      <a:pt x="223" y="523"/>
                      <a:pt x="285" y="534"/>
                    </a:cubicBezTo>
                    <a:cubicBezTo>
                      <a:pt x="296" y="536"/>
                      <a:pt x="307" y="537"/>
                      <a:pt x="318" y="537"/>
                    </a:cubicBezTo>
                    <a:cubicBezTo>
                      <a:pt x="424" y="537"/>
                      <a:pt x="509" y="455"/>
                      <a:pt x="546" y="357"/>
                    </a:cubicBezTo>
                    <a:cubicBezTo>
                      <a:pt x="567" y="301"/>
                      <a:pt x="571" y="239"/>
                      <a:pt x="557" y="180"/>
                    </a:cubicBezTo>
                    <a:cubicBezTo>
                      <a:pt x="549" y="148"/>
                      <a:pt x="523" y="120"/>
                      <a:pt x="501" y="98"/>
                    </a:cubicBezTo>
                    <a:cubicBezTo>
                      <a:pt x="478" y="75"/>
                      <a:pt x="454" y="57"/>
                      <a:pt x="427" y="42"/>
                    </a:cubicBezTo>
                    <a:cubicBezTo>
                      <a:pt x="380" y="16"/>
                      <a:pt x="325" y="1"/>
                      <a:pt x="271" y="1"/>
                    </a:cubicBez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7"/>
              <p:cNvSpPr/>
              <p:nvPr/>
            </p:nvSpPr>
            <p:spPr>
              <a:xfrm>
                <a:off x="2178554" y="3655645"/>
                <a:ext cx="30897" cy="36619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80" extrusionOk="0">
                    <a:moveTo>
                      <a:pt x="161" y="228"/>
                    </a:moveTo>
                    <a:cubicBezTo>
                      <a:pt x="162" y="231"/>
                      <a:pt x="163" y="234"/>
                      <a:pt x="163" y="234"/>
                    </a:cubicBezTo>
                    <a:cubicBezTo>
                      <a:pt x="163" y="234"/>
                      <a:pt x="162" y="232"/>
                      <a:pt x="161" y="228"/>
                    </a:cubicBezTo>
                    <a:close/>
                    <a:moveTo>
                      <a:pt x="194" y="151"/>
                    </a:moveTo>
                    <a:cubicBezTo>
                      <a:pt x="197" y="152"/>
                      <a:pt x="203" y="154"/>
                      <a:pt x="206" y="155"/>
                    </a:cubicBezTo>
                    <a:cubicBezTo>
                      <a:pt x="208" y="156"/>
                      <a:pt x="209" y="156"/>
                      <a:pt x="211" y="157"/>
                    </a:cubicBezTo>
                    <a:cubicBezTo>
                      <a:pt x="218" y="162"/>
                      <a:pt x="221" y="164"/>
                      <a:pt x="225" y="167"/>
                    </a:cubicBezTo>
                    <a:lnTo>
                      <a:pt x="226" y="168"/>
                    </a:lnTo>
                    <a:cubicBezTo>
                      <a:pt x="231" y="172"/>
                      <a:pt x="236" y="176"/>
                      <a:pt x="239" y="181"/>
                    </a:cubicBezTo>
                    <a:lnTo>
                      <a:pt x="241" y="183"/>
                    </a:lnTo>
                    <a:cubicBezTo>
                      <a:pt x="244" y="187"/>
                      <a:pt x="248" y="191"/>
                      <a:pt x="250" y="196"/>
                    </a:cubicBezTo>
                    <a:cubicBezTo>
                      <a:pt x="251" y="198"/>
                      <a:pt x="253" y="203"/>
                      <a:pt x="255" y="206"/>
                    </a:cubicBezTo>
                    <a:lnTo>
                      <a:pt x="257" y="214"/>
                    </a:lnTo>
                    <a:cubicBezTo>
                      <a:pt x="258" y="216"/>
                      <a:pt x="259" y="220"/>
                      <a:pt x="261" y="224"/>
                    </a:cubicBezTo>
                    <a:cubicBezTo>
                      <a:pt x="261" y="225"/>
                      <a:pt x="261" y="225"/>
                      <a:pt x="261" y="225"/>
                    </a:cubicBezTo>
                    <a:lnTo>
                      <a:pt x="261" y="233"/>
                    </a:lnTo>
                    <a:lnTo>
                      <a:pt x="261" y="249"/>
                    </a:lnTo>
                    <a:cubicBezTo>
                      <a:pt x="261" y="252"/>
                      <a:pt x="259" y="257"/>
                      <a:pt x="259" y="260"/>
                    </a:cubicBezTo>
                    <a:cubicBezTo>
                      <a:pt x="257" y="273"/>
                      <a:pt x="253" y="287"/>
                      <a:pt x="249" y="298"/>
                    </a:cubicBezTo>
                    <a:cubicBezTo>
                      <a:pt x="248" y="302"/>
                      <a:pt x="247" y="304"/>
                      <a:pt x="246" y="306"/>
                    </a:cubicBezTo>
                    <a:cubicBezTo>
                      <a:pt x="242" y="312"/>
                      <a:pt x="239" y="318"/>
                      <a:pt x="236" y="323"/>
                    </a:cubicBezTo>
                    <a:cubicBezTo>
                      <a:pt x="231" y="334"/>
                      <a:pt x="223" y="343"/>
                      <a:pt x="217" y="354"/>
                    </a:cubicBezTo>
                    <a:cubicBezTo>
                      <a:pt x="191" y="339"/>
                      <a:pt x="167" y="321"/>
                      <a:pt x="146" y="302"/>
                    </a:cubicBezTo>
                    <a:cubicBezTo>
                      <a:pt x="149" y="298"/>
                      <a:pt x="153" y="296"/>
                      <a:pt x="155" y="293"/>
                    </a:cubicBezTo>
                    <a:cubicBezTo>
                      <a:pt x="169" y="275"/>
                      <a:pt x="172" y="250"/>
                      <a:pt x="163" y="229"/>
                    </a:cubicBezTo>
                    <a:lnTo>
                      <a:pt x="163" y="229"/>
                    </a:lnTo>
                    <a:cubicBezTo>
                      <a:pt x="163" y="230"/>
                      <a:pt x="163" y="230"/>
                      <a:pt x="163" y="230"/>
                    </a:cubicBezTo>
                    <a:cubicBezTo>
                      <a:pt x="163" y="230"/>
                      <a:pt x="162" y="226"/>
                      <a:pt x="161" y="226"/>
                    </a:cubicBezTo>
                    <a:lnTo>
                      <a:pt x="161" y="226"/>
                    </a:lnTo>
                    <a:cubicBezTo>
                      <a:pt x="161" y="226"/>
                      <a:pt x="161" y="226"/>
                      <a:pt x="161" y="226"/>
                    </a:cubicBezTo>
                    <a:cubicBezTo>
                      <a:pt x="160" y="226"/>
                      <a:pt x="161" y="221"/>
                      <a:pt x="160" y="220"/>
                    </a:cubicBezTo>
                    <a:lnTo>
                      <a:pt x="160" y="220"/>
                    </a:lnTo>
                    <a:cubicBezTo>
                      <a:pt x="159" y="216"/>
                      <a:pt x="159" y="212"/>
                      <a:pt x="157" y="209"/>
                    </a:cubicBezTo>
                    <a:cubicBezTo>
                      <a:pt x="157" y="209"/>
                      <a:pt x="154" y="201"/>
                      <a:pt x="151" y="197"/>
                    </a:cubicBezTo>
                    <a:lnTo>
                      <a:pt x="151" y="197"/>
                    </a:lnTo>
                    <a:cubicBezTo>
                      <a:pt x="153" y="200"/>
                      <a:pt x="154" y="202"/>
                      <a:pt x="154" y="202"/>
                    </a:cubicBezTo>
                    <a:cubicBezTo>
                      <a:pt x="155" y="202"/>
                      <a:pt x="153" y="196"/>
                      <a:pt x="151" y="194"/>
                    </a:cubicBezTo>
                    <a:lnTo>
                      <a:pt x="151" y="186"/>
                    </a:lnTo>
                    <a:cubicBezTo>
                      <a:pt x="153" y="182"/>
                      <a:pt x="154" y="179"/>
                      <a:pt x="155" y="174"/>
                    </a:cubicBezTo>
                    <a:cubicBezTo>
                      <a:pt x="156" y="171"/>
                      <a:pt x="158" y="169"/>
                      <a:pt x="159" y="166"/>
                    </a:cubicBezTo>
                    <a:cubicBezTo>
                      <a:pt x="161" y="164"/>
                      <a:pt x="161" y="164"/>
                      <a:pt x="162" y="163"/>
                    </a:cubicBezTo>
                    <a:lnTo>
                      <a:pt x="165" y="158"/>
                    </a:lnTo>
                    <a:lnTo>
                      <a:pt x="169" y="156"/>
                    </a:lnTo>
                    <a:cubicBezTo>
                      <a:pt x="170" y="155"/>
                      <a:pt x="171" y="154"/>
                      <a:pt x="172" y="154"/>
                    </a:cubicBezTo>
                    <a:cubicBezTo>
                      <a:pt x="175" y="153"/>
                      <a:pt x="177" y="152"/>
                      <a:pt x="179" y="151"/>
                    </a:cubicBezTo>
                    <a:close/>
                    <a:moveTo>
                      <a:pt x="184" y="1"/>
                    </a:moveTo>
                    <a:cubicBezTo>
                      <a:pt x="173" y="1"/>
                      <a:pt x="163" y="2"/>
                      <a:pt x="153" y="3"/>
                    </a:cubicBezTo>
                    <a:cubicBezTo>
                      <a:pt x="86" y="14"/>
                      <a:pt x="38" y="66"/>
                      <a:pt x="16" y="125"/>
                    </a:cubicBezTo>
                    <a:cubicBezTo>
                      <a:pt x="3" y="158"/>
                      <a:pt x="1" y="194"/>
                      <a:pt x="8" y="228"/>
                    </a:cubicBezTo>
                    <a:cubicBezTo>
                      <a:pt x="11" y="249"/>
                      <a:pt x="21" y="270"/>
                      <a:pt x="36" y="286"/>
                    </a:cubicBezTo>
                    <a:cubicBezTo>
                      <a:pt x="45" y="308"/>
                      <a:pt x="55" y="328"/>
                      <a:pt x="69" y="348"/>
                    </a:cubicBezTo>
                    <a:cubicBezTo>
                      <a:pt x="104" y="397"/>
                      <a:pt x="149" y="439"/>
                      <a:pt x="202" y="472"/>
                    </a:cubicBezTo>
                    <a:cubicBezTo>
                      <a:pt x="210" y="477"/>
                      <a:pt x="220" y="480"/>
                      <a:pt x="230" y="480"/>
                    </a:cubicBezTo>
                    <a:cubicBezTo>
                      <a:pt x="239" y="480"/>
                      <a:pt x="249" y="477"/>
                      <a:pt x="257" y="472"/>
                    </a:cubicBezTo>
                    <a:cubicBezTo>
                      <a:pt x="316" y="427"/>
                      <a:pt x="363" y="371"/>
                      <a:pt x="383" y="299"/>
                    </a:cubicBezTo>
                    <a:cubicBezTo>
                      <a:pt x="405" y="231"/>
                      <a:pt x="394" y="156"/>
                      <a:pt x="354" y="96"/>
                    </a:cubicBezTo>
                    <a:cubicBezTo>
                      <a:pt x="313" y="40"/>
                      <a:pt x="252" y="1"/>
                      <a:pt x="184" y="1"/>
                    </a:cubicBez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7"/>
              <p:cNvSpPr/>
              <p:nvPr/>
            </p:nvSpPr>
            <p:spPr>
              <a:xfrm>
                <a:off x="1954869" y="3802505"/>
                <a:ext cx="84529" cy="124810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636" extrusionOk="0">
                    <a:moveTo>
                      <a:pt x="1012" y="1"/>
                    </a:moveTo>
                    <a:cubicBezTo>
                      <a:pt x="985" y="1"/>
                      <a:pt x="961" y="15"/>
                      <a:pt x="956" y="51"/>
                    </a:cubicBezTo>
                    <a:cubicBezTo>
                      <a:pt x="934" y="208"/>
                      <a:pt x="929" y="361"/>
                      <a:pt x="883" y="515"/>
                    </a:cubicBezTo>
                    <a:cubicBezTo>
                      <a:pt x="795" y="819"/>
                      <a:pt x="625" y="1093"/>
                      <a:pt x="392" y="1309"/>
                    </a:cubicBezTo>
                    <a:cubicBezTo>
                      <a:pt x="275" y="1417"/>
                      <a:pt x="137" y="1499"/>
                      <a:pt x="16" y="1601"/>
                    </a:cubicBezTo>
                    <a:cubicBezTo>
                      <a:pt x="1" y="1614"/>
                      <a:pt x="15" y="1636"/>
                      <a:pt x="31" y="1636"/>
                    </a:cubicBezTo>
                    <a:cubicBezTo>
                      <a:pt x="33" y="1636"/>
                      <a:pt x="34" y="1635"/>
                      <a:pt x="36" y="1635"/>
                    </a:cubicBezTo>
                    <a:cubicBezTo>
                      <a:pt x="198" y="1601"/>
                      <a:pt x="336" y="1500"/>
                      <a:pt x="459" y="1393"/>
                    </a:cubicBezTo>
                    <a:cubicBezTo>
                      <a:pt x="584" y="1284"/>
                      <a:pt x="694" y="1158"/>
                      <a:pt x="787" y="1020"/>
                    </a:cubicBezTo>
                    <a:cubicBezTo>
                      <a:pt x="879" y="881"/>
                      <a:pt x="953" y="731"/>
                      <a:pt x="1006" y="572"/>
                    </a:cubicBezTo>
                    <a:cubicBezTo>
                      <a:pt x="1058" y="420"/>
                      <a:pt x="1108" y="232"/>
                      <a:pt x="1093" y="69"/>
                    </a:cubicBezTo>
                    <a:cubicBezTo>
                      <a:pt x="1089" y="28"/>
                      <a:pt x="1048" y="1"/>
                      <a:pt x="1012" y="1"/>
                    </a:cubicBez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7"/>
              <p:cNvSpPr/>
              <p:nvPr/>
            </p:nvSpPr>
            <p:spPr>
              <a:xfrm>
                <a:off x="1748274" y="3630851"/>
                <a:ext cx="1831" cy="381"/>
              </a:xfrm>
              <a:custGeom>
                <a:avLst/>
                <a:gdLst/>
                <a:ahLst/>
                <a:cxnLst/>
                <a:rect l="l" t="t" r="r" b="b"/>
                <a:pathLst>
                  <a:path w="24" h="5" extrusionOk="0">
                    <a:moveTo>
                      <a:pt x="24" y="0"/>
                    </a:moveTo>
                    <a:cubicBezTo>
                      <a:pt x="17" y="1"/>
                      <a:pt x="12" y="2"/>
                      <a:pt x="6" y="3"/>
                    </a:cubicBezTo>
                    <a:lnTo>
                      <a:pt x="0" y="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9EB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0" name="Google Shape;560;p17"/>
            <p:cNvSpPr/>
            <p:nvPr/>
          </p:nvSpPr>
          <p:spPr>
            <a:xfrm>
              <a:off x="1581655" y="3404840"/>
              <a:ext cx="150813" cy="64438"/>
            </a:xfrm>
            <a:custGeom>
              <a:avLst/>
              <a:gdLst/>
              <a:ahLst/>
              <a:cxnLst/>
              <a:rect l="l" t="t" r="r" b="b"/>
              <a:pathLst>
                <a:path w="1320" h="564" extrusionOk="0">
                  <a:moveTo>
                    <a:pt x="894" y="0"/>
                  </a:moveTo>
                  <a:cubicBezTo>
                    <a:pt x="775" y="0"/>
                    <a:pt x="658" y="19"/>
                    <a:pt x="544" y="54"/>
                  </a:cubicBezTo>
                  <a:cubicBezTo>
                    <a:pt x="375" y="108"/>
                    <a:pt x="0" y="270"/>
                    <a:pt x="94" y="509"/>
                  </a:cubicBezTo>
                  <a:cubicBezTo>
                    <a:pt x="95" y="511"/>
                    <a:pt x="97" y="512"/>
                    <a:pt x="99" y="512"/>
                  </a:cubicBezTo>
                  <a:cubicBezTo>
                    <a:pt x="103" y="512"/>
                    <a:pt x="108" y="507"/>
                    <a:pt x="107" y="502"/>
                  </a:cubicBezTo>
                  <a:cubicBezTo>
                    <a:pt x="101" y="460"/>
                    <a:pt x="106" y="418"/>
                    <a:pt x="120" y="379"/>
                  </a:cubicBezTo>
                  <a:lnTo>
                    <a:pt x="120" y="381"/>
                  </a:lnTo>
                  <a:cubicBezTo>
                    <a:pt x="120" y="381"/>
                    <a:pt x="123" y="381"/>
                    <a:pt x="123" y="380"/>
                  </a:cubicBezTo>
                  <a:cubicBezTo>
                    <a:pt x="125" y="356"/>
                    <a:pt x="146" y="337"/>
                    <a:pt x="164" y="324"/>
                  </a:cubicBezTo>
                  <a:cubicBezTo>
                    <a:pt x="182" y="310"/>
                    <a:pt x="202" y="296"/>
                    <a:pt x="223" y="285"/>
                  </a:cubicBezTo>
                  <a:cubicBezTo>
                    <a:pt x="248" y="271"/>
                    <a:pt x="277" y="261"/>
                    <a:pt x="307" y="261"/>
                  </a:cubicBezTo>
                  <a:cubicBezTo>
                    <a:pt x="321" y="261"/>
                    <a:pt x="335" y="263"/>
                    <a:pt x="349" y="268"/>
                  </a:cubicBezTo>
                  <a:cubicBezTo>
                    <a:pt x="385" y="281"/>
                    <a:pt x="411" y="315"/>
                    <a:pt x="412" y="355"/>
                  </a:cubicBezTo>
                  <a:cubicBezTo>
                    <a:pt x="414" y="394"/>
                    <a:pt x="399" y="432"/>
                    <a:pt x="371" y="459"/>
                  </a:cubicBezTo>
                  <a:cubicBezTo>
                    <a:pt x="354" y="476"/>
                    <a:pt x="335" y="490"/>
                    <a:pt x="314" y="502"/>
                  </a:cubicBezTo>
                  <a:cubicBezTo>
                    <a:pt x="293" y="514"/>
                    <a:pt x="265" y="520"/>
                    <a:pt x="247" y="536"/>
                  </a:cubicBezTo>
                  <a:cubicBezTo>
                    <a:pt x="240" y="544"/>
                    <a:pt x="240" y="562"/>
                    <a:pt x="252" y="563"/>
                  </a:cubicBezTo>
                  <a:cubicBezTo>
                    <a:pt x="254" y="563"/>
                    <a:pt x="256" y="563"/>
                    <a:pt x="258" y="563"/>
                  </a:cubicBezTo>
                  <a:cubicBezTo>
                    <a:pt x="283" y="563"/>
                    <a:pt x="310" y="546"/>
                    <a:pt x="329" y="535"/>
                  </a:cubicBezTo>
                  <a:cubicBezTo>
                    <a:pt x="354" y="522"/>
                    <a:pt x="376" y="505"/>
                    <a:pt x="396" y="486"/>
                  </a:cubicBezTo>
                  <a:cubicBezTo>
                    <a:pt x="432" y="450"/>
                    <a:pt x="451" y="399"/>
                    <a:pt x="449" y="348"/>
                  </a:cubicBezTo>
                  <a:cubicBezTo>
                    <a:pt x="446" y="299"/>
                    <a:pt x="415" y="256"/>
                    <a:pt x="369" y="240"/>
                  </a:cubicBezTo>
                  <a:cubicBezTo>
                    <a:pt x="352" y="235"/>
                    <a:pt x="336" y="232"/>
                    <a:pt x="319" y="232"/>
                  </a:cubicBezTo>
                  <a:cubicBezTo>
                    <a:pt x="284" y="232"/>
                    <a:pt x="250" y="243"/>
                    <a:pt x="219" y="260"/>
                  </a:cubicBezTo>
                  <a:cubicBezTo>
                    <a:pt x="201" y="271"/>
                    <a:pt x="184" y="283"/>
                    <a:pt x="168" y="297"/>
                  </a:cubicBezTo>
                  <a:cubicBezTo>
                    <a:pt x="274" y="166"/>
                    <a:pt x="490" y="92"/>
                    <a:pt x="632" y="59"/>
                  </a:cubicBezTo>
                  <a:cubicBezTo>
                    <a:pt x="718" y="39"/>
                    <a:pt x="806" y="29"/>
                    <a:pt x="894" y="29"/>
                  </a:cubicBezTo>
                  <a:cubicBezTo>
                    <a:pt x="920" y="29"/>
                    <a:pt x="946" y="30"/>
                    <a:pt x="972" y="32"/>
                  </a:cubicBezTo>
                  <a:cubicBezTo>
                    <a:pt x="1084" y="39"/>
                    <a:pt x="1184" y="73"/>
                    <a:pt x="1292" y="101"/>
                  </a:cubicBezTo>
                  <a:cubicBezTo>
                    <a:pt x="1292" y="101"/>
                    <a:pt x="1293" y="101"/>
                    <a:pt x="1294" y="101"/>
                  </a:cubicBezTo>
                  <a:cubicBezTo>
                    <a:pt x="1308" y="101"/>
                    <a:pt x="1320" y="78"/>
                    <a:pt x="1304" y="71"/>
                  </a:cubicBezTo>
                  <a:cubicBezTo>
                    <a:pt x="1193" y="17"/>
                    <a:pt x="1046" y="3"/>
                    <a:pt x="923" y="1"/>
                  </a:cubicBezTo>
                  <a:cubicBezTo>
                    <a:pt x="913" y="0"/>
                    <a:pt x="903" y="0"/>
                    <a:pt x="894" y="0"/>
                  </a:cubicBezTo>
                  <a:close/>
                </a:path>
              </a:pathLst>
            </a:custGeom>
            <a:solidFill>
              <a:srgbClr val="8F4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1511846" y="3322463"/>
              <a:ext cx="211138" cy="31077"/>
            </a:xfrm>
            <a:custGeom>
              <a:avLst/>
              <a:gdLst/>
              <a:ahLst/>
              <a:cxnLst/>
              <a:rect l="l" t="t" r="r" b="b"/>
              <a:pathLst>
                <a:path w="1848" h="272" extrusionOk="0">
                  <a:moveTo>
                    <a:pt x="33" y="1"/>
                  </a:moveTo>
                  <a:cubicBezTo>
                    <a:pt x="30" y="1"/>
                    <a:pt x="26" y="3"/>
                    <a:pt x="25" y="6"/>
                  </a:cubicBezTo>
                  <a:cubicBezTo>
                    <a:pt x="1" y="87"/>
                    <a:pt x="52" y="166"/>
                    <a:pt x="122" y="202"/>
                  </a:cubicBezTo>
                  <a:cubicBezTo>
                    <a:pt x="169" y="227"/>
                    <a:pt x="223" y="236"/>
                    <a:pt x="278" y="236"/>
                  </a:cubicBezTo>
                  <a:cubicBezTo>
                    <a:pt x="343" y="236"/>
                    <a:pt x="409" y="224"/>
                    <a:pt x="467" y="212"/>
                  </a:cubicBezTo>
                  <a:cubicBezTo>
                    <a:pt x="598" y="184"/>
                    <a:pt x="724" y="138"/>
                    <a:pt x="856" y="109"/>
                  </a:cubicBezTo>
                  <a:cubicBezTo>
                    <a:pt x="920" y="94"/>
                    <a:pt x="985" y="86"/>
                    <a:pt x="1052" y="83"/>
                  </a:cubicBezTo>
                  <a:cubicBezTo>
                    <a:pt x="1054" y="83"/>
                    <a:pt x="1056" y="83"/>
                    <a:pt x="1059" y="83"/>
                  </a:cubicBezTo>
                  <a:cubicBezTo>
                    <a:pt x="1105" y="83"/>
                    <a:pt x="1151" y="93"/>
                    <a:pt x="1196" y="101"/>
                  </a:cubicBezTo>
                  <a:cubicBezTo>
                    <a:pt x="1097" y="116"/>
                    <a:pt x="999" y="139"/>
                    <a:pt x="902" y="160"/>
                  </a:cubicBezTo>
                  <a:cubicBezTo>
                    <a:pt x="780" y="188"/>
                    <a:pt x="649" y="210"/>
                    <a:pt x="530" y="251"/>
                  </a:cubicBezTo>
                  <a:cubicBezTo>
                    <a:pt x="528" y="252"/>
                    <a:pt x="527" y="257"/>
                    <a:pt x="530" y="257"/>
                  </a:cubicBezTo>
                  <a:cubicBezTo>
                    <a:pt x="642" y="248"/>
                    <a:pt x="755" y="216"/>
                    <a:pt x="867" y="195"/>
                  </a:cubicBezTo>
                  <a:cubicBezTo>
                    <a:pt x="982" y="172"/>
                    <a:pt x="1097" y="145"/>
                    <a:pt x="1213" y="131"/>
                  </a:cubicBezTo>
                  <a:cubicBezTo>
                    <a:pt x="1259" y="124"/>
                    <a:pt x="1305" y="120"/>
                    <a:pt x="1352" y="120"/>
                  </a:cubicBezTo>
                  <a:cubicBezTo>
                    <a:pt x="1415" y="120"/>
                    <a:pt x="1479" y="127"/>
                    <a:pt x="1541" y="139"/>
                  </a:cubicBezTo>
                  <a:cubicBezTo>
                    <a:pt x="1591" y="150"/>
                    <a:pt x="1641" y="167"/>
                    <a:pt x="1687" y="190"/>
                  </a:cubicBezTo>
                  <a:cubicBezTo>
                    <a:pt x="1732" y="213"/>
                    <a:pt x="1767" y="252"/>
                    <a:pt x="1814" y="271"/>
                  </a:cubicBezTo>
                  <a:cubicBezTo>
                    <a:pt x="1816" y="271"/>
                    <a:pt x="1818" y="272"/>
                    <a:pt x="1819" y="272"/>
                  </a:cubicBezTo>
                  <a:cubicBezTo>
                    <a:pt x="1833" y="272"/>
                    <a:pt x="1847" y="256"/>
                    <a:pt x="1839" y="242"/>
                  </a:cubicBezTo>
                  <a:cubicBezTo>
                    <a:pt x="1799" y="168"/>
                    <a:pt x="1677" y="128"/>
                    <a:pt x="1600" y="108"/>
                  </a:cubicBezTo>
                  <a:cubicBezTo>
                    <a:pt x="1532" y="91"/>
                    <a:pt x="1463" y="84"/>
                    <a:pt x="1394" y="84"/>
                  </a:cubicBezTo>
                  <a:cubicBezTo>
                    <a:pt x="1355" y="84"/>
                    <a:pt x="1316" y="86"/>
                    <a:pt x="1277" y="90"/>
                  </a:cubicBezTo>
                  <a:cubicBezTo>
                    <a:pt x="1277" y="88"/>
                    <a:pt x="1276" y="86"/>
                    <a:pt x="1274" y="85"/>
                  </a:cubicBezTo>
                  <a:cubicBezTo>
                    <a:pt x="1233" y="54"/>
                    <a:pt x="1170" y="45"/>
                    <a:pt x="1109" y="45"/>
                  </a:cubicBezTo>
                  <a:cubicBezTo>
                    <a:pt x="1066" y="45"/>
                    <a:pt x="1023" y="50"/>
                    <a:pt x="989" y="54"/>
                  </a:cubicBezTo>
                  <a:cubicBezTo>
                    <a:pt x="874" y="65"/>
                    <a:pt x="764" y="97"/>
                    <a:pt x="654" y="129"/>
                  </a:cubicBezTo>
                  <a:cubicBezTo>
                    <a:pt x="538" y="163"/>
                    <a:pt x="421" y="198"/>
                    <a:pt x="300" y="203"/>
                  </a:cubicBezTo>
                  <a:cubicBezTo>
                    <a:pt x="295" y="203"/>
                    <a:pt x="291" y="203"/>
                    <a:pt x="286" y="203"/>
                  </a:cubicBezTo>
                  <a:cubicBezTo>
                    <a:pt x="165" y="203"/>
                    <a:pt x="30" y="150"/>
                    <a:pt x="39" y="6"/>
                  </a:cubicBezTo>
                  <a:cubicBezTo>
                    <a:pt x="39" y="3"/>
                    <a:pt x="36" y="1"/>
                    <a:pt x="33" y="1"/>
                  </a:cubicBezTo>
                  <a:close/>
                </a:path>
              </a:pathLst>
            </a:custGeom>
            <a:solidFill>
              <a:srgbClr val="8F4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1532754" y="3355825"/>
              <a:ext cx="159039" cy="43073"/>
            </a:xfrm>
            <a:custGeom>
              <a:avLst/>
              <a:gdLst/>
              <a:ahLst/>
              <a:cxnLst/>
              <a:rect l="l" t="t" r="r" b="b"/>
              <a:pathLst>
                <a:path w="1392" h="377" extrusionOk="0">
                  <a:moveTo>
                    <a:pt x="372" y="1"/>
                  </a:moveTo>
                  <a:cubicBezTo>
                    <a:pt x="363" y="1"/>
                    <a:pt x="352" y="11"/>
                    <a:pt x="355" y="20"/>
                  </a:cubicBezTo>
                  <a:cubicBezTo>
                    <a:pt x="366" y="54"/>
                    <a:pt x="375" y="87"/>
                    <a:pt x="368" y="123"/>
                  </a:cubicBezTo>
                  <a:cubicBezTo>
                    <a:pt x="362" y="158"/>
                    <a:pt x="345" y="190"/>
                    <a:pt x="320" y="216"/>
                  </a:cubicBezTo>
                  <a:cubicBezTo>
                    <a:pt x="293" y="244"/>
                    <a:pt x="259" y="265"/>
                    <a:pt x="223" y="278"/>
                  </a:cubicBezTo>
                  <a:cubicBezTo>
                    <a:pt x="204" y="284"/>
                    <a:pt x="183" y="290"/>
                    <a:pt x="163" y="294"/>
                  </a:cubicBezTo>
                  <a:cubicBezTo>
                    <a:pt x="143" y="298"/>
                    <a:pt x="123" y="300"/>
                    <a:pt x="104" y="306"/>
                  </a:cubicBezTo>
                  <a:cubicBezTo>
                    <a:pt x="103" y="306"/>
                    <a:pt x="102" y="308"/>
                    <a:pt x="101" y="309"/>
                  </a:cubicBezTo>
                  <a:cubicBezTo>
                    <a:pt x="60" y="283"/>
                    <a:pt x="32" y="243"/>
                    <a:pt x="25" y="180"/>
                  </a:cubicBezTo>
                  <a:cubicBezTo>
                    <a:pt x="25" y="175"/>
                    <a:pt x="22" y="174"/>
                    <a:pt x="19" y="174"/>
                  </a:cubicBezTo>
                  <a:cubicBezTo>
                    <a:pt x="13" y="174"/>
                    <a:pt x="6" y="179"/>
                    <a:pt x="6" y="185"/>
                  </a:cubicBezTo>
                  <a:cubicBezTo>
                    <a:pt x="1" y="281"/>
                    <a:pt x="79" y="347"/>
                    <a:pt x="167" y="367"/>
                  </a:cubicBezTo>
                  <a:cubicBezTo>
                    <a:pt x="199" y="374"/>
                    <a:pt x="233" y="377"/>
                    <a:pt x="266" y="377"/>
                  </a:cubicBezTo>
                  <a:cubicBezTo>
                    <a:pt x="365" y="377"/>
                    <a:pt x="467" y="351"/>
                    <a:pt x="560" y="330"/>
                  </a:cubicBezTo>
                  <a:cubicBezTo>
                    <a:pt x="722" y="294"/>
                    <a:pt x="881" y="251"/>
                    <a:pt x="1038" y="251"/>
                  </a:cubicBezTo>
                  <a:cubicBezTo>
                    <a:pt x="1142" y="251"/>
                    <a:pt x="1246" y="270"/>
                    <a:pt x="1350" y="322"/>
                  </a:cubicBezTo>
                  <a:cubicBezTo>
                    <a:pt x="1353" y="323"/>
                    <a:pt x="1356" y="324"/>
                    <a:pt x="1359" y="324"/>
                  </a:cubicBezTo>
                  <a:cubicBezTo>
                    <a:pt x="1377" y="324"/>
                    <a:pt x="1392" y="295"/>
                    <a:pt x="1373" y="283"/>
                  </a:cubicBezTo>
                  <a:cubicBezTo>
                    <a:pt x="1280" y="224"/>
                    <a:pt x="1171" y="203"/>
                    <a:pt x="1059" y="203"/>
                  </a:cubicBezTo>
                  <a:cubicBezTo>
                    <a:pt x="951" y="203"/>
                    <a:pt x="841" y="223"/>
                    <a:pt x="744" y="246"/>
                  </a:cubicBezTo>
                  <a:cubicBezTo>
                    <a:pt x="648" y="268"/>
                    <a:pt x="430" y="345"/>
                    <a:pt x="259" y="345"/>
                  </a:cubicBezTo>
                  <a:cubicBezTo>
                    <a:pt x="209" y="345"/>
                    <a:pt x="162" y="338"/>
                    <a:pt x="125" y="322"/>
                  </a:cubicBezTo>
                  <a:cubicBezTo>
                    <a:pt x="140" y="322"/>
                    <a:pt x="156" y="321"/>
                    <a:pt x="171" y="319"/>
                  </a:cubicBezTo>
                  <a:cubicBezTo>
                    <a:pt x="193" y="314"/>
                    <a:pt x="215" y="309"/>
                    <a:pt x="238" y="301"/>
                  </a:cubicBezTo>
                  <a:cubicBezTo>
                    <a:pt x="280" y="286"/>
                    <a:pt x="317" y="262"/>
                    <a:pt x="347" y="230"/>
                  </a:cubicBezTo>
                  <a:cubicBezTo>
                    <a:pt x="375" y="200"/>
                    <a:pt x="393" y="161"/>
                    <a:pt x="400" y="122"/>
                  </a:cubicBezTo>
                  <a:cubicBezTo>
                    <a:pt x="408" y="82"/>
                    <a:pt x="406" y="36"/>
                    <a:pt x="380" y="4"/>
                  </a:cubicBezTo>
                  <a:cubicBezTo>
                    <a:pt x="378" y="2"/>
                    <a:pt x="375" y="1"/>
                    <a:pt x="372" y="1"/>
                  </a:cubicBezTo>
                  <a:close/>
                </a:path>
              </a:pathLst>
            </a:custGeom>
            <a:solidFill>
              <a:srgbClr val="8F4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1599707" y="3455568"/>
              <a:ext cx="168522" cy="94258"/>
            </a:xfrm>
            <a:custGeom>
              <a:avLst/>
              <a:gdLst/>
              <a:ahLst/>
              <a:cxnLst/>
              <a:rect l="l" t="t" r="r" b="b"/>
              <a:pathLst>
                <a:path w="1475" h="825" extrusionOk="0">
                  <a:moveTo>
                    <a:pt x="727" y="0"/>
                  </a:moveTo>
                  <a:cubicBezTo>
                    <a:pt x="664" y="0"/>
                    <a:pt x="600" y="7"/>
                    <a:pt x="539" y="17"/>
                  </a:cubicBezTo>
                  <a:cubicBezTo>
                    <a:pt x="458" y="30"/>
                    <a:pt x="378" y="52"/>
                    <a:pt x="299" y="73"/>
                  </a:cubicBezTo>
                  <a:cubicBezTo>
                    <a:pt x="222" y="94"/>
                    <a:pt x="139" y="127"/>
                    <a:pt x="58" y="127"/>
                  </a:cubicBezTo>
                  <a:cubicBezTo>
                    <a:pt x="43" y="127"/>
                    <a:pt x="28" y="126"/>
                    <a:pt x="13" y="123"/>
                  </a:cubicBezTo>
                  <a:cubicBezTo>
                    <a:pt x="13" y="123"/>
                    <a:pt x="13" y="123"/>
                    <a:pt x="12" y="123"/>
                  </a:cubicBezTo>
                  <a:cubicBezTo>
                    <a:pt x="5" y="123"/>
                    <a:pt x="1" y="134"/>
                    <a:pt x="9" y="137"/>
                  </a:cubicBezTo>
                  <a:cubicBezTo>
                    <a:pt x="31" y="143"/>
                    <a:pt x="52" y="146"/>
                    <a:pt x="73" y="146"/>
                  </a:cubicBezTo>
                  <a:cubicBezTo>
                    <a:pt x="118" y="146"/>
                    <a:pt x="162" y="135"/>
                    <a:pt x="207" y="123"/>
                  </a:cubicBezTo>
                  <a:cubicBezTo>
                    <a:pt x="295" y="102"/>
                    <a:pt x="383" y="77"/>
                    <a:pt x="472" y="60"/>
                  </a:cubicBezTo>
                  <a:cubicBezTo>
                    <a:pt x="545" y="46"/>
                    <a:pt x="620" y="37"/>
                    <a:pt x="694" y="37"/>
                  </a:cubicBezTo>
                  <a:cubicBezTo>
                    <a:pt x="789" y="37"/>
                    <a:pt x="883" y="52"/>
                    <a:pt x="972" y="92"/>
                  </a:cubicBezTo>
                  <a:cubicBezTo>
                    <a:pt x="1060" y="132"/>
                    <a:pt x="1087" y="198"/>
                    <a:pt x="1116" y="285"/>
                  </a:cubicBezTo>
                  <a:cubicBezTo>
                    <a:pt x="1139" y="353"/>
                    <a:pt x="1168" y="419"/>
                    <a:pt x="1200" y="485"/>
                  </a:cubicBezTo>
                  <a:cubicBezTo>
                    <a:pt x="1261" y="603"/>
                    <a:pt x="1344" y="748"/>
                    <a:pt x="1457" y="824"/>
                  </a:cubicBezTo>
                  <a:cubicBezTo>
                    <a:pt x="1459" y="824"/>
                    <a:pt x="1460" y="825"/>
                    <a:pt x="1461" y="825"/>
                  </a:cubicBezTo>
                  <a:cubicBezTo>
                    <a:pt x="1468" y="825"/>
                    <a:pt x="1475" y="815"/>
                    <a:pt x="1471" y="809"/>
                  </a:cubicBezTo>
                  <a:cubicBezTo>
                    <a:pt x="1431" y="739"/>
                    <a:pt x="1374" y="681"/>
                    <a:pt x="1329" y="615"/>
                  </a:cubicBezTo>
                  <a:cubicBezTo>
                    <a:pt x="1285" y="548"/>
                    <a:pt x="1247" y="477"/>
                    <a:pt x="1214" y="403"/>
                  </a:cubicBezTo>
                  <a:cubicBezTo>
                    <a:pt x="1183" y="333"/>
                    <a:pt x="1164" y="259"/>
                    <a:pt x="1136" y="187"/>
                  </a:cubicBezTo>
                  <a:cubicBezTo>
                    <a:pt x="1109" y="120"/>
                    <a:pt x="1062" y="79"/>
                    <a:pt x="996" y="51"/>
                  </a:cubicBezTo>
                  <a:cubicBezTo>
                    <a:pt x="911" y="14"/>
                    <a:pt x="819" y="0"/>
                    <a:pt x="727" y="0"/>
                  </a:cubicBezTo>
                  <a:close/>
                </a:path>
              </a:pathLst>
            </a:custGeom>
            <a:solidFill>
              <a:srgbClr val="8F4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1623015" y="3281789"/>
              <a:ext cx="121107" cy="27763"/>
            </a:xfrm>
            <a:custGeom>
              <a:avLst/>
              <a:gdLst/>
              <a:ahLst/>
              <a:cxnLst/>
              <a:rect l="l" t="t" r="r" b="b"/>
              <a:pathLst>
                <a:path w="1060" h="243" extrusionOk="0">
                  <a:moveTo>
                    <a:pt x="375" y="1"/>
                  </a:moveTo>
                  <a:cubicBezTo>
                    <a:pt x="250" y="1"/>
                    <a:pt x="126" y="18"/>
                    <a:pt x="5" y="52"/>
                  </a:cubicBezTo>
                  <a:cubicBezTo>
                    <a:pt x="1" y="53"/>
                    <a:pt x="1" y="61"/>
                    <a:pt x="4" y="61"/>
                  </a:cubicBezTo>
                  <a:cubicBezTo>
                    <a:pt x="4" y="61"/>
                    <a:pt x="5" y="61"/>
                    <a:pt x="5" y="61"/>
                  </a:cubicBezTo>
                  <a:cubicBezTo>
                    <a:pt x="111" y="44"/>
                    <a:pt x="220" y="33"/>
                    <a:pt x="328" y="33"/>
                  </a:cubicBezTo>
                  <a:cubicBezTo>
                    <a:pt x="404" y="33"/>
                    <a:pt x="480" y="38"/>
                    <a:pt x="554" y="51"/>
                  </a:cubicBezTo>
                  <a:cubicBezTo>
                    <a:pt x="644" y="69"/>
                    <a:pt x="733" y="95"/>
                    <a:pt x="816" y="133"/>
                  </a:cubicBezTo>
                  <a:cubicBezTo>
                    <a:pt x="859" y="152"/>
                    <a:pt x="900" y="174"/>
                    <a:pt x="939" y="197"/>
                  </a:cubicBezTo>
                  <a:cubicBezTo>
                    <a:pt x="966" y="212"/>
                    <a:pt x="999" y="243"/>
                    <a:pt x="1032" y="243"/>
                  </a:cubicBezTo>
                  <a:cubicBezTo>
                    <a:pt x="1035" y="243"/>
                    <a:pt x="1038" y="242"/>
                    <a:pt x="1042" y="242"/>
                  </a:cubicBezTo>
                  <a:cubicBezTo>
                    <a:pt x="1051" y="240"/>
                    <a:pt x="1060" y="230"/>
                    <a:pt x="1055" y="220"/>
                  </a:cubicBezTo>
                  <a:cubicBezTo>
                    <a:pt x="1036" y="188"/>
                    <a:pt x="997" y="172"/>
                    <a:pt x="966" y="154"/>
                  </a:cubicBezTo>
                  <a:cubicBezTo>
                    <a:pt x="921" y="126"/>
                    <a:pt x="874" y="103"/>
                    <a:pt x="826" y="82"/>
                  </a:cubicBezTo>
                  <a:cubicBezTo>
                    <a:pt x="740" y="48"/>
                    <a:pt x="649" y="25"/>
                    <a:pt x="558" y="13"/>
                  </a:cubicBezTo>
                  <a:cubicBezTo>
                    <a:pt x="497" y="5"/>
                    <a:pt x="436" y="1"/>
                    <a:pt x="375" y="1"/>
                  </a:cubicBezTo>
                  <a:close/>
                </a:path>
              </a:pathLst>
            </a:custGeom>
            <a:solidFill>
              <a:srgbClr val="8F4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1522814" y="3217808"/>
              <a:ext cx="354866" cy="219706"/>
            </a:xfrm>
            <a:custGeom>
              <a:avLst/>
              <a:gdLst/>
              <a:ahLst/>
              <a:cxnLst/>
              <a:rect l="l" t="t" r="r" b="b"/>
              <a:pathLst>
                <a:path w="3106" h="1923" extrusionOk="0">
                  <a:moveTo>
                    <a:pt x="499" y="0"/>
                  </a:moveTo>
                  <a:cubicBezTo>
                    <a:pt x="399" y="0"/>
                    <a:pt x="299" y="3"/>
                    <a:pt x="205" y="22"/>
                  </a:cubicBezTo>
                  <a:cubicBezTo>
                    <a:pt x="98" y="45"/>
                    <a:pt x="1" y="112"/>
                    <a:pt x="9" y="232"/>
                  </a:cubicBezTo>
                  <a:cubicBezTo>
                    <a:pt x="18" y="374"/>
                    <a:pt x="153" y="447"/>
                    <a:pt x="281" y="455"/>
                  </a:cubicBezTo>
                  <a:cubicBezTo>
                    <a:pt x="281" y="455"/>
                    <a:pt x="282" y="455"/>
                    <a:pt x="282" y="455"/>
                  </a:cubicBezTo>
                  <a:cubicBezTo>
                    <a:pt x="297" y="455"/>
                    <a:pt x="307" y="430"/>
                    <a:pt x="290" y="428"/>
                  </a:cubicBezTo>
                  <a:cubicBezTo>
                    <a:pt x="232" y="421"/>
                    <a:pt x="176" y="401"/>
                    <a:pt x="127" y="369"/>
                  </a:cubicBezTo>
                  <a:lnTo>
                    <a:pt x="127" y="369"/>
                  </a:lnTo>
                  <a:cubicBezTo>
                    <a:pt x="133" y="370"/>
                    <a:pt x="140" y="371"/>
                    <a:pt x="145" y="371"/>
                  </a:cubicBezTo>
                  <a:cubicBezTo>
                    <a:pt x="150" y="371"/>
                    <a:pt x="155" y="371"/>
                    <a:pt x="160" y="371"/>
                  </a:cubicBezTo>
                  <a:cubicBezTo>
                    <a:pt x="183" y="371"/>
                    <a:pt x="207" y="369"/>
                    <a:pt x="230" y="364"/>
                  </a:cubicBezTo>
                  <a:cubicBezTo>
                    <a:pt x="286" y="358"/>
                    <a:pt x="341" y="340"/>
                    <a:pt x="390" y="310"/>
                  </a:cubicBezTo>
                  <a:cubicBezTo>
                    <a:pt x="434" y="282"/>
                    <a:pt x="466" y="239"/>
                    <a:pt x="480" y="190"/>
                  </a:cubicBezTo>
                  <a:cubicBezTo>
                    <a:pt x="487" y="167"/>
                    <a:pt x="488" y="142"/>
                    <a:pt x="485" y="119"/>
                  </a:cubicBezTo>
                  <a:cubicBezTo>
                    <a:pt x="484" y="107"/>
                    <a:pt x="481" y="96"/>
                    <a:pt x="476" y="88"/>
                  </a:cubicBezTo>
                  <a:cubicBezTo>
                    <a:pt x="469" y="78"/>
                    <a:pt x="460" y="70"/>
                    <a:pt x="450" y="65"/>
                  </a:cubicBezTo>
                  <a:cubicBezTo>
                    <a:pt x="449" y="65"/>
                    <a:pt x="448" y="65"/>
                    <a:pt x="448" y="65"/>
                  </a:cubicBezTo>
                  <a:cubicBezTo>
                    <a:pt x="443" y="65"/>
                    <a:pt x="438" y="70"/>
                    <a:pt x="439" y="74"/>
                  </a:cubicBezTo>
                  <a:cubicBezTo>
                    <a:pt x="441" y="83"/>
                    <a:pt x="441" y="93"/>
                    <a:pt x="444" y="103"/>
                  </a:cubicBezTo>
                  <a:cubicBezTo>
                    <a:pt x="446" y="113"/>
                    <a:pt x="449" y="123"/>
                    <a:pt x="450" y="134"/>
                  </a:cubicBezTo>
                  <a:cubicBezTo>
                    <a:pt x="452" y="153"/>
                    <a:pt x="450" y="173"/>
                    <a:pt x="445" y="192"/>
                  </a:cubicBezTo>
                  <a:cubicBezTo>
                    <a:pt x="432" y="234"/>
                    <a:pt x="404" y="269"/>
                    <a:pt x="367" y="292"/>
                  </a:cubicBezTo>
                  <a:cubicBezTo>
                    <a:pt x="325" y="315"/>
                    <a:pt x="279" y="331"/>
                    <a:pt x="231" y="338"/>
                  </a:cubicBezTo>
                  <a:cubicBezTo>
                    <a:pt x="208" y="342"/>
                    <a:pt x="185" y="345"/>
                    <a:pt x="161" y="347"/>
                  </a:cubicBezTo>
                  <a:cubicBezTo>
                    <a:pt x="156" y="348"/>
                    <a:pt x="150" y="348"/>
                    <a:pt x="145" y="348"/>
                  </a:cubicBezTo>
                  <a:cubicBezTo>
                    <a:pt x="137" y="348"/>
                    <a:pt x="129" y="348"/>
                    <a:pt x="122" y="346"/>
                  </a:cubicBezTo>
                  <a:cubicBezTo>
                    <a:pt x="112" y="344"/>
                    <a:pt x="102" y="343"/>
                    <a:pt x="94" y="343"/>
                  </a:cubicBezTo>
                  <a:cubicBezTo>
                    <a:pt x="46" y="298"/>
                    <a:pt x="19" y="238"/>
                    <a:pt x="46" y="163"/>
                  </a:cubicBezTo>
                  <a:cubicBezTo>
                    <a:pt x="93" y="31"/>
                    <a:pt x="287" y="48"/>
                    <a:pt x="399" y="45"/>
                  </a:cubicBezTo>
                  <a:cubicBezTo>
                    <a:pt x="489" y="42"/>
                    <a:pt x="579" y="39"/>
                    <a:pt x="669" y="39"/>
                  </a:cubicBezTo>
                  <a:cubicBezTo>
                    <a:pt x="872" y="39"/>
                    <a:pt x="1075" y="51"/>
                    <a:pt x="1274" y="95"/>
                  </a:cubicBezTo>
                  <a:cubicBezTo>
                    <a:pt x="1557" y="157"/>
                    <a:pt x="1798" y="282"/>
                    <a:pt x="2016" y="475"/>
                  </a:cubicBezTo>
                  <a:cubicBezTo>
                    <a:pt x="2120" y="565"/>
                    <a:pt x="2222" y="660"/>
                    <a:pt x="2323" y="754"/>
                  </a:cubicBezTo>
                  <a:cubicBezTo>
                    <a:pt x="2436" y="860"/>
                    <a:pt x="2515" y="994"/>
                    <a:pt x="2602" y="1122"/>
                  </a:cubicBezTo>
                  <a:cubicBezTo>
                    <a:pt x="2764" y="1364"/>
                    <a:pt x="2991" y="1617"/>
                    <a:pt x="3065" y="1905"/>
                  </a:cubicBezTo>
                  <a:cubicBezTo>
                    <a:pt x="3066" y="1910"/>
                    <a:pt x="3068" y="1915"/>
                    <a:pt x="3071" y="1919"/>
                  </a:cubicBezTo>
                  <a:cubicBezTo>
                    <a:pt x="3074" y="1922"/>
                    <a:pt x="3078" y="1923"/>
                    <a:pt x="3081" y="1923"/>
                  </a:cubicBezTo>
                  <a:cubicBezTo>
                    <a:pt x="3090" y="1923"/>
                    <a:pt x="3099" y="1917"/>
                    <a:pt x="3102" y="1909"/>
                  </a:cubicBezTo>
                  <a:cubicBezTo>
                    <a:pt x="3105" y="1897"/>
                    <a:pt x="3105" y="1885"/>
                    <a:pt x="3101" y="1873"/>
                  </a:cubicBezTo>
                  <a:cubicBezTo>
                    <a:pt x="3064" y="1729"/>
                    <a:pt x="2993" y="1602"/>
                    <a:pt x="2911" y="1478"/>
                  </a:cubicBezTo>
                  <a:cubicBezTo>
                    <a:pt x="2866" y="1410"/>
                    <a:pt x="2818" y="1343"/>
                    <a:pt x="2776" y="1275"/>
                  </a:cubicBezTo>
                  <a:cubicBezTo>
                    <a:pt x="2649" y="1071"/>
                    <a:pt x="2522" y="866"/>
                    <a:pt x="2344" y="702"/>
                  </a:cubicBezTo>
                  <a:cubicBezTo>
                    <a:pt x="2227" y="592"/>
                    <a:pt x="2108" y="482"/>
                    <a:pt x="1985" y="379"/>
                  </a:cubicBezTo>
                  <a:cubicBezTo>
                    <a:pt x="1748" y="183"/>
                    <a:pt x="1469" y="70"/>
                    <a:pt x="1165" y="29"/>
                  </a:cubicBezTo>
                  <a:cubicBezTo>
                    <a:pt x="1016" y="10"/>
                    <a:pt x="865" y="1"/>
                    <a:pt x="714" y="1"/>
                  </a:cubicBezTo>
                  <a:cubicBezTo>
                    <a:pt x="699" y="1"/>
                    <a:pt x="684" y="1"/>
                    <a:pt x="669" y="1"/>
                  </a:cubicBezTo>
                  <a:cubicBezTo>
                    <a:pt x="660" y="1"/>
                    <a:pt x="652" y="1"/>
                    <a:pt x="643" y="1"/>
                  </a:cubicBezTo>
                  <a:cubicBezTo>
                    <a:pt x="596" y="1"/>
                    <a:pt x="547" y="0"/>
                    <a:pt x="499" y="0"/>
                  </a:cubicBezTo>
                  <a:close/>
                </a:path>
              </a:pathLst>
            </a:custGeom>
            <a:solidFill>
              <a:srgbClr val="8F4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1523386" y="3301212"/>
              <a:ext cx="38503" cy="38503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287" y="0"/>
                  </a:moveTo>
                  <a:cubicBezTo>
                    <a:pt x="282" y="0"/>
                    <a:pt x="278" y="3"/>
                    <a:pt x="278" y="8"/>
                  </a:cubicBezTo>
                  <a:cubicBezTo>
                    <a:pt x="278" y="27"/>
                    <a:pt x="291" y="42"/>
                    <a:pt x="297" y="59"/>
                  </a:cubicBezTo>
                  <a:cubicBezTo>
                    <a:pt x="305" y="77"/>
                    <a:pt x="307" y="96"/>
                    <a:pt x="306" y="116"/>
                  </a:cubicBezTo>
                  <a:cubicBezTo>
                    <a:pt x="304" y="157"/>
                    <a:pt x="287" y="197"/>
                    <a:pt x="257" y="227"/>
                  </a:cubicBezTo>
                  <a:cubicBezTo>
                    <a:pt x="226" y="257"/>
                    <a:pt x="188" y="279"/>
                    <a:pt x="148" y="292"/>
                  </a:cubicBezTo>
                  <a:cubicBezTo>
                    <a:pt x="124" y="300"/>
                    <a:pt x="100" y="307"/>
                    <a:pt x="75" y="311"/>
                  </a:cubicBezTo>
                  <a:cubicBezTo>
                    <a:pt x="52" y="313"/>
                    <a:pt x="28" y="319"/>
                    <a:pt x="6" y="326"/>
                  </a:cubicBezTo>
                  <a:cubicBezTo>
                    <a:pt x="1" y="327"/>
                    <a:pt x="0" y="334"/>
                    <a:pt x="6" y="335"/>
                  </a:cubicBezTo>
                  <a:cubicBezTo>
                    <a:pt x="15" y="336"/>
                    <a:pt x="25" y="336"/>
                    <a:pt x="34" y="336"/>
                  </a:cubicBezTo>
                  <a:cubicBezTo>
                    <a:pt x="51" y="336"/>
                    <a:pt x="69" y="335"/>
                    <a:pt x="86" y="330"/>
                  </a:cubicBezTo>
                  <a:cubicBezTo>
                    <a:pt x="112" y="326"/>
                    <a:pt x="139" y="320"/>
                    <a:pt x="166" y="310"/>
                  </a:cubicBezTo>
                  <a:cubicBezTo>
                    <a:pt x="210" y="295"/>
                    <a:pt x="249" y="268"/>
                    <a:pt x="282" y="234"/>
                  </a:cubicBezTo>
                  <a:cubicBezTo>
                    <a:pt x="313" y="201"/>
                    <a:pt x="332" y="158"/>
                    <a:pt x="336" y="112"/>
                  </a:cubicBezTo>
                  <a:cubicBezTo>
                    <a:pt x="337" y="90"/>
                    <a:pt x="334" y="67"/>
                    <a:pt x="326" y="46"/>
                  </a:cubicBezTo>
                  <a:cubicBezTo>
                    <a:pt x="320" y="27"/>
                    <a:pt x="309" y="2"/>
                    <a:pt x="287" y="0"/>
                  </a:cubicBezTo>
                  <a:close/>
                </a:path>
              </a:pathLst>
            </a:custGeom>
            <a:solidFill>
              <a:srgbClr val="8F4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1783997" y="3569136"/>
              <a:ext cx="34047" cy="27078"/>
            </a:xfrm>
            <a:custGeom>
              <a:avLst/>
              <a:gdLst/>
              <a:ahLst/>
              <a:cxnLst/>
              <a:rect l="l" t="t" r="r" b="b"/>
              <a:pathLst>
                <a:path w="298" h="237" extrusionOk="0">
                  <a:moveTo>
                    <a:pt x="6" y="0"/>
                  </a:moveTo>
                  <a:cubicBezTo>
                    <a:pt x="3" y="0"/>
                    <a:pt x="0" y="4"/>
                    <a:pt x="3" y="7"/>
                  </a:cubicBezTo>
                  <a:cubicBezTo>
                    <a:pt x="23" y="28"/>
                    <a:pt x="45" y="45"/>
                    <a:pt x="67" y="66"/>
                  </a:cubicBezTo>
                  <a:cubicBezTo>
                    <a:pt x="87" y="86"/>
                    <a:pt x="111" y="106"/>
                    <a:pt x="133" y="126"/>
                  </a:cubicBezTo>
                  <a:cubicBezTo>
                    <a:pt x="156" y="145"/>
                    <a:pt x="178" y="162"/>
                    <a:pt x="200" y="181"/>
                  </a:cubicBezTo>
                  <a:cubicBezTo>
                    <a:pt x="222" y="196"/>
                    <a:pt x="243" y="214"/>
                    <a:pt x="263" y="234"/>
                  </a:cubicBezTo>
                  <a:cubicBezTo>
                    <a:pt x="266" y="236"/>
                    <a:pt x="269" y="237"/>
                    <a:pt x="273" y="237"/>
                  </a:cubicBezTo>
                  <a:cubicBezTo>
                    <a:pt x="279" y="237"/>
                    <a:pt x="284" y="235"/>
                    <a:pt x="288" y="230"/>
                  </a:cubicBezTo>
                  <a:cubicBezTo>
                    <a:pt x="298" y="221"/>
                    <a:pt x="298" y="205"/>
                    <a:pt x="287" y="196"/>
                  </a:cubicBezTo>
                  <a:cubicBezTo>
                    <a:pt x="274" y="186"/>
                    <a:pt x="260" y="175"/>
                    <a:pt x="248" y="166"/>
                  </a:cubicBezTo>
                  <a:cubicBezTo>
                    <a:pt x="221" y="147"/>
                    <a:pt x="195" y="126"/>
                    <a:pt x="168" y="107"/>
                  </a:cubicBezTo>
                  <a:cubicBezTo>
                    <a:pt x="142" y="90"/>
                    <a:pt x="118" y="71"/>
                    <a:pt x="91" y="54"/>
                  </a:cubicBezTo>
                  <a:cubicBezTo>
                    <a:pt x="66" y="38"/>
                    <a:pt x="37" y="17"/>
                    <a:pt x="8" y="1"/>
                  </a:cubicBezTo>
                  <a:cubicBezTo>
                    <a:pt x="8" y="0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8F4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1159718" y="1649340"/>
              <a:ext cx="469004" cy="386286"/>
            </a:xfrm>
            <a:custGeom>
              <a:avLst/>
              <a:gdLst/>
              <a:ahLst/>
              <a:cxnLst/>
              <a:rect l="l" t="t" r="r" b="b"/>
              <a:pathLst>
                <a:path w="4105" h="3381" extrusionOk="0">
                  <a:moveTo>
                    <a:pt x="2258" y="1"/>
                  </a:moveTo>
                  <a:cubicBezTo>
                    <a:pt x="1550" y="1"/>
                    <a:pt x="805" y="238"/>
                    <a:pt x="375" y="800"/>
                  </a:cubicBezTo>
                  <a:cubicBezTo>
                    <a:pt x="141" y="1108"/>
                    <a:pt x="1" y="1507"/>
                    <a:pt x="34" y="1896"/>
                  </a:cubicBezTo>
                  <a:cubicBezTo>
                    <a:pt x="68" y="2317"/>
                    <a:pt x="294" y="2662"/>
                    <a:pt x="632" y="2906"/>
                  </a:cubicBezTo>
                  <a:cubicBezTo>
                    <a:pt x="867" y="3074"/>
                    <a:pt x="1148" y="3175"/>
                    <a:pt x="1436" y="3210"/>
                  </a:cubicBezTo>
                  <a:cubicBezTo>
                    <a:pt x="1444" y="3296"/>
                    <a:pt x="1503" y="3381"/>
                    <a:pt x="1602" y="3381"/>
                  </a:cubicBezTo>
                  <a:cubicBezTo>
                    <a:pt x="1605" y="3381"/>
                    <a:pt x="1607" y="3381"/>
                    <a:pt x="1610" y="3380"/>
                  </a:cubicBezTo>
                  <a:cubicBezTo>
                    <a:pt x="2514" y="3347"/>
                    <a:pt x="3429" y="2854"/>
                    <a:pt x="3782" y="1992"/>
                  </a:cubicBezTo>
                  <a:cubicBezTo>
                    <a:pt x="4105" y="1200"/>
                    <a:pt x="3706" y="214"/>
                    <a:pt x="2820" y="51"/>
                  </a:cubicBezTo>
                  <a:cubicBezTo>
                    <a:pt x="2640" y="18"/>
                    <a:pt x="2450" y="1"/>
                    <a:pt x="2258" y="1"/>
                  </a:cubicBezTo>
                  <a:close/>
                </a:path>
              </a:pathLst>
            </a:custGeom>
            <a:solidFill>
              <a:srgbClr val="E57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1152634" y="1610723"/>
              <a:ext cx="434614" cy="356237"/>
            </a:xfrm>
            <a:custGeom>
              <a:avLst/>
              <a:gdLst/>
              <a:ahLst/>
              <a:cxnLst/>
              <a:rect l="l" t="t" r="r" b="b"/>
              <a:pathLst>
                <a:path w="3804" h="3118" extrusionOk="0">
                  <a:moveTo>
                    <a:pt x="2218" y="1"/>
                  </a:moveTo>
                  <a:cubicBezTo>
                    <a:pt x="1451" y="1"/>
                    <a:pt x="700" y="413"/>
                    <a:pt x="265" y="1043"/>
                  </a:cubicBezTo>
                  <a:cubicBezTo>
                    <a:pt x="145" y="1211"/>
                    <a:pt x="57" y="1400"/>
                    <a:pt x="4" y="1600"/>
                  </a:cubicBezTo>
                  <a:cubicBezTo>
                    <a:pt x="0" y="1612"/>
                    <a:pt x="12" y="1623"/>
                    <a:pt x="23" y="1623"/>
                  </a:cubicBezTo>
                  <a:cubicBezTo>
                    <a:pt x="28" y="1623"/>
                    <a:pt x="34" y="1620"/>
                    <a:pt x="37" y="1613"/>
                  </a:cubicBezTo>
                  <a:lnTo>
                    <a:pt x="37" y="1615"/>
                  </a:lnTo>
                  <a:cubicBezTo>
                    <a:pt x="327" y="1017"/>
                    <a:pt x="796" y="528"/>
                    <a:pt x="1424" y="287"/>
                  </a:cubicBezTo>
                  <a:cubicBezTo>
                    <a:pt x="1676" y="190"/>
                    <a:pt x="1974" y="127"/>
                    <a:pt x="2268" y="127"/>
                  </a:cubicBezTo>
                  <a:cubicBezTo>
                    <a:pt x="2704" y="127"/>
                    <a:pt x="3129" y="265"/>
                    <a:pt x="3379" y="635"/>
                  </a:cubicBezTo>
                  <a:cubicBezTo>
                    <a:pt x="3803" y="1266"/>
                    <a:pt x="3543" y="2054"/>
                    <a:pt x="2991" y="2507"/>
                  </a:cubicBezTo>
                  <a:cubicBezTo>
                    <a:pt x="2684" y="2759"/>
                    <a:pt x="2299" y="2902"/>
                    <a:pt x="1909" y="2966"/>
                  </a:cubicBezTo>
                  <a:cubicBezTo>
                    <a:pt x="1760" y="2991"/>
                    <a:pt x="1589" y="3016"/>
                    <a:pt x="1419" y="3016"/>
                  </a:cubicBezTo>
                  <a:cubicBezTo>
                    <a:pt x="1179" y="3016"/>
                    <a:pt x="944" y="2965"/>
                    <a:pt x="787" y="2785"/>
                  </a:cubicBezTo>
                  <a:cubicBezTo>
                    <a:pt x="549" y="2511"/>
                    <a:pt x="549" y="2117"/>
                    <a:pt x="699" y="1803"/>
                  </a:cubicBezTo>
                  <a:cubicBezTo>
                    <a:pt x="860" y="1464"/>
                    <a:pt x="1162" y="1182"/>
                    <a:pt x="1465" y="967"/>
                  </a:cubicBezTo>
                  <a:cubicBezTo>
                    <a:pt x="1726" y="783"/>
                    <a:pt x="2035" y="641"/>
                    <a:pt x="2356" y="641"/>
                  </a:cubicBezTo>
                  <a:cubicBezTo>
                    <a:pt x="2429" y="641"/>
                    <a:pt x="2502" y="649"/>
                    <a:pt x="2575" y="664"/>
                  </a:cubicBezTo>
                  <a:cubicBezTo>
                    <a:pt x="2899" y="733"/>
                    <a:pt x="3135" y="985"/>
                    <a:pt x="3228" y="1296"/>
                  </a:cubicBezTo>
                  <a:cubicBezTo>
                    <a:pt x="3430" y="1979"/>
                    <a:pt x="2877" y="2575"/>
                    <a:pt x="2200" y="2591"/>
                  </a:cubicBezTo>
                  <a:cubicBezTo>
                    <a:pt x="2191" y="2591"/>
                    <a:pt x="2182" y="2591"/>
                    <a:pt x="2173" y="2591"/>
                  </a:cubicBezTo>
                  <a:cubicBezTo>
                    <a:pt x="1812" y="2591"/>
                    <a:pt x="1392" y="2418"/>
                    <a:pt x="1335" y="2022"/>
                  </a:cubicBezTo>
                  <a:cubicBezTo>
                    <a:pt x="1277" y="1619"/>
                    <a:pt x="1583" y="1296"/>
                    <a:pt x="1916" y="1124"/>
                  </a:cubicBezTo>
                  <a:cubicBezTo>
                    <a:pt x="2050" y="1055"/>
                    <a:pt x="2210" y="988"/>
                    <a:pt x="2366" y="988"/>
                  </a:cubicBezTo>
                  <a:cubicBezTo>
                    <a:pt x="2417" y="988"/>
                    <a:pt x="2467" y="995"/>
                    <a:pt x="2516" y="1012"/>
                  </a:cubicBezTo>
                  <a:cubicBezTo>
                    <a:pt x="2667" y="1063"/>
                    <a:pt x="2774" y="1190"/>
                    <a:pt x="2835" y="1332"/>
                  </a:cubicBezTo>
                  <a:cubicBezTo>
                    <a:pt x="2967" y="1647"/>
                    <a:pt x="2869" y="2056"/>
                    <a:pt x="2565" y="2236"/>
                  </a:cubicBezTo>
                  <a:cubicBezTo>
                    <a:pt x="2485" y="2283"/>
                    <a:pt x="2391" y="2309"/>
                    <a:pt x="2298" y="2309"/>
                  </a:cubicBezTo>
                  <a:cubicBezTo>
                    <a:pt x="2197" y="2309"/>
                    <a:pt x="2097" y="2278"/>
                    <a:pt x="2018" y="2209"/>
                  </a:cubicBezTo>
                  <a:cubicBezTo>
                    <a:pt x="1878" y="2086"/>
                    <a:pt x="1859" y="1888"/>
                    <a:pt x="1908" y="1717"/>
                  </a:cubicBezTo>
                  <a:cubicBezTo>
                    <a:pt x="1957" y="1547"/>
                    <a:pt x="2085" y="1364"/>
                    <a:pt x="2260" y="1303"/>
                  </a:cubicBezTo>
                  <a:cubicBezTo>
                    <a:pt x="2289" y="1294"/>
                    <a:pt x="2318" y="1289"/>
                    <a:pt x="2348" y="1289"/>
                  </a:cubicBezTo>
                  <a:cubicBezTo>
                    <a:pt x="2513" y="1289"/>
                    <a:pt x="2673" y="1433"/>
                    <a:pt x="2681" y="1603"/>
                  </a:cubicBezTo>
                  <a:cubicBezTo>
                    <a:pt x="2685" y="1708"/>
                    <a:pt x="2622" y="1827"/>
                    <a:pt x="2517" y="1860"/>
                  </a:cubicBezTo>
                  <a:cubicBezTo>
                    <a:pt x="2503" y="1865"/>
                    <a:pt x="2487" y="1867"/>
                    <a:pt x="2472" y="1867"/>
                  </a:cubicBezTo>
                  <a:cubicBezTo>
                    <a:pt x="2405" y="1867"/>
                    <a:pt x="2336" y="1826"/>
                    <a:pt x="2328" y="1756"/>
                  </a:cubicBezTo>
                  <a:cubicBezTo>
                    <a:pt x="2322" y="1697"/>
                    <a:pt x="2365" y="1639"/>
                    <a:pt x="2421" y="1639"/>
                  </a:cubicBezTo>
                  <a:cubicBezTo>
                    <a:pt x="2438" y="1639"/>
                    <a:pt x="2457" y="1645"/>
                    <a:pt x="2477" y="1658"/>
                  </a:cubicBezTo>
                  <a:cubicBezTo>
                    <a:pt x="2486" y="1665"/>
                    <a:pt x="2495" y="1667"/>
                    <a:pt x="2503" y="1667"/>
                  </a:cubicBezTo>
                  <a:cubicBezTo>
                    <a:pt x="2546" y="1667"/>
                    <a:pt x="2575" y="1599"/>
                    <a:pt x="2529" y="1570"/>
                  </a:cubicBezTo>
                  <a:cubicBezTo>
                    <a:pt x="2498" y="1549"/>
                    <a:pt x="2462" y="1540"/>
                    <a:pt x="2428" y="1540"/>
                  </a:cubicBezTo>
                  <a:cubicBezTo>
                    <a:pt x="2331" y="1540"/>
                    <a:pt x="2237" y="1612"/>
                    <a:pt x="2227" y="1716"/>
                  </a:cubicBezTo>
                  <a:cubicBezTo>
                    <a:pt x="2214" y="1856"/>
                    <a:pt x="2349" y="1955"/>
                    <a:pt x="2479" y="1955"/>
                  </a:cubicBezTo>
                  <a:cubicBezTo>
                    <a:pt x="2500" y="1955"/>
                    <a:pt x="2521" y="1953"/>
                    <a:pt x="2541" y="1947"/>
                  </a:cubicBezTo>
                  <a:cubicBezTo>
                    <a:pt x="2703" y="1901"/>
                    <a:pt x="2795" y="1718"/>
                    <a:pt x="2773" y="1558"/>
                  </a:cubicBezTo>
                  <a:cubicBezTo>
                    <a:pt x="2748" y="1391"/>
                    <a:pt x="2613" y="1240"/>
                    <a:pt x="2452" y="1194"/>
                  </a:cubicBezTo>
                  <a:cubicBezTo>
                    <a:pt x="2414" y="1184"/>
                    <a:pt x="2376" y="1179"/>
                    <a:pt x="2340" y="1179"/>
                  </a:cubicBezTo>
                  <a:cubicBezTo>
                    <a:pt x="1993" y="1179"/>
                    <a:pt x="1753" y="1643"/>
                    <a:pt x="1796" y="1953"/>
                  </a:cubicBezTo>
                  <a:cubicBezTo>
                    <a:pt x="1833" y="2227"/>
                    <a:pt x="2063" y="2380"/>
                    <a:pt x="2307" y="2380"/>
                  </a:cubicBezTo>
                  <a:cubicBezTo>
                    <a:pt x="2407" y="2380"/>
                    <a:pt x="2510" y="2354"/>
                    <a:pt x="2603" y="2300"/>
                  </a:cubicBezTo>
                  <a:cubicBezTo>
                    <a:pt x="2939" y="2102"/>
                    <a:pt x="3058" y="1656"/>
                    <a:pt x="2915" y="1305"/>
                  </a:cubicBezTo>
                  <a:cubicBezTo>
                    <a:pt x="2855" y="1157"/>
                    <a:pt x="2751" y="1023"/>
                    <a:pt x="2606" y="952"/>
                  </a:cubicBezTo>
                  <a:cubicBezTo>
                    <a:pt x="2529" y="914"/>
                    <a:pt x="2448" y="898"/>
                    <a:pt x="2367" y="898"/>
                  </a:cubicBezTo>
                  <a:cubicBezTo>
                    <a:pt x="2248" y="898"/>
                    <a:pt x="2129" y="932"/>
                    <a:pt x="2018" y="978"/>
                  </a:cubicBezTo>
                  <a:cubicBezTo>
                    <a:pt x="1617" y="1148"/>
                    <a:pt x="1245" y="1484"/>
                    <a:pt x="1254" y="1951"/>
                  </a:cubicBezTo>
                  <a:cubicBezTo>
                    <a:pt x="1261" y="2394"/>
                    <a:pt x="1659" y="2637"/>
                    <a:pt x="2062" y="2671"/>
                  </a:cubicBezTo>
                  <a:cubicBezTo>
                    <a:pt x="2098" y="2674"/>
                    <a:pt x="2133" y="2675"/>
                    <a:pt x="2169" y="2675"/>
                  </a:cubicBezTo>
                  <a:cubicBezTo>
                    <a:pt x="2527" y="2675"/>
                    <a:pt x="2890" y="2523"/>
                    <a:pt x="3125" y="2252"/>
                  </a:cubicBezTo>
                  <a:cubicBezTo>
                    <a:pt x="3375" y="1964"/>
                    <a:pt x="3440" y="1562"/>
                    <a:pt x="3319" y="1204"/>
                  </a:cubicBezTo>
                  <a:cubicBezTo>
                    <a:pt x="3191" y="819"/>
                    <a:pt x="2875" y="552"/>
                    <a:pt x="2470" y="506"/>
                  </a:cubicBezTo>
                  <a:cubicBezTo>
                    <a:pt x="2424" y="501"/>
                    <a:pt x="2379" y="498"/>
                    <a:pt x="2334" y="498"/>
                  </a:cubicBezTo>
                  <a:cubicBezTo>
                    <a:pt x="1887" y="498"/>
                    <a:pt x="1481" y="754"/>
                    <a:pt x="1156" y="1048"/>
                  </a:cubicBezTo>
                  <a:cubicBezTo>
                    <a:pt x="825" y="1349"/>
                    <a:pt x="506" y="1745"/>
                    <a:pt x="493" y="2214"/>
                  </a:cubicBezTo>
                  <a:cubicBezTo>
                    <a:pt x="484" y="2593"/>
                    <a:pt x="697" y="2999"/>
                    <a:pt x="1087" y="3088"/>
                  </a:cubicBezTo>
                  <a:cubicBezTo>
                    <a:pt x="1183" y="3109"/>
                    <a:pt x="1283" y="3118"/>
                    <a:pt x="1385" y="3118"/>
                  </a:cubicBezTo>
                  <a:cubicBezTo>
                    <a:pt x="1534" y="3118"/>
                    <a:pt x="1686" y="3100"/>
                    <a:pt x="1828" y="3079"/>
                  </a:cubicBezTo>
                  <a:cubicBezTo>
                    <a:pt x="2085" y="3045"/>
                    <a:pt x="2338" y="2972"/>
                    <a:pt x="2576" y="2865"/>
                  </a:cubicBezTo>
                  <a:cubicBezTo>
                    <a:pt x="2993" y="2676"/>
                    <a:pt x="3354" y="2350"/>
                    <a:pt x="3542" y="1928"/>
                  </a:cubicBezTo>
                  <a:cubicBezTo>
                    <a:pt x="3715" y="1543"/>
                    <a:pt x="3729" y="1107"/>
                    <a:pt x="3548" y="723"/>
                  </a:cubicBezTo>
                  <a:cubicBezTo>
                    <a:pt x="3344" y="292"/>
                    <a:pt x="2933" y="71"/>
                    <a:pt x="2472" y="16"/>
                  </a:cubicBezTo>
                  <a:cubicBezTo>
                    <a:pt x="2388" y="6"/>
                    <a:pt x="2303" y="1"/>
                    <a:pt x="2218" y="1"/>
                  </a:cubicBezTo>
                  <a:close/>
                </a:path>
              </a:pathLst>
            </a:custGeom>
            <a:solidFill>
              <a:srgbClr val="BF5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1080883" y="1863108"/>
              <a:ext cx="882939" cy="849691"/>
            </a:xfrm>
            <a:custGeom>
              <a:avLst/>
              <a:gdLst/>
              <a:ahLst/>
              <a:cxnLst/>
              <a:rect l="l" t="t" r="r" b="b"/>
              <a:pathLst>
                <a:path w="7728" h="7437" extrusionOk="0">
                  <a:moveTo>
                    <a:pt x="5069" y="1"/>
                  </a:moveTo>
                  <a:cubicBezTo>
                    <a:pt x="4462" y="1"/>
                    <a:pt x="3972" y="193"/>
                    <a:pt x="3972" y="193"/>
                  </a:cubicBezTo>
                  <a:cubicBezTo>
                    <a:pt x="3972" y="193"/>
                    <a:pt x="3726" y="60"/>
                    <a:pt x="3235" y="60"/>
                  </a:cubicBezTo>
                  <a:cubicBezTo>
                    <a:pt x="2867" y="60"/>
                    <a:pt x="2361" y="135"/>
                    <a:pt x="1717" y="398"/>
                  </a:cubicBezTo>
                  <a:cubicBezTo>
                    <a:pt x="215" y="1011"/>
                    <a:pt x="0" y="3876"/>
                    <a:pt x="537" y="5412"/>
                  </a:cubicBezTo>
                  <a:cubicBezTo>
                    <a:pt x="1071" y="6939"/>
                    <a:pt x="1714" y="6942"/>
                    <a:pt x="1719" y="6942"/>
                  </a:cubicBezTo>
                  <a:cubicBezTo>
                    <a:pt x="1719" y="6942"/>
                    <a:pt x="1719" y="6942"/>
                    <a:pt x="1719" y="6942"/>
                  </a:cubicBezTo>
                  <a:cubicBezTo>
                    <a:pt x="2966" y="7295"/>
                    <a:pt x="3895" y="7436"/>
                    <a:pt x="4600" y="7436"/>
                  </a:cubicBezTo>
                  <a:cubicBezTo>
                    <a:pt x="6140" y="7436"/>
                    <a:pt x="6608" y="6759"/>
                    <a:pt x="6976" y="6128"/>
                  </a:cubicBezTo>
                  <a:cubicBezTo>
                    <a:pt x="7512" y="5206"/>
                    <a:pt x="7727" y="2137"/>
                    <a:pt x="6762" y="807"/>
                  </a:cubicBezTo>
                  <a:cubicBezTo>
                    <a:pt x="6297" y="167"/>
                    <a:pt x="5633" y="1"/>
                    <a:pt x="5069" y="1"/>
                  </a:cubicBezTo>
                  <a:close/>
                </a:path>
              </a:pathLst>
            </a:custGeom>
            <a:solidFill>
              <a:srgbClr val="E57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1195022" y="1957367"/>
              <a:ext cx="638554" cy="828098"/>
            </a:xfrm>
            <a:custGeom>
              <a:avLst/>
              <a:gdLst/>
              <a:ahLst/>
              <a:cxnLst/>
              <a:rect l="l" t="t" r="r" b="b"/>
              <a:pathLst>
                <a:path w="5589" h="7248" extrusionOk="0">
                  <a:moveTo>
                    <a:pt x="2723" y="0"/>
                  </a:moveTo>
                  <a:cubicBezTo>
                    <a:pt x="2066" y="0"/>
                    <a:pt x="1413" y="218"/>
                    <a:pt x="902" y="634"/>
                  </a:cubicBezTo>
                  <a:cubicBezTo>
                    <a:pt x="547" y="923"/>
                    <a:pt x="441" y="1169"/>
                    <a:pt x="295" y="1619"/>
                  </a:cubicBezTo>
                  <a:cubicBezTo>
                    <a:pt x="117" y="2163"/>
                    <a:pt x="125" y="2834"/>
                    <a:pt x="100" y="3384"/>
                  </a:cubicBezTo>
                  <a:cubicBezTo>
                    <a:pt x="1" y="5656"/>
                    <a:pt x="1026" y="7113"/>
                    <a:pt x="3269" y="7246"/>
                  </a:cubicBezTo>
                  <a:cubicBezTo>
                    <a:pt x="3285" y="7247"/>
                    <a:pt x="3301" y="7248"/>
                    <a:pt x="3317" y="7248"/>
                  </a:cubicBezTo>
                  <a:cubicBezTo>
                    <a:pt x="4033" y="7248"/>
                    <a:pt x="5107" y="6308"/>
                    <a:pt x="5420" y="5100"/>
                  </a:cubicBezTo>
                  <a:cubicBezTo>
                    <a:pt x="5589" y="4448"/>
                    <a:pt x="5404" y="4009"/>
                    <a:pt x="5442" y="3659"/>
                  </a:cubicBezTo>
                  <a:cubicBezTo>
                    <a:pt x="5551" y="2656"/>
                    <a:pt x="5501" y="1818"/>
                    <a:pt x="5369" y="1476"/>
                  </a:cubicBezTo>
                  <a:cubicBezTo>
                    <a:pt x="5166" y="946"/>
                    <a:pt x="4753" y="730"/>
                    <a:pt x="4245" y="423"/>
                  </a:cubicBezTo>
                  <a:cubicBezTo>
                    <a:pt x="3820" y="166"/>
                    <a:pt x="3337" y="22"/>
                    <a:pt x="2841" y="2"/>
                  </a:cubicBezTo>
                  <a:cubicBezTo>
                    <a:pt x="2802" y="1"/>
                    <a:pt x="2762" y="0"/>
                    <a:pt x="2723" y="0"/>
                  </a:cubicBezTo>
                  <a:close/>
                </a:path>
              </a:pathLst>
            </a:custGeom>
            <a:solidFill>
              <a:srgbClr val="ED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1108989" y="2346856"/>
              <a:ext cx="138131" cy="166237"/>
            </a:xfrm>
            <a:custGeom>
              <a:avLst/>
              <a:gdLst/>
              <a:ahLst/>
              <a:cxnLst/>
              <a:rect l="l" t="t" r="r" b="b"/>
              <a:pathLst>
                <a:path w="1209" h="1455" extrusionOk="0">
                  <a:moveTo>
                    <a:pt x="515" y="0"/>
                  </a:moveTo>
                  <a:cubicBezTo>
                    <a:pt x="314" y="0"/>
                    <a:pt x="164" y="161"/>
                    <a:pt x="106" y="368"/>
                  </a:cubicBezTo>
                  <a:cubicBezTo>
                    <a:pt x="0" y="745"/>
                    <a:pt x="226" y="1455"/>
                    <a:pt x="648" y="1455"/>
                  </a:cubicBezTo>
                  <a:cubicBezTo>
                    <a:pt x="675" y="1455"/>
                    <a:pt x="702" y="1452"/>
                    <a:pt x="730" y="1446"/>
                  </a:cubicBezTo>
                  <a:cubicBezTo>
                    <a:pt x="786" y="1434"/>
                    <a:pt x="837" y="1411"/>
                    <a:pt x="883" y="1376"/>
                  </a:cubicBezTo>
                  <a:cubicBezTo>
                    <a:pt x="1027" y="1276"/>
                    <a:pt x="1117" y="1114"/>
                    <a:pt x="1128" y="939"/>
                  </a:cubicBezTo>
                  <a:cubicBezTo>
                    <a:pt x="1129" y="933"/>
                    <a:pt x="1130" y="926"/>
                    <a:pt x="1132" y="920"/>
                  </a:cubicBezTo>
                  <a:cubicBezTo>
                    <a:pt x="1154" y="801"/>
                    <a:pt x="1176" y="664"/>
                    <a:pt x="1156" y="546"/>
                  </a:cubicBezTo>
                  <a:cubicBezTo>
                    <a:pt x="1187" y="535"/>
                    <a:pt x="1209" y="489"/>
                    <a:pt x="1181" y="459"/>
                  </a:cubicBezTo>
                  <a:cubicBezTo>
                    <a:pt x="1005" y="272"/>
                    <a:pt x="807" y="22"/>
                    <a:pt x="544" y="2"/>
                  </a:cubicBezTo>
                  <a:cubicBezTo>
                    <a:pt x="534" y="1"/>
                    <a:pt x="525" y="0"/>
                    <a:pt x="515" y="0"/>
                  </a:cubicBezTo>
                  <a:close/>
                </a:path>
              </a:pathLst>
            </a:custGeom>
            <a:solidFill>
              <a:srgbClr val="ED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1140409" y="2377247"/>
              <a:ext cx="62724" cy="83290"/>
            </a:xfrm>
            <a:custGeom>
              <a:avLst/>
              <a:gdLst/>
              <a:ahLst/>
              <a:cxnLst/>
              <a:rect l="l" t="t" r="r" b="b"/>
              <a:pathLst>
                <a:path w="549" h="729" extrusionOk="0">
                  <a:moveTo>
                    <a:pt x="243" y="0"/>
                  </a:moveTo>
                  <a:cubicBezTo>
                    <a:pt x="210" y="0"/>
                    <a:pt x="176" y="8"/>
                    <a:pt x="145" y="23"/>
                  </a:cubicBezTo>
                  <a:cubicBezTo>
                    <a:pt x="104" y="43"/>
                    <a:pt x="70" y="76"/>
                    <a:pt x="47" y="115"/>
                  </a:cubicBezTo>
                  <a:cubicBezTo>
                    <a:pt x="35" y="134"/>
                    <a:pt x="1" y="188"/>
                    <a:pt x="31" y="204"/>
                  </a:cubicBezTo>
                  <a:cubicBezTo>
                    <a:pt x="31" y="204"/>
                    <a:pt x="32" y="205"/>
                    <a:pt x="33" y="205"/>
                  </a:cubicBezTo>
                  <a:cubicBezTo>
                    <a:pt x="35" y="205"/>
                    <a:pt x="36" y="204"/>
                    <a:pt x="37" y="204"/>
                  </a:cubicBezTo>
                  <a:cubicBezTo>
                    <a:pt x="41" y="201"/>
                    <a:pt x="45" y="195"/>
                    <a:pt x="43" y="190"/>
                  </a:cubicBezTo>
                  <a:cubicBezTo>
                    <a:pt x="45" y="189"/>
                    <a:pt x="45" y="189"/>
                    <a:pt x="43" y="189"/>
                  </a:cubicBezTo>
                  <a:lnTo>
                    <a:pt x="40" y="187"/>
                  </a:lnTo>
                  <a:cubicBezTo>
                    <a:pt x="40" y="187"/>
                    <a:pt x="39" y="188"/>
                    <a:pt x="39" y="189"/>
                  </a:cubicBezTo>
                  <a:lnTo>
                    <a:pt x="39" y="187"/>
                  </a:lnTo>
                  <a:cubicBezTo>
                    <a:pt x="35" y="183"/>
                    <a:pt x="63" y="136"/>
                    <a:pt x="67" y="130"/>
                  </a:cubicBezTo>
                  <a:cubicBezTo>
                    <a:pt x="78" y="113"/>
                    <a:pt x="91" y="97"/>
                    <a:pt x="105" y="84"/>
                  </a:cubicBezTo>
                  <a:cubicBezTo>
                    <a:pt x="135" y="55"/>
                    <a:pt x="174" y="37"/>
                    <a:pt x="216" y="32"/>
                  </a:cubicBezTo>
                  <a:cubicBezTo>
                    <a:pt x="222" y="31"/>
                    <a:pt x="229" y="31"/>
                    <a:pt x="235" y="31"/>
                  </a:cubicBezTo>
                  <a:cubicBezTo>
                    <a:pt x="317" y="31"/>
                    <a:pt x="385" y="86"/>
                    <a:pt x="420" y="159"/>
                  </a:cubicBezTo>
                  <a:cubicBezTo>
                    <a:pt x="458" y="239"/>
                    <a:pt x="472" y="336"/>
                    <a:pt x="486" y="425"/>
                  </a:cubicBezTo>
                  <a:cubicBezTo>
                    <a:pt x="495" y="472"/>
                    <a:pt x="499" y="519"/>
                    <a:pt x="500" y="567"/>
                  </a:cubicBezTo>
                  <a:cubicBezTo>
                    <a:pt x="501" y="591"/>
                    <a:pt x="500" y="613"/>
                    <a:pt x="498" y="637"/>
                  </a:cubicBezTo>
                  <a:cubicBezTo>
                    <a:pt x="495" y="662"/>
                    <a:pt x="487" y="687"/>
                    <a:pt x="487" y="713"/>
                  </a:cubicBezTo>
                  <a:cubicBezTo>
                    <a:pt x="488" y="723"/>
                    <a:pt x="496" y="729"/>
                    <a:pt x="505" y="729"/>
                  </a:cubicBezTo>
                  <a:cubicBezTo>
                    <a:pt x="511" y="729"/>
                    <a:pt x="518" y="725"/>
                    <a:pt x="521" y="718"/>
                  </a:cubicBezTo>
                  <a:cubicBezTo>
                    <a:pt x="548" y="669"/>
                    <a:pt x="546" y="599"/>
                    <a:pt x="544" y="545"/>
                  </a:cubicBezTo>
                  <a:cubicBezTo>
                    <a:pt x="541" y="483"/>
                    <a:pt x="533" y="421"/>
                    <a:pt x="519" y="360"/>
                  </a:cubicBezTo>
                  <a:cubicBezTo>
                    <a:pt x="498" y="258"/>
                    <a:pt x="478" y="133"/>
                    <a:pt x="395" y="61"/>
                  </a:cubicBezTo>
                  <a:cubicBezTo>
                    <a:pt x="353" y="21"/>
                    <a:pt x="298" y="0"/>
                    <a:pt x="243" y="0"/>
                  </a:cubicBezTo>
                  <a:close/>
                </a:path>
              </a:pathLst>
            </a:custGeom>
            <a:solidFill>
              <a:srgbClr val="8F4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1156747" y="2401354"/>
              <a:ext cx="43301" cy="23650"/>
            </a:xfrm>
            <a:custGeom>
              <a:avLst/>
              <a:gdLst/>
              <a:ahLst/>
              <a:cxnLst/>
              <a:rect l="l" t="t" r="r" b="b"/>
              <a:pathLst>
                <a:path w="379" h="207" extrusionOk="0">
                  <a:moveTo>
                    <a:pt x="128" y="0"/>
                  </a:moveTo>
                  <a:cubicBezTo>
                    <a:pt x="81" y="0"/>
                    <a:pt x="35" y="15"/>
                    <a:pt x="3" y="51"/>
                  </a:cubicBezTo>
                  <a:cubicBezTo>
                    <a:pt x="1" y="52"/>
                    <a:pt x="2" y="56"/>
                    <a:pt x="4" y="56"/>
                  </a:cubicBezTo>
                  <a:cubicBezTo>
                    <a:pt x="5" y="56"/>
                    <a:pt x="6" y="56"/>
                    <a:pt x="6" y="55"/>
                  </a:cubicBezTo>
                  <a:cubicBezTo>
                    <a:pt x="43" y="34"/>
                    <a:pt x="81" y="22"/>
                    <a:pt x="120" y="22"/>
                  </a:cubicBezTo>
                  <a:cubicBezTo>
                    <a:pt x="150" y="22"/>
                    <a:pt x="180" y="29"/>
                    <a:pt x="209" y="44"/>
                  </a:cubicBezTo>
                  <a:cubicBezTo>
                    <a:pt x="274" y="77"/>
                    <a:pt x="316" y="136"/>
                    <a:pt x="345" y="200"/>
                  </a:cubicBezTo>
                  <a:cubicBezTo>
                    <a:pt x="347" y="205"/>
                    <a:pt x="351" y="207"/>
                    <a:pt x="355" y="207"/>
                  </a:cubicBezTo>
                  <a:cubicBezTo>
                    <a:pt x="365" y="207"/>
                    <a:pt x="378" y="194"/>
                    <a:pt x="372" y="183"/>
                  </a:cubicBezTo>
                  <a:cubicBezTo>
                    <a:pt x="339" y="113"/>
                    <a:pt x="285" y="45"/>
                    <a:pt x="212" y="16"/>
                  </a:cubicBezTo>
                  <a:cubicBezTo>
                    <a:pt x="186" y="6"/>
                    <a:pt x="157" y="0"/>
                    <a:pt x="128" y="0"/>
                  </a:cubicBezTo>
                  <a:close/>
                </a:path>
              </a:pathLst>
            </a:custGeom>
            <a:solidFill>
              <a:srgbClr val="8F4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1155833" y="2453225"/>
              <a:ext cx="34847" cy="20908"/>
            </a:xfrm>
            <a:custGeom>
              <a:avLst/>
              <a:gdLst/>
              <a:ahLst/>
              <a:cxnLst/>
              <a:rect l="l" t="t" r="r" b="b"/>
              <a:pathLst>
                <a:path w="305" h="183" extrusionOk="0">
                  <a:moveTo>
                    <a:pt x="71" y="1"/>
                  </a:moveTo>
                  <a:cubicBezTo>
                    <a:pt x="63" y="1"/>
                    <a:pt x="56" y="1"/>
                    <a:pt x="49" y="2"/>
                  </a:cubicBezTo>
                  <a:cubicBezTo>
                    <a:pt x="34" y="2"/>
                    <a:pt x="19" y="6"/>
                    <a:pt x="5" y="13"/>
                  </a:cubicBezTo>
                  <a:cubicBezTo>
                    <a:pt x="1" y="15"/>
                    <a:pt x="0" y="21"/>
                    <a:pt x="5" y="21"/>
                  </a:cubicBezTo>
                  <a:lnTo>
                    <a:pt x="5" y="22"/>
                  </a:lnTo>
                  <a:cubicBezTo>
                    <a:pt x="18" y="22"/>
                    <a:pt x="30" y="21"/>
                    <a:pt x="43" y="19"/>
                  </a:cubicBezTo>
                  <a:cubicBezTo>
                    <a:pt x="57" y="19"/>
                    <a:pt x="71" y="20"/>
                    <a:pt x="86" y="23"/>
                  </a:cubicBezTo>
                  <a:cubicBezTo>
                    <a:pt x="114" y="27"/>
                    <a:pt x="140" y="37"/>
                    <a:pt x="166" y="52"/>
                  </a:cubicBezTo>
                  <a:cubicBezTo>
                    <a:pt x="191" y="66"/>
                    <a:pt x="213" y="85"/>
                    <a:pt x="232" y="106"/>
                  </a:cubicBezTo>
                  <a:cubicBezTo>
                    <a:pt x="242" y="117"/>
                    <a:pt x="249" y="129"/>
                    <a:pt x="257" y="142"/>
                  </a:cubicBezTo>
                  <a:cubicBezTo>
                    <a:pt x="264" y="155"/>
                    <a:pt x="269" y="172"/>
                    <a:pt x="280" y="180"/>
                  </a:cubicBezTo>
                  <a:cubicBezTo>
                    <a:pt x="283" y="182"/>
                    <a:pt x="286" y="183"/>
                    <a:pt x="289" y="183"/>
                  </a:cubicBezTo>
                  <a:cubicBezTo>
                    <a:pt x="297" y="183"/>
                    <a:pt x="303" y="178"/>
                    <a:pt x="304" y="170"/>
                  </a:cubicBezTo>
                  <a:cubicBezTo>
                    <a:pt x="303" y="152"/>
                    <a:pt x="297" y="136"/>
                    <a:pt x="286" y="124"/>
                  </a:cubicBezTo>
                  <a:cubicBezTo>
                    <a:pt x="259" y="83"/>
                    <a:pt x="223" y="51"/>
                    <a:pt x="180" y="28"/>
                  </a:cubicBezTo>
                  <a:cubicBezTo>
                    <a:pt x="153" y="15"/>
                    <a:pt x="123" y="6"/>
                    <a:pt x="93" y="2"/>
                  </a:cubicBezTo>
                  <a:cubicBezTo>
                    <a:pt x="86" y="1"/>
                    <a:pt x="78" y="1"/>
                    <a:pt x="71" y="1"/>
                  </a:cubicBezTo>
                  <a:close/>
                </a:path>
              </a:pathLst>
            </a:custGeom>
            <a:solidFill>
              <a:srgbClr val="8F4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1797022" y="2351769"/>
              <a:ext cx="135389" cy="164751"/>
            </a:xfrm>
            <a:custGeom>
              <a:avLst/>
              <a:gdLst/>
              <a:ahLst/>
              <a:cxnLst/>
              <a:rect l="l" t="t" r="r" b="b"/>
              <a:pathLst>
                <a:path w="1185" h="1442" extrusionOk="0">
                  <a:moveTo>
                    <a:pt x="702" y="0"/>
                  </a:moveTo>
                  <a:cubicBezTo>
                    <a:pt x="438" y="0"/>
                    <a:pt x="221" y="233"/>
                    <a:pt x="31" y="405"/>
                  </a:cubicBezTo>
                  <a:cubicBezTo>
                    <a:pt x="1" y="433"/>
                    <a:pt x="18" y="480"/>
                    <a:pt x="48" y="494"/>
                  </a:cubicBezTo>
                  <a:cubicBezTo>
                    <a:pt x="18" y="611"/>
                    <a:pt x="29" y="748"/>
                    <a:pt x="42" y="868"/>
                  </a:cubicBezTo>
                  <a:cubicBezTo>
                    <a:pt x="43" y="875"/>
                    <a:pt x="44" y="881"/>
                    <a:pt x="45" y="888"/>
                  </a:cubicBezTo>
                  <a:cubicBezTo>
                    <a:pt x="41" y="1064"/>
                    <a:pt x="117" y="1232"/>
                    <a:pt x="253" y="1343"/>
                  </a:cubicBezTo>
                  <a:cubicBezTo>
                    <a:pt x="296" y="1380"/>
                    <a:pt x="346" y="1409"/>
                    <a:pt x="401" y="1425"/>
                  </a:cubicBezTo>
                  <a:cubicBezTo>
                    <a:pt x="439" y="1436"/>
                    <a:pt x="476" y="1442"/>
                    <a:pt x="512" y="1442"/>
                  </a:cubicBezTo>
                  <a:cubicBezTo>
                    <a:pt x="916" y="1442"/>
                    <a:pt x="1184" y="777"/>
                    <a:pt x="1111" y="401"/>
                  </a:cubicBezTo>
                  <a:cubicBezTo>
                    <a:pt x="1067" y="180"/>
                    <a:pt x="919" y="1"/>
                    <a:pt x="703" y="0"/>
                  </a:cubicBezTo>
                  <a:cubicBezTo>
                    <a:pt x="703" y="0"/>
                    <a:pt x="702" y="0"/>
                    <a:pt x="702" y="0"/>
                  </a:cubicBezTo>
                  <a:close/>
                </a:path>
              </a:pathLst>
            </a:custGeom>
            <a:solidFill>
              <a:srgbClr val="ED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1837925" y="2382046"/>
              <a:ext cx="65923" cy="80890"/>
            </a:xfrm>
            <a:custGeom>
              <a:avLst/>
              <a:gdLst/>
              <a:ahLst/>
              <a:cxnLst/>
              <a:rect l="l" t="t" r="r" b="b"/>
              <a:pathLst>
                <a:path w="577" h="708" extrusionOk="0">
                  <a:moveTo>
                    <a:pt x="339" y="0"/>
                  </a:moveTo>
                  <a:cubicBezTo>
                    <a:pt x="286" y="0"/>
                    <a:pt x="233" y="20"/>
                    <a:pt x="190" y="54"/>
                  </a:cubicBezTo>
                  <a:cubicBezTo>
                    <a:pt x="106" y="122"/>
                    <a:pt x="76" y="241"/>
                    <a:pt x="46" y="340"/>
                  </a:cubicBezTo>
                  <a:cubicBezTo>
                    <a:pt x="28" y="398"/>
                    <a:pt x="15" y="458"/>
                    <a:pt x="6" y="518"/>
                  </a:cubicBezTo>
                  <a:cubicBezTo>
                    <a:pt x="1" y="550"/>
                    <a:pt x="0" y="583"/>
                    <a:pt x="0" y="616"/>
                  </a:cubicBezTo>
                  <a:cubicBezTo>
                    <a:pt x="0" y="644"/>
                    <a:pt x="0" y="674"/>
                    <a:pt x="12" y="698"/>
                  </a:cubicBezTo>
                  <a:cubicBezTo>
                    <a:pt x="15" y="705"/>
                    <a:pt x="20" y="707"/>
                    <a:pt x="25" y="707"/>
                  </a:cubicBezTo>
                  <a:cubicBezTo>
                    <a:pt x="35" y="707"/>
                    <a:pt x="47" y="697"/>
                    <a:pt x="48" y="687"/>
                  </a:cubicBezTo>
                  <a:cubicBezTo>
                    <a:pt x="50" y="662"/>
                    <a:pt x="45" y="638"/>
                    <a:pt x="44" y="613"/>
                  </a:cubicBezTo>
                  <a:cubicBezTo>
                    <a:pt x="44" y="587"/>
                    <a:pt x="44" y="563"/>
                    <a:pt x="47" y="538"/>
                  </a:cubicBezTo>
                  <a:cubicBezTo>
                    <a:pt x="51" y="490"/>
                    <a:pt x="60" y="443"/>
                    <a:pt x="73" y="396"/>
                  </a:cubicBezTo>
                  <a:cubicBezTo>
                    <a:pt x="95" y="309"/>
                    <a:pt x="115" y="212"/>
                    <a:pt x="164" y="134"/>
                  </a:cubicBezTo>
                  <a:cubicBezTo>
                    <a:pt x="201" y="73"/>
                    <a:pt x="265" y="32"/>
                    <a:pt x="335" y="32"/>
                  </a:cubicBezTo>
                  <a:cubicBezTo>
                    <a:pt x="351" y="32"/>
                    <a:pt x="367" y="34"/>
                    <a:pt x="384" y="39"/>
                  </a:cubicBezTo>
                  <a:cubicBezTo>
                    <a:pt x="422" y="51"/>
                    <a:pt x="455" y="72"/>
                    <a:pt x="481" y="102"/>
                  </a:cubicBezTo>
                  <a:cubicBezTo>
                    <a:pt x="495" y="118"/>
                    <a:pt x="507" y="135"/>
                    <a:pt x="516" y="154"/>
                  </a:cubicBezTo>
                  <a:cubicBezTo>
                    <a:pt x="521" y="162"/>
                    <a:pt x="524" y="169"/>
                    <a:pt x="526" y="177"/>
                  </a:cubicBezTo>
                  <a:cubicBezTo>
                    <a:pt x="528" y="181"/>
                    <a:pt x="530" y="185"/>
                    <a:pt x="531" y="190"/>
                  </a:cubicBezTo>
                  <a:cubicBezTo>
                    <a:pt x="532" y="196"/>
                    <a:pt x="533" y="201"/>
                    <a:pt x="533" y="205"/>
                  </a:cubicBezTo>
                  <a:lnTo>
                    <a:pt x="533" y="205"/>
                  </a:lnTo>
                  <a:cubicBezTo>
                    <a:pt x="532" y="205"/>
                    <a:pt x="532" y="206"/>
                    <a:pt x="532" y="206"/>
                  </a:cubicBezTo>
                  <a:cubicBezTo>
                    <a:pt x="531" y="211"/>
                    <a:pt x="532" y="216"/>
                    <a:pt x="537" y="221"/>
                  </a:cubicBezTo>
                  <a:cubicBezTo>
                    <a:pt x="538" y="221"/>
                    <a:pt x="539" y="221"/>
                    <a:pt x="540" y="221"/>
                  </a:cubicBezTo>
                  <a:cubicBezTo>
                    <a:pt x="542" y="221"/>
                    <a:pt x="543" y="221"/>
                    <a:pt x="544" y="221"/>
                  </a:cubicBezTo>
                  <a:cubicBezTo>
                    <a:pt x="576" y="203"/>
                    <a:pt x="544" y="144"/>
                    <a:pt x="532" y="121"/>
                  </a:cubicBezTo>
                  <a:cubicBezTo>
                    <a:pt x="512" y="84"/>
                    <a:pt x="482" y="52"/>
                    <a:pt x="445" y="29"/>
                  </a:cubicBezTo>
                  <a:cubicBezTo>
                    <a:pt x="412" y="10"/>
                    <a:pt x="375" y="0"/>
                    <a:pt x="339" y="0"/>
                  </a:cubicBezTo>
                  <a:close/>
                </a:path>
              </a:pathLst>
            </a:custGeom>
            <a:solidFill>
              <a:srgbClr val="8F4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1842266" y="2405925"/>
              <a:ext cx="44558" cy="21365"/>
            </a:xfrm>
            <a:custGeom>
              <a:avLst/>
              <a:gdLst/>
              <a:ahLst/>
              <a:cxnLst/>
              <a:rect l="l" t="t" r="r" b="b"/>
              <a:pathLst>
                <a:path w="390" h="187" extrusionOk="0">
                  <a:moveTo>
                    <a:pt x="251" y="0"/>
                  </a:moveTo>
                  <a:cubicBezTo>
                    <a:pt x="227" y="0"/>
                    <a:pt x="204" y="4"/>
                    <a:pt x="182" y="11"/>
                  </a:cubicBezTo>
                  <a:cubicBezTo>
                    <a:pt x="106" y="35"/>
                    <a:pt x="46" y="98"/>
                    <a:pt x="8" y="166"/>
                  </a:cubicBezTo>
                  <a:cubicBezTo>
                    <a:pt x="1" y="178"/>
                    <a:pt x="10" y="187"/>
                    <a:pt x="19" y="187"/>
                  </a:cubicBezTo>
                  <a:cubicBezTo>
                    <a:pt x="24" y="187"/>
                    <a:pt x="29" y="184"/>
                    <a:pt x="33" y="178"/>
                  </a:cubicBezTo>
                  <a:cubicBezTo>
                    <a:pt x="67" y="116"/>
                    <a:pt x="117" y="61"/>
                    <a:pt x="184" y="35"/>
                  </a:cubicBezTo>
                  <a:cubicBezTo>
                    <a:pt x="207" y="26"/>
                    <a:pt x="230" y="22"/>
                    <a:pt x="253" y="22"/>
                  </a:cubicBezTo>
                  <a:cubicBezTo>
                    <a:pt x="298" y="22"/>
                    <a:pt x="342" y="39"/>
                    <a:pt x="382" y="66"/>
                  </a:cubicBezTo>
                  <a:cubicBezTo>
                    <a:pt x="383" y="66"/>
                    <a:pt x="383" y="67"/>
                    <a:pt x="384" y="67"/>
                  </a:cubicBezTo>
                  <a:cubicBezTo>
                    <a:pt x="387" y="67"/>
                    <a:pt x="389" y="62"/>
                    <a:pt x="388" y="60"/>
                  </a:cubicBezTo>
                  <a:cubicBezTo>
                    <a:pt x="356" y="18"/>
                    <a:pt x="303" y="0"/>
                    <a:pt x="251" y="0"/>
                  </a:cubicBezTo>
                  <a:close/>
                </a:path>
              </a:pathLst>
            </a:custGeom>
            <a:solidFill>
              <a:srgbClr val="8F4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7"/>
            <p:cNvSpPr/>
            <p:nvPr/>
          </p:nvSpPr>
          <p:spPr>
            <a:xfrm>
              <a:off x="1847751" y="2458252"/>
              <a:ext cx="36104" cy="18966"/>
            </a:xfrm>
            <a:custGeom>
              <a:avLst/>
              <a:gdLst/>
              <a:ahLst/>
              <a:cxnLst/>
              <a:rect l="l" t="t" r="r" b="b"/>
              <a:pathLst>
                <a:path w="316" h="166" extrusionOk="0">
                  <a:moveTo>
                    <a:pt x="228" y="0"/>
                  </a:moveTo>
                  <a:cubicBezTo>
                    <a:pt x="197" y="2"/>
                    <a:pt x="166" y="8"/>
                    <a:pt x="137" y="21"/>
                  </a:cubicBezTo>
                  <a:cubicBezTo>
                    <a:pt x="108" y="34"/>
                    <a:pt x="80" y="51"/>
                    <a:pt x="56" y="72"/>
                  </a:cubicBezTo>
                  <a:cubicBezTo>
                    <a:pt x="44" y="84"/>
                    <a:pt x="34" y="96"/>
                    <a:pt x="24" y="108"/>
                  </a:cubicBezTo>
                  <a:cubicBezTo>
                    <a:pt x="15" y="120"/>
                    <a:pt x="1" y="136"/>
                    <a:pt x="1" y="153"/>
                  </a:cubicBezTo>
                  <a:cubicBezTo>
                    <a:pt x="1" y="160"/>
                    <a:pt x="6" y="165"/>
                    <a:pt x="12" y="165"/>
                  </a:cubicBezTo>
                  <a:cubicBezTo>
                    <a:pt x="14" y="165"/>
                    <a:pt x="17" y="164"/>
                    <a:pt x="19" y="163"/>
                  </a:cubicBezTo>
                  <a:cubicBezTo>
                    <a:pt x="29" y="152"/>
                    <a:pt x="39" y="139"/>
                    <a:pt x="46" y="127"/>
                  </a:cubicBezTo>
                  <a:cubicBezTo>
                    <a:pt x="54" y="115"/>
                    <a:pt x="63" y="104"/>
                    <a:pt x="72" y="95"/>
                  </a:cubicBezTo>
                  <a:cubicBezTo>
                    <a:pt x="93" y="73"/>
                    <a:pt x="117" y="56"/>
                    <a:pt x="143" y="43"/>
                  </a:cubicBezTo>
                  <a:cubicBezTo>
                    <a:pt x="170" y="31"/>
                    <a:pt x="196" y="24"/>
                    <a:pt x="225" y="21"/>
                  </a:cubicBezTo>
                  <a:cubicBezTo>
                    <a:pt x="232" y="20"/>
                    <a:pt x="239" y="20"/>
                    <a:pt x="247" y="20"/>
                  </a:cubicBezTo>
                  <a:cubicBezTo>
                    <a:pt x="254" y="20"/>
                    <a:pt x="261" y="20"/>
                    <a:pt x="268" y="21"/>
                  </a:cubicBezTo>
                  <a:cubicBezTo>
                    <a:pt x="282" y="24"/>
                    <a:pt x="296" y="25"/>
                    <a:pt x="309" y="26"/>
                  </a:cubicBezTo>
                  <a:cubicBezTo>
                    <a:pt x="313" y="26"/>
                    <a:pt x="316" y="21"/>
                    <a:pt x="313" y="19"/>
                  </a:cubicBezTo>
                  <a:cubicBezTo>
                    <a:pt x="301" y="11"/>
                    <a:pt x="288" y="6"/>
                    <a:pt x="274" y="5"/>
                  </a:cubicBezTo>
                  <a:cubicBezTo>
                    <a:pt x="259" y="2"/>
                    <a:pt x="243" y="0"/>
                    <a:pt x="228" y="0"/>
                  </a:cubicBezTo>
                  <a:close/>
                </a:path>
              </a:pathLst>
            </a:custGeom>
            <a:solidFill>
              <a:srgbClr val="8F4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7"/>
            <p:cNvSpPr/>
            <p:nvPr/>
          </p:nvSpPr>
          <p:spPr>
            <a:xfrm>
              <a:off x="1307790" y="2240372"/>
              <a:ext cx="113795" cy="38960"/>
            </a:xfrm>
            <a:custGeom>
              <a:avLst/>
              <a:gdLst/>
              <a:ahLst/>
              <a:cxnLst/>
              <a:rect l="l" t="t" r="r" b="b"/>
              <a:pathLst>
                <a:path w="996" h="341" extrusionOk="0">
                  <a:moveTo>
                    <a:pt x="774" y="0"/>
                  </a:moveTo>
                  <a:cubicBezTo>
                    <a:pt x="670" y="0"/>
                    <a:pt x="566" y="5"/>
                    <a:pt x="462" y="12"/>
                  </a:cubicBezTo>
                  <a:cubicBezTo>
                    <a:pt x="356" y="20"/>
                    <a:pt x="210" y="7"/>
                    <a:pt x="115" y="55"/>
                  </a:cubicBezTo>
                  <a:cubicBezTo>
                    <a:pt x="46" y="90"/>
                    <a:pt x="0" y="178"/>
                    <a:pt x="37" y="245"/>
                  </a:cubicBezTo>
                  <a:cubicBezTo>
                    <a:pt x="85" y="332"/>
                    <a:pt x="224" y="327"/>
                    <a:pt x="310" y="333"/>
                  </a:cubicBezTo>
                  <a:cubicBezTo>
                    <a:pt x="365" y="336"/>
                    <a:pt x="435" y="340"/>
                    <a:pt x="509" y="340"/>
                  </a:cubicBezTo>
                  <a:cubicBezTo>
                    <a:pt x="658" y="340"/>
                    <a:pt x="824" y="324"/>
                    <a:pt x="925" y="251"/>
                  </a:cubicBezTo>
                  <a:cubicBezTo>
                    <a:pt x="976" y="214"/>
                    <a:pt x="996" y="140"/>
                    <a:pt x="958" y="87"/>
                  </a:cubicBezTo>
                  <a:cubicBezTo>
                    <a:pt x="955" y="83"/>
                    <a:pt x="951" y="78"/>
                    <a:pt x="946" y="75"/>
                  </a:cubicBezTo>
                  <a:cubicBezTo>
                    <a:pt x="943" y="64"/>
                    <a:pt x="938" y="55"/>
                    <a:pt x="931" y="46"/>
                  </a:cubicBezTo>
                  <a:cubicBezTo>
                    <a:pt x="900" y="6"/>
                    <a:pt x="849" y="1"/>
                    <a:pt x="803" y="0"/>
                  </a:cubicBezTo>
                  <a:cubicBezTo>
                    <a:pt x="793" y="0"/>
                    <a:pt x="784" y="0"/>
                    <a:pt x="774" y="0"/>
                  </a:cubicBezTo>
                  <a:close/>
                </a:path>
              </a:pathLst>
            </a:custGeom>
            <a:solidFill>
              <a:srgbClr val="E55F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1584397" y="2228375"/>
              <a:ext cx="114023" cy="38960"/>
            </a:xfrm>
            <a:custGeom>
              <a:avLst/>
              <a:gdLst/>
              <a:ahLst/>
              <a:cxnLst/>
              <a:rect l="l" t="t" r="r" b="b"/>
              <a:pathLst>
                <a:path w="998" h="341" extrusionOk="0">
                  <a:moveTo>
                    <a:pt x="804" y="0"/>
                  </a:moveTo>
                  <a:cubicBezTo>
                    <a:pt x="690" y="0"/>
                    <a:pt x="576" y="5"/>
                    <a:pt x="463" y="12"/>
                  </a:cubicBezTo>
                  <a:cubicBezTo>
                    <a:pt x="357" y="20"/>
                    <a:pt x="210" y="7"/>
                    <a:pt x="115" y="55"/>
                  </a:cubicBezTo>
                  <a:cubicBezTo>
                    <a:pt x="48" y="90"/>
                    <a:pt x="1" y="178"/>
                    <a:pt x="37" y="245"/>
                  </a:cubicBezTo>
                  <a:cubicBezTo>
                    <a:pt x="85" y="332"/>
                    <a:pt x="224" y="328"/>
                    <a:pt x="311" y="333"/>
                  </a:cubicBezTo>
                  <a:cubicBezTo>
                    <a:pt x="366" y="337"/>
                    <a:pt x="435" y="341"/>
                    <a:pt x="509" y="341"/>
                  </a:cubicBezTo>
                  <a:cubicBezTo>
                    <a:pt x="658" y="341"/>
                    <a:pt x="825" y="324"/>
                    <a:pt x="925" y="252"/>
                  </a:cubicBezTo>
                  <a:cubicBezTo>
                    <a:pt x="977" y="214"/>
                    <a:pt x="997" y="141"/>
                    <a:pt x="959" y="87"/>
                  </a:cubicBezTo>
                  <a:cubicBezTo>
                    <a:pt x="955" y="83"/>
                    <a:pt x="951" y="79"/>
                    <a:pt x="948" y="75"/>
                  </a:cubicBezTo>
                  <a:cubicBezTo>
                    <a:pt x="944" y="65"/>
                    <a:pt x="938" y="55"/>
                    <a:pt x="932" y="46"/>
                  </a:cubicBezTo>
                  <a:cubicBezTo>
                    <a:pt x="901" y="6"/>
                    <a:pt x="850" y="2"/>
                    <a:pt x="804" y="0"/>
                  </a:cubicBezTo>
                  <a:close/>
                </a:path>
              </a:pathLst>
            </a:custGeom>
            <a:solidFill>
              <a:srgbClr val="E55F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1214674" y="2149769"/>
              <a:ext cx="607592" cy="612276"/>
            </a:xfrm>
            <a:custGeom>
              <a:avLst/>
              <a:gdLst/>
              <a:ahLst/>
              <a:cxnLst/>
              <a:rect l="l" t="t" r="r" b="b"/>
              <a:pathLst>
                <a:path w="5318" h="5359" extrusionOk="0">
                  <a:moveTo>
                    <a:pt x="3999" y="1407"/>
                  </a:moveTo>
                  <a:cubicBezTo>
                    <a:pt x="4262" y="1407"/>
                    <a:pt x="4528" y="1469"/>
                    <a:pt x="4734" y="1618"/>
                  </a:cubicBezTo>
                  <a:cubicBezTo>
                    <a:pt x="4824" y="1683"/>
                    <a:pt x="4908" y="1775"/>
                    <a:pt x="4939" y="1883"/>
                  </a:cubicBezTo>
                  <a:cubicBezTo>
                    <a:pt x="4995" y="2096"/>
                    <a:pt x="4847" y="2280"/>
                    <a:pt x="4663" y="2406"/>
                  </a:cubicBezTo>
                  <a:cubicBezTo>
                    <a:pt x="4568" y="2471"/>
                    <a:pt x="4462" y="2521"/>
                    <a:pt x="4352" y="2555"/>
                  </a:cubicBezTo>
                  <a:cubicBezTo>
                    <a:pt x="4239" y="2587"/>
                    <a:pt x="4118" y="2604"/>
                    <a:pt x="3997" y="2604"/>
                  </a:cubicBezTo>
                  <a:cubicBezTo>
                    <a:pt x="3776" y="2604"/>
                    <a:pt x="3553" y="2550"/>
                    <a:pt x="3369" y="2439"/>
                  </a:cubicBezTo>
                  <a:cubicBezTo>
                    <a:pt x="3036" y="2239"/>
                    <a:pt x="2961" y="1734"/>
                    <a:pt x="3366" y="1561"/>
                  </a:cubicBezTo>
                  <a:cubicBezTo>
                    <a:pt x="3511" y="1500"/>
                    <a:pt x="3661" y="1451"/>
                    <a:pt x="3815" y="1417"/>
                  </a:cubicBezTo>
                  <a:cubicBezTo>
                    <a:pt x="3876" y="1410"/>
                    <a:pt x="3937" y="1407"/>
                    <a:pt x="3999" y="1407"/>
                  </a:cubicBezTo>
                  <a:close/>
                  <a:moveTo>
                    <a:pt x="1401" y="1397"/>
                  </a:moveTo>
                  <a:cubicBezTo>
                    <a:pt x="1483" y="1407"/>
                    <a:pt x="1567" y="1414"/>
                    <a:pt x="1649" y="1427"/>
                  </a:cubicBezTo>
                  <a:cubicBezTo>
                    <a:pt x="1816" y="1452"/>
                    <a:pt x="1998" y="1491"/>
                    <a:pt x="2126" y="1607"/>
                  </a:cubicBezTo>
                  <a:cubicBezTo>
                    <a:pt x="2230" y="1701"/>
                    <a:pt x="2293" y="1822"/>
                    <a:pt x="2327" y="1954"/>
                  </a:cubicBezTo>
                  <a:cubicBezTo>
                    <a:pt x="2330" y="1967"/>
                    <a:pt x="2332" y="1978"/>
                    <a:pt x="2334" y="1990"/>
                  </a:cubicBezTo>
                  <a:cubicBezTo>
                    <a:pt x="2432" y="2489"/>
                    <a:pt x="1723" y="2678"/>
                    <a:pt x="1374" y="2696"/>
                  </a:cubicBezTo>
                  <a:cubicBezTo>
                    <a:pt x="1344" y="2698"/>
                    <a:pt x="1312" y="2699"/>
                    <a:pt x="1278" y="2699"/>
                  </a:cubicBezTo>
                  <a:cubicBezTo>
                    <a:pt x="1152" y="2699"/>
                    <a:pt x="1007" y="2686"/>
                    <a:pt x="874" y="2648"/>
                  </a:cubicBezTo>
                  <a:cubicBezTo>
                    <a:pt x="676" y="2563"/>
                    <a:pt x="521" y="2390"/>
                    <a:pt x="495" y="2189"/>
                  </a:cubicBezTo>
                  <a:cubicBezTo>
                    <a:pt x="495" y="2134"/>
                    <a:pt x="497" y="2079"/>
                    <a:pt x="502" y="2025"/>
                  </a:cubicBezTo>
                  <a:cubicBezTo>
                    <a:pt x="511" y="1982"/>
                    <a:pt x="526" y="1940"/>
                    <a:pt x="546" y="1901"/>
                  </a:cubicBezTo>
                  <a:cubicBezTo>
                    <a:pt x="638" y="1718"/>
                    <a:pt x="802" y="1593"/>
                    <a:pt x="987" y="1511"/>
                  </a:cubicBezTo>
                  <a:cubicBezTo>
                    <a:pt x="1088" y="1468"/>
                    <a:pt x="1194" y="1436"/>
                    <a:pt x="1301" y="1414"/>
                  </a:cubicBezTo>
                  <a:cubicBezTo>
                    <a:pt x="1334" y="1408"/>
                    <a:pt x="1368" y="1404"/>
                    <a:pt x="1401" y="1397"/>
                  </a:cubicBezTo>
                  <a:close/>
                  <a:moveTo>
                    <a:pt x="2976" y="3420"/>
                  </a:moveTo>
                  <a:cubicBezTo>
                    <a:pt x="3092" y="3420"/>
                    <a:pt x="3208" y="3437"/>
                    <a:pt x="3316" y="3483"/>
                  </a:cubicBezTo>
                  <a:cubicBezTo>
                    <a:pt x="3432" y="3531"/>
                    <a:pt x="3612" y="3655"/>
                    <a:pt x="3591" y="3804"/>
                  </a:cubicBezTo>
                  <a:cubicBezTo>
                    <a:pt x="3570" y="3945"/>
                    <a:pt x="3387" y="4069"/>
                    <a:pt x="3276" y="4138"/>
                  </a:cubicBezTo>
                  <a:lnTo>
                    <a:pt x="3277" y="4138"/>
                  </a:lnTo>
                  <a:cubicBezTo>
                    <a:pt x="3139" y="4225"/>
                    <a:pt x="2989" y="4291"/>
                    <a:pt x="2825" y="4306"/>
                  </a:cubicBezTo>
                  <a:cubicBezTo>
                    <a:pt x="2802" y="4308"/>
                    <a:pt x="2779" y="4309"/>
                    <a:pt x="2756" y="4309"/>
                  </a:cubicBezTo>
                  <a:cubicBezTo>
                    <a:pt x="2614" y="4309"/>
                    <a:pt x="2474" y="4270"/>
                    <a:pt x="2352" y="4195"/>
                  </a:cubicBezTo>
                  <a:cubicBezTo>
                    <a:pt x="2283" y="4153"/>
                    <a:pt x="2221" y="4101"/>
                    <a:pt x="2170" y="4039"/>
                  </a:cubicBezTo>
                  <a:cubicBezTo>
                    <a:pt x="2133" y="3996"/>
                    <a:pt x="2101" y="3949"/>
                    <a:pt x="2066" y="3905"/>
                  </a:cubicBezTo>
                  <a:cubicBezTo>
                    <a:pt x="1987" y="3574"/>
                    <a:pt x="2553" y="3467"/>
                    <a:pt x="2777" y="3435"/>
                  </a:cubicBezTo>
                  <a:cubicBezTo>
                    <a:pt x="2843" y="3426"/>
                    <a:pt x="2909" y="3420"/>
                    <a:pt x="2976" y="3420"/>
                  </a:cubicBezTo>
                  <a:close/>
                  <a:moveTo>
                    <a:pt x="2559" y="1"/>
                  </a:moveTo>
                  <a:cubicBezTo>
                    <a:pt x="2322" y="1"/>
                    <a:pt x="2084" y="33"/>
                    <a:pt x="1846" y="93"/>
                  </a:cubicBezTo>
                  <a:cubicBezTo>
                    <a:pt x="1621" y="150"/>
                    <a:pt x="1403" y="232"/>
                    <a:pt x="1187" y="316"/>
                  </a:cubicBezTo>
                  <a:cubicBezTo>
                    <a:pt x="987" y="396"/>
                    <a:pt x="793" y="485"/>
                    <a:pt x="618" y="614"/>
                  </a:cubicBezTo>
                  <a:cubicBezTo>
                    <a:pt x="421" y="757"/>
                    <a:pt x="225" y="978"/>
                    <a:pt x="146" y="1222"/>
                  </a:cubicBezTo>
                  <a:cubicBezTo>
                    <a:pt x="58" y="1382"/>
                    <a:pt x="39" y="1563"/>
                    <a:pt x="23" y="1751"/>
                  </a:cubicBezTo>
                  <a:cubicBezTo>
                    <a:pt x="1" y="2026"/>
                    <a:pt x="8" y="2303"/>
                    <a:pt x="47" y="2575"/>
                  </a:cubicBezTo>
                  <a:cubicBezTo>
                    <a:pt x="115" y="3096"/>
                    <a:pt x="265" y="3613"/>
                    <a:pt x="522" y="4072"/>
                  </a:cubicBezTo>
                  <a:cubicBezTo>
                    <a:pt x="755" y="4488"/>
                    <a:pt x="1091" y="4856"/>
                    <a:pt x="1516" y="5080"/>
                  </a:cubicBezTo>
                  <a:cubicBezTo>
                    <a:pt x="1737" y="5198"/>
                    <a:pt x="1977" y="5275"/>
                    <a:pt x="2226" y="5307"/>
                  </a:cubicBezTo>
                  <a:cubicBezTo>
                    <a:pt x="2428" y="5335"/>
                    <a:pt x="2641" y="5358"/>
                    <a:pt x="2849" y="5358"/>
                  </a:cubicBezTo>
                  <a:cubicBezTo>
                    <a:pt x="2911" y="5358"/>
                    <a:pt x="2972" y="5356"/>
                    <a:pt x="3033" y="5352"/>
                  </a:cubicBezTo>
                  <a:cubicBezTo>
                    <a:pt x="3452" y="5321"/>
                    <a:pt x="3853" y="5070"/>
                    <a:pt x="4194" y="4840"/>
                  </a:cubicBezTo>
                  <a:cubicBezTo>
                    <a:pt x="4755" y="4460"/>
                    <a:pt x="4952" y="3857"/>
                    <a:pt x="5094" y="3226"/>
                  </a:cubicBezTo>
                  <a:cubicBezTo>
                    <a:pt x="5172" y="2880"/>
                    <a:pt x="5217" y="2535"/>
                    <a:pt x="5277" y="2186"/>
                  </a:cubicBezTo>
                  <a:cubicBezTo>
                    <a:pt x="5282" y="2156"/>
                    <a:pt x="5286" y="2127"/>
                    <a:pt x="5289" y="2099"/>
                  </a:cubicBezTo>
                  <a:cubicBezTo>
                    <a:pt x="5311" y="1929"/>
                    <a:pt x="5317" y="1758"/>
                    <a:pt x="5309" y="1587"/>
                  </a:cubicBezTo>
                  <a:cubicBezTo>
                    <a:pt x="5306" y="1523"/>
                    <a:pt x="5302" y="1460"/>
                    <a:pt x="5297" y="1398"/>
                  </a:cubicBezTo>
                  <a:cubicBezTo>
                    <a:pt x="5294" y="1360"/>
                    <a:pt x="5289" y="1320"/>
                    <a:pt x="5285" y="1282"/>
                  </a:cubicBezTo>
                  <a:cubicBezTo>
                    <a:pt x="5218" y="660"/>
                    <a:pt x="4639" y="513"/>
                    <a:pt x="4160" y="296"/>
                  </a:cubicBezTo>
                  <a:cubicBezTo>
                    <a:pt x="4113" y="275"/>
                    <a:pt x="4066" y="256"/>
                    <a:pt x="4019" y="238"/>
                  </a:cubicBezTo>
                  <a:cubicBezTo>
                    <a:pt x="3997" y="217"/>
                    <a:pt x="3971" y="201"/>
                    <a:pt x="3942" y="190"/>
                  </a:cubicBezTo>
                  <a:cubicBezTo>
                    <a:pt x="3641" y="74"/>
                    <a:pt x="3326" y="22"/>
                    <a:pt x="3007" y="22"/>
                  </a:cubicBezTo>
                  <a:cubicBezTo>
                    <a:pt x="2971" y="22"/>
                    <a:pt x="2936" y="22"/>
                    <a:pt x="2900" y="24"/>
                  </a:cubicBezTo>
                  <a:cubicBezTo>
                    <a:pt x="2786" y="8"/>
                    <a:pt x="2673" y="1"/>
                    <a:pt x="2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1473000" y="2574562"/>
              <a:ext cx="123164" cy="41588"/>
            </a:xfrm>
            <a:custGeom>
              <a:avLst/>
              <a:gdLst/>
              <a:ahLst/>
              <a:cxnLst/>
              <a:rect l="l" t="t" r="r" b="b"/>
              <a:pathLst>
                <a:path w="1078" h="364" extrusionOk="0">
                  <a:moveTo>
                    <a:pt x="1032" y="0"/>
                  </a:moveTo>
                  <a:cubicBezTo>
                    <a:pt x="1023" y="0"/>
                    <a:pt x="1014" y="4"/>
                    <a:pt x="1008" y="12"/>
                  </a:cubicBezTo>
                  <a:cubicBezTo>
                    <a:pt x="954" y="75"/>
                    <a:pt x="900" y="135"/>
                    <a:pt x="827" y="177"/>
                  </a:cubicBezTo>
                  <a:cubicBezTo>
                    <a:pt x="750" y="220"/>
                    <a:pt x="665" y="248"/>
                    <a:pt x="576" y="256"/>
                  </a:cubicBezTo>
                  <a:cubicBezTo>
                    <a:pt x="558" y="257"/>
                    <a:pt x="541" y="257"/>
                    <a:pt x="524" y="257"/>
                  </a:cubicBezTo>
                  <a:cubicBezTo>
                    <a:pt x="443" y="257"/>
                    <a:pt x="363" y="245"/>
                    <a:pt x="286" y="222"/>
                  </a:cubicBezTo>
                  <a:cubicBezTo>
                    <a:pt x="239" y="208"/>
                    <a:pt x="193" y="189"/>
                    <a:pt x="148" y="168"/>
                  </a:cubicBezTo>
                  <a:cubicBezTo>
                    <a:pt x="109" y="149"/>
                    <a:pt x="68" y="118"/>
                    <a:pt x="23" y="110"/>
                  </a:cubicBezTo>
                  <a:cubicBezTo>
                    <a:pt x="22" y="110"/>
                    <a:pt x="21" y="110"/>
                    <a:pt x="20" y="110"/>
                  </a:cubicBezTo>
                  <a:cubicBezTo>
                    <a:pt x="11" y="110"/>
                    <a:pt x="0" y="119"/>
                    <a:pt x="4" y="130"/>
                  </a:cubicBezTo>
                  <a:cubicBezTo>
                    <a:pt x="21" y="171"/>
                    <a:pt x="61" y="198"/>
                    <a:pt x="98" y="222"/>
                  </a:cubicBezTo>
                  <a:cubicBezTo>
                    <a:pt x="145" y="253"/>
                    <a:pt x="194" y="278"/>
                    <a:pt x="246" y="300"/>
                  </a:cubicBezTo>
                  <a:cubicBezTo>
                    <a:pt x="342" y="342"/>
                    <a:pt x="447" y="364"/>
                    <a:pt x="552" y="364"/>
                  </a:cubicBezTo>
                  <a:cubicBezTo>
                    <a:pt x="566" y="364"/>
                    <a:pt x="579" y="363"/>
                    <a:pt x="593" y="363"/>
                  </a:cubicBezTo>
                  <a:cubicBezTo>
                    <a:pt x="787" y="350"/>
                    <a:pt x="1004" y="241"/>
                    <a:pt x="1069" y="47"/>
                  </a:cubicBezTo>
                  <a:cubicBezTo>
                    <a:pt x="1077" y="23"/>
                    <a:pt x="1054" y="0"/>
                    <a:pt x="1032" y="0"/>
                  </a:cubicBezTo>
                  <a:close/>
                </a:path>
              </a:pathLst>
            </a:custGeom>
            <a:solidFill>
              <a:srgbClr val="8F4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1287110" y="2367307"/>
              <a:ext cx="181889" cy="65352"/>
            </a:xfrm>
            <a:custGeom>
              <a:avLst/>
              <a:gdLst/>
              <a:ahLst/>
              <a:cxnLst/>
              <a:rect l="l" t="t" r="r" b="b"/>
              <a:pathLst>
                <a:path w="1592" h="572" extrusionOk="0">
                  <a:moveTo>
                    <a:pt x="297" y="0"/>
                  </a:moveTo>
                  <a:cubicBezTo>
                    <a:pt x="285" y="0"/>
                    <a:pt x="274" y="4"/>
                    <a:pt x="264" y="11"/>
                  </a:cubicBezTo>
                  <a:cubicBezTo>
                    <a:pt x="249" y="21"/>
                    <a:pt x="237" y="37"/>
                    <a:pt x="232" y="56"/>
                  </a:cubicBezTo>
                  <a:cubicBezTo>
                    <a:pt x="166" y="115"/>
                    <a:pt x="95" y="169"/>
                    <a:pt x="18" y="213"/>
                  </a:cubicBezTo>
                  <a:cubicBezTo>
                    <a:pt x="7" y="220"/>
                    <a:pt x="1" y="233"/>
                    <a:pt x="2" y="247"/>
                  </a:cubicBezTo>
                  <a:cubicBezTo>
                    <a:pt x="3" y="323"/>
                    <a:pt x="95" y="369"/>
                    <a:pt x="146" y="401"/>
                  </a:cubicBezTo>
                  <a:cubicBezTo>
                    <a:pt x="216" y="445"/>
                    <a:pt x="289" y="480"/>
                    <a:pt x="366" y="506"/>
                  </a:cubicBezTo>
                  <a:cubicBezTo>
                    <a:pt x="468" y="540"/>
                    <a:pt x="574" y="558"/>
                    <a:pt x="680" y="558"/>
                  </a:cubicBezTo>
                  <a:cubicBezTo>
                    <a:pt x="699" y="558"/>
                    <a:pt x="718" y="557"/>
                    <a:pt x="737" y="556"/>
                  </a:cubicBezTo>
                  <a:cubicBezTo>
                    <a:pt x="766" y="562"/>
                    <a:pt x="796" y="567"/>
                    <a:pt x="825" y="569"/>
                  </a:cubicBezTo>
                  <a:cubicBezTo>
                    <a:pt x="841" y="570"/>
                    <a:pt x="857" y="571"/>
                    <a:pt x="872" y="571"/>
                  </a:cubicBezTo>
                  <a:cubicBezTo>
                    <a:pt x="888" y="571"/>
                    <a:pt x="903" y="570"/>
                    <a:pt x="919" y="569"/>
                  </a:cubicBezTo>
                  <a:cubicBezTo>
                    <a:pt x="1189" y="550"/>
                    <a:pt x="1417" y="359"/>
                    <a:pt x="1567" y="194"/>
                  </a:cubicBezTo>
                  <a:cubicBezTo>
                    <a:pt x="1591" y="165"/>
                    <a:pt x="1590" y="122"/>
                    <a:pt x="1564" y="93"/>
                  </a:cubicBezTo>
                  <a:cubicBezTo>
                    <a:pt x="1554" y="81"/>
                    <a:pt x="1540" y="75"/>
                    <a:pt x="1526" y="75"/>
                  </a:cubicBezTo>
                  <a:cubicBezTo>
                    <a:pt x="1511" y="75"/>
                    <a:pt x="1497" y="81"/>
                    <a:pt x="1487" y="93"/>
                  </a:cubicBezTo>
                  <a:cubicBezTo>
                    <a:pt x="1327" y="269"/>
                    <a:pt x="1128" y="366"/>
                    <a:pt x="927" y="366"/>
                  </a:cubicBezTo>
                  <a:cubicBezTo>
                    <a:pt x="900" y="366"/>
                    <a:pt x="873" y="364"/>
                    <a:pt x="846" y="360"/>
                  </a:cubicBezTo>
                  <a:cubicBezTo>
                    <a:pt x="747" y="347"/>
                    <a:pt x="652" y="310"/>
                    <a:pt x="568" y="252"/>
                  </a:cubicBezTo>
                  <a:cubicBezTo>
                    <a:pt x="524" y="222"/>
                    <a:pt x="485" y="188"/>
                    <a:pt x="450" y="149"/>
                  </a:cubicBezTo>
                  <a:cubicBezTo>
                    <a:pt x="434" y="132"/>
                    <a:pt x="419" y="113"/>
                    <a:pt x="405" y="95"/>
                  </a:cubicBezTo>
                  <a:cubicBezTo>
                    <a:pt x="384" y="67"/>
                    <a:pt x="362" y="42"/>
                    <a:pt x="337" y="17"/>
                  </a:cubicBezTo>
                  <a:cubicBezTo>
                    <a:pt x="326" y="6"/>
                    <a:pt x="312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1583940" y="2337944"/>
              <a:ext cx="182575" cy="74949"/>
            </a:xfrm>
            <a:custGeom>
              <a:avLst/>
              <a:gdLst/>
              <a:ahLst/>
              <a:cxnLst/>
              <a:rect l="l" t="t" r="r" b="b"/>
              <a:pathLst>
                <a:path w="1598" h="656" extrusionOk="0">
                  <a:moveTo>
                    <a:pt x="1274" y="1"/>
                  </a:moveTo>
                  <a:cubicBezTo>
                    <a:pt x="1256" y="1"/>
                    <a:pt x="1239" y="9"/>
                    <a:pt x="1228" y="24"/>
                  </a:cubicBezTo>
                  <a:cubicBezTo>
                    <a:pt x="1206" y="51"/>
                    <a:pt x="1187" y="80"/>
                    <a:pt x="1171" y="111"/>
                  </a:cubicBezTo>
                  <a:cubicBezTo>
                    <a:pt x="1159" y="131"/>
                    <a:pt x="1148" y="151"/>
                    <a:pt x="1134" y="170"/>
                  </a:cubicBezTo>
                  <a:cubicBezTo>
                    <a:pt x="1104" y="214"/>
                    <a:pt x="1068" y="254"/>
                    <a:pt x="1029" y="290"/>
                  </a:cubicBezTo>
                  <a:cubicBezTo>
                    <a:pt x="954" y="359"/>
                    <a:pt x="864" y="409"/>
                    <a:pt x="767" y="437"/>
                  </a:cubicBezTo>
                  <a:cubicBezTo>
                    <a:pt x="711" y="452"/>
                    <a:pt x="655" y="460"/>
                    <a:pt x="597" y="460"/>
                  </a:cubicBezTo>
                  <a:cubicBezTo>
                    <a:pt x="426" y="460"/>
                    <a:pt x="252" y="392"/>
                    <a:pt x="99" y="263"/>
                  </a:cubicBezTo>
                  <a:cubicBezTo>
                    <a:pt x="89" y="255"/>
                    <a:pt x="77" y="250"/>
                    <a:pt x="65" y="250"/>
                  </a:cubicBezTo>
                  <a:cubicBezTo>
                    <a:pt x="48" y="250"/>
                    <a:pt x="31" y="259"/>
                    <a:pt x="22" y="275"/>
                  </a:cubicBezTo>
                  <a:cubicBezTo>
                    <a:pt x="0" y="306"/>
                    <a:pt x="5" y="349"/>
                    <a:pt x="33" y="375"/>
                  </a:cubicBezTo>
                  <a:cubicBezTo>
                    <a:pt x="192" y="510"/>
                    <a:pt x="423" y="655"/>
                    <a:pt x="676" y="655"/>
                  </a:cubicBezTo>
                  <a:cubicBezTo>
                    <a:pt x="691" y="655"/>
                    <a:pt x="707" y="655"/>
                    <a:pt x="722" y="654"/>
                  </a:cubicBezTo>
                  <a:cubicBezTo>
                    <a:pt x="753" y="652"/>
                    <a:pt x="784" y="647"/>
                    <a:pt x="815" y="641"/>
                  </a:cubicBezTo>
                  <a:cubicBezTo>
                    <a:pt x="821" y="639"/>
                    <a:pt x="829" y="637"/>
                    <a:pt x="834" y="634"/>
                  </a:cubicBezTo>
                  <a:cubicBezTo>
                    <a:pt x="851" y="635"/>
                    <a:pt x="868" y="636"/>
                    <a:pt x="885" y="636"/>
                  </a:cubicBezTo>
                  <a:cubicBezTo>
                    <a:pt x="1008" y="636"/>
                    <a:pt x="1130" y="612"/>
                    <a:pt x="1245" y="567"/>
                  </a:cubicBezTo>
                  <a:cubicBezTo>
                    <a:pt x="1320" y="536"/>
                    <a:pt x="1392" y="498"/>
                    <a:pt x="1459" y="451"/>
                  </a:cubicBezTo>
                  <a:cubicBezTo>
                    <a:pt x="1508" y="415"/>
                    <a:pt x="1598" y="365"/>
                    <a:pt x="1594" y="288"/>
                  </a:cubicBezTo>
                  <a:cubicBezTo>
                    <a:pt x="1594" y="275"/>
                    <a:pt x="1587" y="262"/>
                    <a:pt x="1576" y="256"/>
                  </a:cubicBezTo>
                  <a:cubicBezTo>
                    <a:pt x="1493" y="213"/>
                    <a:pt x="1415" y="162"/>
                    <a:pt x="1344" y="103"/>
                  </a:cubicBezTo>
                  <a:cubicBezTo>
                    <a:pt x="1344" y="98"/>
                    <a:pt x="1346" y="92"/>
                    <a:pt x="1346" y="87"/>
                  </a:cubicBezTo>
                  <a:cubicBezTo>
                    <a:pt x="1349" y="53"/>
                    <a:pt x="1330" y="22"/>
                    <a:pt x="1300" y="7"/>
                  </a:cubicBezTo>
                  <a:cubicBezTo>
                    <a:pt x="1292" y="3"/>
                    <a:pt x="1283" y="1"/>
                    <a:pt x="1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1527270" y="2418607"/>
              <a:ext cx="44787" cy="121678"/>
            </a:xfrm>
            <a:custGeom>
              <a:avLst/>
              <a:gdLst/>
              <a:ahLst/>
              <a:cxnLst/>
              <a:rect l="l" t="t" r="r" b="b"/>
              <a:pathLst>
                <a:path w="392" h="1065" extrusionOk="0">
                  <a:moveTo>
                    <a:pt x="44" y="1"/>
                  </a:moveTo>
                  <a:cubicBezTo>
                    <a:pt x="41" y="1"/>
                    <a:pt x="39" y="3"/>
                    <a:pt x="40" y="5"/>
                  </a:cubicBezTo>
                  <a:lnTo>
                    <a:pt x="41" y="5"/>
                  </a:lnTo>
                  <a:cubicBezTo>
                    <a:pt x="60" y="111"/>
                    <a:pt x="105" y="214"/>
                    <a:pt x="144" y="315"/>
                  </a:cubicBezTo>
                  <a:cubicBezTo>
                    <a:pt x="182" y="420"/>
                    <a:pt x="228" y="524"/>
                    <a:pt x="272" y="628"/>
                  </a:cubicBezTo>
                  <a:cubicBezTo>
                    <a:pt x="292" y="676"/>
                    <a:pt x="317" y="730"/>
                    <a:pt x="317" y="784"/>
                  </a:cubicBezTo>
                  <a:cubicBezTo>
                    <a:pt x="318" y="837"/>
                    <a:pt x="286" y="878"/>
                    <a:pt x="242" y="904"/>
                  </a:cubicBezTo>
                  <a:cubicBezTo>
                    <a:pt x="200" y="927"/>
                    <a:pt x="159" y="945"/>
                    <a:pt x="115" y="961"/>
                  </a:cubicBezTo>
                  <a:cubicBezTo>
                    <a:pt x="75" y="978"/>
                    <a:pt x="26" y="992"/>
                    <a:pt x="6" y="1034"/>
                  </a:cubicBezTo>
                  <a:cubicBezTo>
                    <a:pt x="0" y="1043"/>
                    <a:pt x="6" y="1056"/>
                    <a:pt x="18" y="1061"/>
                  </a:cubicBezTo>
                  <a:cubicBezTo>
                    <a:pt x="27" y="1064"/>
                    <a:pt x="36" y="1065"/>
                    <a:pt x="46" y="1065"/>
                  </a:cubicBezTo>
                  <a:cubicBezTo>
                    <a:pt x="86" y="1065"/>
                    <a:pt x="128" y="1041"/>
                    <a:pt x="164" y="1025"/>
                  </a:cubicBezTo>
                  <a:cubicBezTo>
                    <a:pt x="209" y="1007"/>
                    <a:pt x="258" y="987"/>
                    <a:pt x="298" y="957"/>
                  </a:cubicBezTo>
                  <a:cubicBezTo>
                    <a:pt x="383" y="892"/>
                    <a:pt x="392" y="801"/>
                    <a:pt x="353" y="706"/>
                  </a:cubicBezTo>
                  <a:cubicBezTo>
                    <a:pt x="307" y="589"/>
                    <a:pt x="261" y="471"/>
                    <a:pt x="213" y="355"/>
                  </a:cubicBezTo>
                  <a:cubicBezTo>
                    <a:pt x="165" y="238"/>
                    <a:pt x="117" y="109"/>
                    <a:pt x="46" y="2"/>
                  </a:cubicBezTo>
                  <a:cubicBezTo>
                    <a:pt x="46" y="1"/>
                    <a:pt x="45" y="1"/>
                    <a:pt x="44" y="1"/>
                  </a:cubicBezTo>
                  <a:close/>
                </a:path>
              </a:pathLst>
            </a:custGeom>
            <a:solidFill>
              <a:srgbClr val="0D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1167715" y="2637173"/>
              <a:ext cx="150470" cy="173320"/>
            </a:xfrm>
            <a:custGeom>
              <a:avLst/>
              <a:gdLst/>
              <a:ahLst/>
              <a:cxnLst/>
              <a:rect l="l" t="t" r="r" b="b"/>
              <a:pathLst>
                <a:path w="1317" h="1517" extrusionOk="0">
                  <a:moveTo>
                    <a:pt x="330" y="1052"/>
                  </a:moveTo>
                  <a:cubicBezTo>
                    <a:pt x="381" y="1055"/>
                    <a:pt x="431" y="1068"/>
                    <a:pt x="478" y="1088"/>
                  </a:cubicBezTo>
                  <a:cubicBezTo>
                    <a:pt x="522" y="1106"/>
                    <a:pt x="622" y="1147"/>
                    <a:pt x="644" y="1192"/>
                  </a:cubicBezTo>
                  <a:cubicBezTo>
                    <a:pt x="685" y="1279"/>
                    <a:pt x="522" y="1324"/>
                    <a:pt x="463" y="1324"/>
                  </a:cubicBezTo>
                  <a:cubicBezTo>
                    <a:pt x="325" y="1324"/>
                    <a:pt x="309" y="1157"/>
                    <a:pt x="330" y="1052"/>
                  </a:cubicBezTo>
                  <a:close/>
                  <a:moveTo>
                    <a:pt x="854" y="0"/>
                  </a:moveTo>
                  <a:cubicBezTo>
                    <a:pt x="804" y="0"/>
                    <a:pt x="774" y="49"/>
                    <a:pt x="795" y="97"/>
                  </a:cubicBezTo>
                  <a:cubicBezTo>
                    <a:pt x="829" y="170"/>
                    <a:pt x="909" y="212"/>
                    <a:pt x="965" y="266"/>
                  </a:cubicBezTo>
                  <a:cubicBezTo>
                    <a:pt x="1032" y="328"/>
                    <a:pt x="1089" y="397"/>
                    <a:pt x="1126" y="480"/>
                  </a:cubicBezTo>
                  <a:cubicBezTo>
                    <a:pt x="1185" y="613"/>
                    <a:pt x="1163" y="830"/>
                    <a:pt x="990" y="861"/>
                  </a:cubicBezTo>
                  <a:cubicBezTo>
                    <a:pt x="976" y="864"/>
                    <a:pt x="963" y="865"/>
                    <a:pt x="949" y="865"/>
                  </a:cubicBezTo>
                  <a:cubicBezTo>
                    <a:pt x="823" y="865"/>
                    <a:pt x="702" y="766"/>
                    <a:pt x="577" y="750"/>
                  </a:cubicBezTo>
                  <a:cubicBezTo>
                    <a:pt x="564" y="748"/>
                    <a:pt x="551" y="748"/>
                    <a:pt x="538" y="748"/>
                  </a:cubicBezTo>
                  <a:cubicBezTo>
                    <a:pt x="430" y="748"/>
                    <a:pt x="336" y="807"/>
                    <a:pt x="281" y="904"/>
                  </a:cubicBezTo>
                  <a:cubicBezTo>
                    <a:pt x="265" y="933"/>
                    <a:pt x="252" y="964"/>
                    <a:pt x="244" y="996"/>
                  </a:cubicBezTo>
                  <a:cubicBezTo>
                    <a:pt x="116" y="1018"/>
                    <a:pt x="14" y="1117"/>
                    <a:pt x="8" y="1253"/>
                  </a:cubicBezTo>
                  <a:cubicBezTo>
                    <a:pt x="0" y="1396"/>
                    <a:pt x="108" y="1506"/>
                    <a:pt x="248" y="1517"/>
                  </a:cubicBezTo>
                  <a:cubicBezTo>
                    <a:pt x="248" y="1517"/>
                    <a:pt x="249" y="1517"/>
                    <a:pt x="249" y="1517"/>
                  </a:cubicBezTo>
                  <a:cubicBezTo>
                    <a:pt x="266" y="1517"/>
                    <a:pt x="270" y="1488"/>
                    <a:pt x="252" y="1483"/>
                  </a:cubicBezTo>
                  <a:cubicBezTo>
                    <a:pt x="116" y="1451"/>
                    <a:pt x="21" y="1305"/>
                    <a:pt x="86" y="1171"/>
                  </a:cubicBezTo>
                  <a:cubicBezTo>
                    <a:pt x="114" y="1112"/>
                    <a:pt x="168" y="1070"/>
                    <a:pt x="232" y="1058"/>
                  </a:cubicBezTo>
                  <a:lnTo>
                    <a:pt x="232" y="1058"/>
                  </a:lnTo>
                  <a:cubicBezTo>
                    <a:pt x="221" y="1127"/>
                    <a:pt x="229" y="1198"/>
                    <a:pt x="253" y="1264"/>
                  </a:cubicBezTo>
                  <a:cubicBezTo>
                    <a:pt x="290" y="1357"/>
                    <a:pt x="371" y="1407"/>
                    <a:pt x="460" y="1407"/>
                  </a:cubicBezTo>
                  <a:cubicBezTo>
                    <a:pt x="493" y="1407"/>
                    <a:pt x="528" y="1400"/>
                    <a:pt x="561" y="1386"/>
                  </a:cubicBezTo>
                  <a:cubicBezTo>
                    <a:pt x="647" y="1350"/>
                    <a:pt x="768" y="1231"/>
                    <a:pt x="678" y="1139"/>
                  </a:cubicBezTo>
                  <a:cubicBezTo>
                    <a:pt x="628" y="1088"/>
                    <a:pt x="549" y="1054"/>
                    <a:pt x="484" y="1028"/>
                  </a:cubicBezTo>
                  <a:cubicBezTo>
                    <a:pt x="441" y="1010"/>
                    <a:pt x="395" y="998"/>
                    <a:pt x="348" y="993"/>
                  </a:cubicBezTo>
                  <a:cubicBezTo>
                    <a:pt x="380" y="913"/>
                    <a:pt x="443" y="848"/>
                    <a:pt x="534" y="848"/>
                  </a:cubicBezTo>
                  <a:cubicBezTo>
                    <a:pt x="542" y="848"/>
                    <a:pt x="550" y="848"/>
                    <a:pt x="558" y="849"/>
                  </a:cubicBezTo>
                  <a:cubicBezTo>
                    <a:pt x="663" y="863"/>
                    <a:pt x="754" y="930"/>
                    <a:pt x="854" y="961"/>
                  </a:cubicBezTo>
                  <a:cubicBezTo>
                    <a:pt x="886" y="970"/>
                    <a:pt x="918" y="975"/>
                    <a:pt x="949" y="975"/>
                  </a:cubicBezTo>
                  <a:cubicBezTo>
                    <a:pt x="1120" y="975"/>
                    <a:pt x="1272" y="842"/>
                    <a:pt x="1297" y="665"/>
                  </a:cubicBezTo>
                  <a:cubicBezTo>
                    <a:pt x="1316" y="529"/>
                    <a:pt x="1269" y="390"/>
                    <a:pt x="1190" y="280"/>
                  </a:cubicBezTo>
                  <a:cubicBezTo>
                    <a:pt x="1149" y="224"/>
                    <a:pt x="1103" y="173"/>
                    <a:pt x="1053" y="127"/>
                  </a:cubicBezTo>
                  <a:cubicBezTo>
                    <a:pt x="1000" y="77"/>
                    <a:pt x="943" y="17"/>
                    <a:pt x="868" y="2"/>
                  </a:cubicBezTo>
                  <a:cubicBezTo>
                    <a:pt x="863" y="1"/>
                    <a:pt x="858" y="0"/>
                    <a:pt x="854" y="0"/>
                  </a:cubicBezTo>
                  <a:close/>
                </a:path>
              </a:pathLst>
            </a:custGeom>
            <a:solidFill>
              <a:srgbClr val="E57D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1714874" y="2672020"/>
              <a:ext cx="69579" cy="159610"/>
            </a:xfrm>
            <a:custGeom>
              <a:avLst/>
              <a:gdLst/>
              <a:ahLst/>
              <a:cxnLst/>
              <a:rect l="l" t="t" r="r" b="b"/>
              <a:pathLst>
                <a:path w="609" h="1397" extrusionOk="0">
                  <a:moveTo>
                    <a:pt x="395" y="639"/>
                  </a:moveTo>
                  <a:cubicBezTo>
                    <a:pt x="415" y="639"/>
                    <a:pt x="434" y="645"/>
                    <a:pt x="448" y="662"/>
                  </a:cubicBezTo>
                  <a:cubicBezTo>
                    <a:pt x="468" y="686"/>
                    <a:pt x="473" y="719"/>
                    <a:pt x="462" y="748"/>
                  </a:cubicBezTo>
                  <a:cubicBezTo>
                    <a:pt x="452" y="770"/>
                    <a:pt x="430" y="778"/>
                    <a:pt x="405" y="778"/>
                  </a:cubicBezTo>
                  <a:cubicBezTo>
                    <a:pt x="365" y="778"/>
                    <a:pt x="317" y="758"/>
                    <a:pt x="293" y="741"/>
                  </a:cubicBezTo>
                  <a:cubicBezTo>
                    <a:pt x="286" y="736"/>
                    <a:pt x="278" y="729"/>
                    <a:pt x="272" y="723"/>
                  </a:cubicBezTo>
                  <a:cubicBezTo>
                    <a:pt x="281" y="707"/>
                    <a:pt x="291" y="692"/>
                    <a:pt x="303" y="679"/>
                  </a:cubicBezTo>
                  <a:cubicBezTo>
                    <a:pt x="326" y="658"/>
                    <a:pt x="362" y="639"/>
                    <a:pt x="395" y="639"/>
                  </a:cubicBezTo>
                  <a:close/>
                  <a:moveTo>
                    <a:pt x="351" y="0"/>
                  </a:moveTo>
                  <a:cubicBezTo>
                    <a:pt x="349" y="0"/>
                    <a:pt x="346" y="1"/>
                    <a:pt x="344" y="1"/>
                  </a:cubicBezTo>
                  <a:cubicBezTo>
                    <a:pt x="243" y="41"/>
                    <a:pt x="165" y="146"/>
                    <a:pt x="108" y="233"/>
                  </a:cubicBezTo>
                  <a:cubicBezTo>
                    <a:pt x="46" y="331"/>
                    <a:pt x="0" y="442"/>
                    <a:pt x="0" y="558"/>
                  </a:cubicBezTo>
                  <a:cubicBezTo>
                    <a:pt x="2" y="686"/>
                    <a:pt x="57" y="805"/>
                    <a:pt x="152" y="890"/>
                  </a:cubicBezTo>
                  <a:cubicBezTo>
                    <a:pt x="152" y="910"/>
                    <a:pt x="153" y="930"/>
                    <a:pt x="156" y="951"/>
                  </a:cubicBezTo>
                  <a:cubicBezTo>
                    <a:pt x="182" y="1142"/>
                    <a:pt x="354" y="1396"/>
                    <a:pt x="568" y="1396"/>
                  </a:cubicBezTo>
                  <a:cubicBezTo>
                    <a:pt x="574" y="1396"/>
                    <a:pt x="581" y="1396"/>
                    <a:pt x="587" y="1395"/>
                  </a:cubicBezTo>
                  <a:cubicBezTo>
                    <a:pt x="601" y="1395"/>
                    <a:pt x="607" y="1376"/>
                    <a:pt x="595" y="1369"/>
                  </a:cubicBezTo>
                  <a:cubicBezTo>
                    <a:pt x="515" y="1322"/>
                    <a:pt x="433" y="1286"/>
                    <a:pt x="369" y="1218"/>
                  </a:cubicBezTo>
                  <a:cubicBezTo>
                    <a:pt x="304" y="1150"/>
                    <a:pt x="259" y="1063"/>
                    <a:pt x="240" y="971"/>
                  </a:cubicBezTo>
                  <a:cubicBezTo>
                    <a:pt x="239" y="962"/>
                    <a:pt x="239" y="954"/>
                    <a:pt x="237" y="945"/>
                  </a:cubicBezTo>
                  <a:lnTo>
                    <a:pt x="237" y="945"/>
                  </a:lnTo>
                  <a:cubicBezTo>
                    <a:pt x="279" y="966"/>
                    <a:pt x="324" y="976"/>
                    <a:pt x="370" y="976"/>
                  </a:cubicBezTo>
                  <a:cubicBezTo>
                    <a:pt x="387" y="976"/>
                    <a:pt x="403" y="975"/>
                    <a:pt x="420" y="972"/>
                  </a:cubicBezTo>
                  <a:cubicBezTo>
                    <a:pt x="525" y="956"/>
                    <a:pt x="603" y="867"/>
                    <a:pt x="607" y="760"/>
                  </a:cubicBezTo>
                  <a:cubicBezTo>
                    <a:pt x="609" y="678"/>
                    <a:pt x="566" y="589"/>
                    <a:pt x="486" y="558"/>
                  </a:cubicBezTo>
                  <a:cubicBezTo>
                    <a:pt x="463" y="549"/>
                    <a:pt x="439" y="545"/>
                    <a:pt x="415" y="545"/>
                  </a:cubicBezTo>
                  <a:cubicBezTo>
                    <a:pt x="338" y="545"/>
                    <a:pt x="261" y="588"/>
                    <a:pt x="216" y="650"/>
                  </a:cubicBezTo>
                  <a:lnTo>
                    <a:pt x="216" y="651"/>
                  </a:lnTo>
                  <a:cubicBezTo>
                    <a:pt x="199" y="619"/>
                    <a:pt x="185" y="586"/>
                    <a:pt x="177" y="552"/>
                  </a:cubicBezTo>
                  <a:cubicBezTo>
                    <a:pt x="152" y="460"/>
                    <a:pt x="180" y="358"/>
                    <a:pt x="223" y="276"/>
                  </a:cubicBezTo>
                  <a:cubicBezTo>
                    <a:pt x="268" y="192"/>
                    <a:pt x="343" y="123"/>
                    <a:pt x="378" y="36"/>
                  </a:cubicBezTo>
                  <a:cubicBezTo>
                    <a:pt x="383" y="17"/>
                    <a:pt x="368" y="0"/>
                    <a:pt x="351" y="0"/>
                  </a:cubicBezTo>
                  <a:close/>
                </a:path>
              </a:pathLst>
            </a:custGeom>
            <a:solidFill>
              <a:srgbClr val="E57D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1106704" y="2320577"/>
              <a:ext cx="131390" cy="231132"/>
            </a:xfrm>
            <a:custGeom>
              <a:avLst/>
              <a:gdLst/>
              <a:ahLst/>
              <a:cxnLst/>
              <a:rect l="l" t="t" r="r" b="b"/>
              <a:pathLst>
                <a:path w="1150" h="2023" extrusionOk="0">
                  <a:moveTo>
                    <a:pt x="848" y="1"/>
                  </a:moveTo>
                  <a:cubicBezTo>
                    <a:pt x="815" y="1"/>
                    <a:pt x="787" y="22"/>
                    <a:pt x="779" y="53"/>
                  </a:cubicBezTo>
                  <a:cubicBezTo>
                    <a:pt x="754" y="145"/>
                    <a:pt x="832" y="229"/>
                    <a:pt x="861" y="315"/>
                  </a:cubicBezTo>
                  <a:cubicBezTo>
                    <a:pt x="891" y="408"/>
                    <a:pt x="908" y="504"/>
                    <a:pt x="911" y="603"/>
                  </a:cubicBezTo>
                  <a:cubicBezTo>
                    <a:pt x="918" y="786"/>
                    <a:pt x="916" y="990"/>
                    <a:pt x="847" y="1161"/>
                  </a:cubicBezTo>
                  <a:cubicBezTo>
                    <a:pt x="701" y="1527"/>
                    <a:pt x="410" y="1772"/>
                    <a:pt x="54" y="1921"/>
                  </a:cubicBezTo>
                  <a:cubicBezTo>
                    <a:pt x="1" y="1944"/>
                    <a:pt x="12" y="2023"/>
                    <a:pt x="64" y="2023"/>
                  </a:cubicBezTo>
                  <a:cubicBezTo>
                    <a:pt x="70" y="2023"/>
                    <a:pt x="76" y="2022"/>
                    <a:pt x="82" y="2020"/>
                  </a:cubicBezTo>
                  <a:cubicBezTo>
                    <a:pt x="470" y="1903"/>
                    <a:pt x="805" y="1561"/>
                    <a:pt x="972" y="1199"/>
                  </a:cubicBezTo>
                  <a:cubicBezTo>
                    <a:pt x="1069" y="993"/>
                    <a:pt x="1150" y="804"/>
                    <a:pt x="1134" y="572"/>
                  </a:cubicBezTo>
                  <a:cubicBezTo>
                    <a:pt x="1127" y="454"/>
                    <a:pt x="1101" y="338"/>
                    <a:pt x="1055" y="229"/>
                  </a:cubicBezTo>
                  <a:cubicBezTo>
                    <a:pt x="1015" y="135"/>
                    <a:pt x="964" y="6"/>
                    <a:pt x="848" y="1"/>
                  </a:cubicBezTo>
                  <a:close/>
                </a:path>
              </a:pathLst>
            </a:custGeom>
            <a:solidFill>
              <a:srgbClr val="E57D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1809133" y="2341829"/>
              <a:ext cx="84089" cy="213194"/>
            </a:xfrm>
            <a:custGeom>
              <a:avLst/>
              <a:gdLst/>
              <a:ahLst/>
              <a:cxnLst/>
              <a:rect l="l" t="t" r="r" b="b"/>
              <a:pathLst>
                <a:path w="736" h="1866" extrusionOk="0">
                  <a:moveTo>
                    <a:pt x="239" y="0"/>
                  </a:moveTo>
                  <a:cubicBezTo>
                    <a:pt x="223" y="0"/>
                    <a:pt x="206" y="5"/>
                    <a:pt x="191" y="17"/>
                  </a:cubicBezTo>
                  <a:cubicBezTo>
                    <a:pt x="37" y="139"/>
                    <a:pt x="26" y="333"/>
                    <a:pt x="15" y="488"/>
                  </a:cubicBezTo>
                  <a:cubicBezTo>
                    <a:pt x="1" y="687"/>
                    <a:pt x="8" y="883"/>
                    <a:pt x="65" y="1072"/>
                  </a:cubicBezTo>
                  <a:cubicBezTo>
                    <a:pt x="115" y="1240"/>
                    <a:pt x="194" y="1398"/>
                    <a:pt x="300" y="1539"/>
                  </a:cubicBezTo>
                  <a:cubicBezTo>
                    <a:pt x="384" y="1650"/>
                    <a:pt x="519" y="1837"/>
                    <a:pt x="690" y="1865"/>
                  </a:cubicBezTo>
                  <a:cubicBezTo>
                    <a:pt x="693" y="1866"/>
                    <a:pt x="695" y="1866"/>
                    <a:pt x="697" y="1866"/>
                  </a:cubicBezTo>
                  <a:cubicBezTo>
                    <a:pt x="719" y="1866"/>
                    <a:pt x="736" y="1848"/>
                    <a:pt x="728" y="1831"/>
                  </a:cubicBezTo>
                  <a:cubicBezTo>
                    <a:pt x="699" y="1769"/>
                    <a:pt x="629" y="1724"/>
                    <a:pt x="581" y="1672"/>
                  </a:cubicBezTo>
                  <a:cubicBezTo>
                    <a:pt x="523" y="1609"/>
                    <a:pt x="472" y="1539"/>
                    <a:pt x="431" y="1464"/>
                  </a:cubicBezTo>
                  <a:cubicBezTo>
                    <a:pt x="359" y="1328"/>
                    <a:pt x="312" y="1180"/>
                    <a:pt x="294" y="1027"/>
                  </a:cubicBezTo>
                  <a:cubicBezTo>
                    <a:pt x="272" y="861"/>
                    <a:pt x="264" y="696"/>
                    <a:pt x="268" y="529"/>
                  </a:cubicBezTo>
                  <a:cubicBezTo>
                    <a:pt x="270" y="372"/>
                    <a:pt x="297" y="217"/>
                    <a:pt x="308" y="59"/>
                  </a:cubicBezTo>
                  <a:cubicBezTo>
                    <a:pt x="310" y="27"/>
                    <a:pt x="277" y="0"/>
                    <a:pt x="239" y="0"/>
                  </a:cubicBezTo>
                  <a:close/>
                </a:path>
              </a:pathLst>
            </a:custGeom>
            <a:solidFill>
              <a:srgbClr val="E57D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1206790" y="1906410"/>
              <a:ext cx="636954" cy="313621"/>
            </a:xfrm>
            <a:custGeom>
              <a:avLst/>
              <a:gdLst/>
              <a:ahLst/>
              <a:cxnLst/>
              <a:rect l="l" t="t" r="r" b="b"/>
              <a:pathLst>
                <a:path w="5575" h="2745" extrusionOk="0">
                  <a:moveTo>
                    <a:pt x="2741" y="0"/>
                  </a:moveTo>
                  <a:cubicBezTo>
                    <a:pt x="2630" y="0"/>
                    <a:pt x="2519" y="5"/>
                    <a:pt x="2409" y="14"/>
                  </a:cubicBezTo>
                  <a:cubicBezTo>
                    <a:pt x="1898" y="54"/>
                    <a:pt x="1502" y="237"/>
                    <a:pt x="1133" y="545"/>
                  </a:cubicBezTo>
                  <a:cubicBezTo>
                    <a:pt x="813" y="810"/>
                    <a:pt x="545" y="1133"/>
                    <a:pt x="344" y="1496"/>
                  </a:cubicBezTo>
                  <a:cubicBezTo>
                    <a:pt x="154" y="1847"/>
                    <a:pt x="0" y="2248"/>
                    <a:pt x="38" y="2632"/>
                  </a:cubicBezTo>
                  <a:cubicBezTo>
                    <a:pt x="39" y="2645"/>
                    <a:pt x="50" y="2652"/>
                    <a:pt x="62" y="2652"/>
                  </a:cubicBezTo>
                  <a:cubicBezTo>
                    <a:pt x="72" y="2652"/>
                    <a:pt x="83" y="2646"/>
                    <a:pt x="87" y="2635"/>
                  </a:cubicBezTo>
                  <a:cubicBezTo>
                    <a:pt x="194" y="2282"/>
                    <a:pt x="274" y="1930"/>
                    <a:pt x="453" y="1595"/>
                  </a:cubicBezTo>
                  <a:cubicBezTo>
                    <a:pt x="543" y="1431"/>
                    <a:pt x="648" y="1274"/>
                    <a:pt x="765" y="1127"/>
                  </a:cubicBezTo>
                  <a:lnTo>
                    <a:pt x="765" y="1127"/>
                  </a:lnTo>
                  <a:cubicBezTo>
                    <a:pt x="429" y="1594"/>
                    <a:pt x="278" y="2138"/>
                    <a:pt x="254" y="2678"/>
                  </a:cubicBezTo>
                  <a:cubicBezTo>
                    <a:pt x="252" y="2716"/>
                    <a:pt x="296" y="2745"/>
                    <a:pt x="336" y="2745"/>
                  </a:cubicBezTo>
                  <a:cubicBezTo>
                    <a:pt x="337" y="2745"/>
                    <a:pt x="339" y="2745"/>
                    <a:pt x="340" y="2745"/>
                  </a:cubicBezTo>
                  <a:cubicBezTo>
                    <a:pt x="828" y="2714"/>
                    <a:pt x="1327" y="2619"/>
                    <a:pt x="1664" y="2319"/>
                  </a:cubicBezTo>
                  <a:lnTo>
                    <a:pt x="1664" y="2319"/>
                  </a:lnTo>
                  <a:cubicBezTo>
                    <a:pt x="1650" y="2367"/>
                    <a:pt x="1636" y="2414"/>
                    <a:pt x="1626" y="2462"/>
                  </a:cubicBezTo>
                  <a:cubicBezTo>
                    <a:pt x="1614" y="2516"/>
                    <a:pt x="1600" y="2575"/>
                    <a:pt x="1634" y="2625"/>
                  </a:cubicBezTo>
                  <a:cubicBezTo>
                    <a:pt x="1677" y="2689"/>
                    <a:pt x="1757" y="2711"/>
                    <a:pt x="1845" y="2711"/>
                  </a:cubicBezTo>
                  <a:cubicBezTo>
                    <a:pt x="1946" y="2711"/>
                    <a:pt x="2056" y="2682"/>
                    <a:pt x="2129" y="2655"/>
                  </a:cubicBezTo>
                  <a:cubicBezTo>
                    <a:pt x="2416" y="2545"/>
                    <a:pt x="2660" y="2328"/>
                    <a:pt x="2855" y="2094"/>
                  </a:cubicBezTo>
                  <a:lnTo>
                    <a:pt x="2855" y="2094"/>
                  </a:lnTo>
                  <a:cubicBezTo>
                    <a:pt x="2819" y="2181"/>
                    <a:pt x="2784" y="2270"/>
                    <a:pt x="2746" y="2358"/>
                  </a:cubicBezTo>
                  <a:cubicBezTo>
                    <a:pt x="2732" y="2395"/>
                    <a:pt x="2762" y="2430"/>
                    <a:pt x="2796" y="2430"/>
                  </a:cubicBezTo>
                  <a:cubicBezTo>
                    <a:pt x="2807" y="2430"/>
                    <a:pt x="2818" y="2426"/>
                    <a:pt x="2828" y="2419"/>
                  </a:cubicBezTo>
                  <a:cubicBezTo>
                    <a:pt x="3206" y="2159"/>
                    <a:pt x="3396" y="1791"/>
                    <a:pt x="3535" y="1405"/>
                  </a:cubicBezTo>
                  <a:cubicBezTo>
                    <a:pt x="3662" y="1811"/>
                    <a:pt x="3892" y="2180"/>
                    <a:pt x="4224" y="2490"/>
                  </a:cubicBezTo>
                  <a:cubicBezTo>
                    <a:pt x="4281" y="2542"/>
                    <a:pt x="4353" y="2602"/>
                    <a:pt x="4441" y="2602"/>
                  </a:cubicBezTo>
                  <a:cubicBezTo>
                    <a:pt x="4448" y="2602"/>
                    <a:pt x="4455" y="2601"/>
                    <a:pt x="4462" y="2600"/>
                  </a:cubicBezTo>
                  <a:cubicBezTo>
                    <a:pt x="4542" y="2592"/>
                    <a:pt x="4596" y="2541"/>
                    <a:pt x="4605" y="2473"/>
                  </a:cubicBezTo>
                  <a:cubicBezTo>
                    <a:pt x="4619" y="2371"/>
                    <a:pt x="4532" y="2273"/>
                    <a:pt x="4498" y="2179"/>
                  </a:cubicBezTo>
                  <a:cubicBezTo>
                    <a:pt x="4476" y="2120"/>
                    <a:pt x="4462" y="2058"/>
                    <a:pt x="4455" y="1996"/>
                  </a:cubicBezTo>
                  <a:lnTo>
                    <a:pt x="4455" y="1996"/>
                  </a:lnTo>
                  <a:cubicBezTo>
                    <a:pt x="4519" y="2093"/>
                    <a:pt x="4589" y="2187"/>
                    <a:pt x="4663" y="2275"/>
                  </a:cubicBezTo>
                  <a:cubicBezTo>
                    <a:pt x="4758" y="2388"/>
                    <a:pt x="4877" y="2577"/>
                    <a:pt x="5059" y="2591"/>
                  </a:cubicBezTo>
                  <a:cubicBezTo>
                    <a:pt x="5066" y="2591"/>
                    <a:pt x="5073" y="2592"/>
                    <a:pt x="5079" y="2592"/>
                  </a:cubicBezTo>
                  <a:cubicBezTo>
                    <a:pt x="5205" y="2592"/>
                    <a:pt x="5267" y="2496"/>
                    <a:pt x="5307" y="2399"/>
                  </a:cubicBezTo>
                  <a:cubicBezTo>
                    <a:pt x="5333" y="2390"/>
                    <a:pt x="5352" y="2368"/>
                    <a:pt x="5360" y="2343"/>
                  </a:cubicBezTo>
                  <a:cubicBezTo>
                    <a:pt x="5574" y="1710"/>
                    <a:pt x="5296" y="978"/>
                    <a:pt x="4823" y="569"/>
                  </a:cubicBezTo>
                  <a:cubicBezTo>
                    <a:pt x="4684" y="451"/>
                    <a:pt x="4529" y="351"/>
                    <a:pt x="4362" y="274"/>
                  </a:cubicBezTo>
                  <a:cubicBezTo>
                    <a:pt x="4216" y="205"/>
                    <a:pt x="4060" y="150"/>
                    <a:pt x="3902" y="114"/>
                  </a:cubicBezTo>
                  <a:cubicBezTo>
                    <a:pt x="3666" y="60"/>
                    <a:pt x="3427" y="30"/>
                    <a:pt x="3184" y="25"/>
                  </a:cubicBezTo>
                  <a:cubicBezTo>
                    <a:pt x="3037" y="9"/>
                    <a:pt x="2889" y="0"/>
                    <a:pt x="2741" y="0"/>
                  </a:cubicBezTo>
                  <a:close/>
                </a:path>
              </a:pathLst>
            </a:custGeom>
            <a:solidFill>
              <a:srgbClr val="E57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1239581" y="2019520"/>
              <a:ext cx="98714" cy="180632"/>
            </a:xfrm>
            <a:custGeom>
              <a:avLst/>
              <a:gdLst/>
              <a:ahLst/>
              <a:cxnLst/>
              <a:rect l="l" t="t" r="r" b="b"/>
              <a:pathLst>
                <a:path w="864" h="1581" extrusionOk="0">
                  <a:moveTo>
                    <a:pt x="800" y="1"/>
                  </a:moveTo>
                  <a:cubicBezTo>
                    <a:pt x="798" y="1"/>
                    <a:pt x="795" y="1"/>
                    <a:pt x="793" y="1"/>
                  </a:cubicBezTo>
                  <a:cubicBezTo>
                    <a:pt x="669" y="20"/>
                    <a:pt x="556" y="127"/>
                    <a:pt x="479" y="220"/>
                  </a:cubicBezTo>
                  <a:cubicBezTo>
                    <a:pt x="390" y="326"/>
                    <a:pt x="325" y="449"/>
                    <a:pt x="269" y="576"/>
                  </a:cubicBezTo>
                  <a:cubicBezTo>
                    <a:pt x="137" y="877"/>
                    <a:pt x="1" y="1217"/>
                    <a:pt x="32" y="1553"/>
                  </a:cubicBezTo>
                  <a:cubicBezTo>
                    <a:pt x="33" y="1571"/>
                    <a:pt x="47" y="1580"/>
                    <a:pt x="61" y="1580"/>
                  </a:cubicBezTo>
                  <a:cubicBezTo>
                    <a:pt x="75" y="1580"/>
                    <a:pt x="88" y="1571"/>
                    <a:pt x="88" y="1553"/>
                  </a:cubicBezTo>
                  <a:cubicBezTo>
                    <a:pt x="98" y="1233"/>
                    <a:pt x="222" y="924"/>
                    <a:pt x="347" y="634"/>
                  </a:cubicBezTo>
                  <a:cubicBezTo>
                    <a:pt x="397" y="520"/>
                    <a:pt x="454" y="407"/>
                    <a:pt x="531" y="307"/>
                  </a:cubicBezTo>
                  <a:cubicBezTo>
                    <a:pt x="567" y="259"/>
                    <a:pt x="609" y="215"/>
                    <a:pt x="656" y="177"/>
                  </a:cubicBezTo>
                  <a:cubicBezTo>
                    <a:pt x="708" y="135"/>
                    <a:pt x="768" y="111"/>
                    <a:pt x="824" y="76"/>
                  </a:cubicBezTo>
                  <a:cubicBezTo>
                    <a:pt x="863" y="51"/>
                    <a:pt x="841" y="1"/>
                    <a:pt x="800" y="1"/>
                  </a:cubicBezTo>
                  <a:close/>
                </a:path>
              </a:pathLst>
            </a:custGeom>
            <a:solidFill>
              <a:srgbClr val="BF5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1390966" y="2011751"/>
              <a:ext cx="80662" cy="152755"/>
            </a:xfrm>
            <a:custGeom>
              <a:avLst/>
              <a:gdLst/>
              <a:ahLst/>
              <a:cxnLst/>
              <a:rect l="l" t="t" r="r" b="b"/>
              <a:pathLst>
                <a:path w="706" h="1337" extrusionOk="0">
                  <a:moveTo>
                    <a:pt x="654" y="1"/>
                  </a:moveTo>
                  <a:cubicBezTo>
                    <a:pt x="640" y="1"/>
                    <a:pt x="626" y="9"/>
                    <a:pt x="620" y="28"/>
                  </a:cubicBezTo>
                  <a:cubicBezTo>
                    <a:pt x="588" y="139"/>
                    <a:pt x="578" y="257"/>
                    <a:pt x="547" y="369"/>
                  </a:cubicBezTo>
                  <a:cubicBezTo>
                    <a:pt x="512" y="487"/>
                    <a:pt x="469" y="603"/>
                    <a:pt x="414" y="714"/>
                  </a:cubicBezTo>
                  <a:cubicBezTo>
                    <a:pt x="307" y="935"/>
                    <a:pt x="163" y="1121"/>
                    <a:pt x="9" y="1312"/>
                  </a:cubicBezTo>
                  <a:cubicBezTo>
                    <a:pt x="1" y="1321"/>
                    <a:pt x="8" y="1337"/>
                    <a:pt x="18" y="1337"/>
                  </a:cubicBezTo>
                  <a:cubicBezTo>
                    <a:pt x="21" y="1337"/>
                    <a:pt x="23" y="1336"/>
                    <a:pt x="26" y="1334"/>
                  </a:cubicBezTo>
                  <a:lnTo>
                    <a:pt x="26" y="1333"/>
                  </a:lnTo>
                  <a:cubicBezTo>
                    <a:pt x="229" y="1194"/>
                    <a:pt x="386" y="980"/>
                    <a:pt x="500" y="763"/>
                  </a:cubicBezTo>
                  <a:cubicBezTo>
                    <a:pt x="555" y="651"/>
                    <a:pt x="601" y="536"/>
                    <a:pt x="635" y="416"/>
                  </a:cubicBezTo>
                  <a:cubicBezTo>
                    <a:pt x="670" y="297"/>
                    <a:pt x="706" y="161"/>
                    <a:pt x="694" y="37"/>
                  </a:cubicBezTo>
                  <a:cubicBezTo>
                    <a:pt x="692" y="15"/>
                    <a:pt x="673" y="1"/>
                    <a:pt x="654" y="1"/>
                  </a:cubicBezTo>
                  <a:close/>
                </a:path>
              </a:pathLst>
            </a:custGeom>
            <a:solidFill>
              <a:srgbClr val="BF5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1320129" y="1993471"/>
              <a:ext cx="115509" cy="166579"/>
            </a:xfrm>
            <a:custGeom>
              <a:avLst/>
              <a:gdLst/>
              <a:ahLst/>
              <a:cxnLst/>
              <a:rect l="l" t="t" r="r" b="b"/>
              <a:pathLst>
                <a:path w="1011" h="1458" extrusionOk="0">
                  <a:moveTo>
                    <a:pt x="972" y="0"/>
                  </a:moveTo>
                  <a:cubicBezTo>
                    <a:pt x="969" y="0"/>
                    <a:pt x="966" y="1"/>
                    <a:pt x="962" y="2"/>
                  </a:cubicBezTo>
                  <a:cubicBezTo>
                    <a:pt x="832" y="48"/>
                    <a:pt x="721" y="165"/>
                    <a:pt x="628" y="265"/>
                  </a:cubicBezTo>
                  <a:cubicBezTo>
                    <a:pt x="528" y="374"/>
                    <a:pt x="441" y="494"/>
                    <a:pt x="366" y="621"/>
                  </a:cubicBezTo>
                  <a:cubicBezTo>
                    <a:pt x="210" y="884"/>
                    <a:pt x="102" y="1165"/>
                    <a:pt x="1" y="1452"/>
                  </a:cubicBezTo>
                  <a:cubicBezTo>
                    <a:pt x="1" y="1455"/>
                    <a:pt x="3" y="1457"/>
                    <a:pt x="5" y="1457"/>
                  </a:cubicBezTo>
                  <a:cubicBezTo>
                    <a:pt x="6" y="1457"/>
                    <a:pt x="7" y="1457"/>
                    <a:pt x="8" y="1456"/>
                  </a:cubicBezTo>
                  <a:lnTo>
                    <a:pt x="9" y="1456"/>
                  </a:lnTo>
                  <a:cubicBezTo>
                    <a:pt x="135" y="1196"/>
                    <a:pt x="258" y="930"/>
                    <a:pt x="412" y="686"/>
                  </a:cubicBezTo>
                  <a:cubicBezTo>
                    <a:pt x="489" y="563"/>
                    <a:pt x="575" y="446"/>
                    <a:pt x="673" y="340"/>
                  </a:cubicBezTo>
                  <a:cubicBezTo>
                    <a:pt x="721" y="286"/>
                    <a:pt x="772" y="237"/>
                    <a:pt x="827" y="190"/>
                  </a:cubicBezTo>
                  <a:cubicBezTo>
                    <a:pt x="881" y="144"/>
                    <a:pt x="942" y="105"/>
                    <a:pt x="992" y="54"/>
                  </a:cubicBezTo>
                  <a:cubicBezTo>
                    <a:pt x="1010" y="35"/>
                    <a:pt x="996" y="0"/>
                    <a:pt x="972" y="0"/>
                  </a:cubicBezTo>
                  <a:close/>
                </a:path>
              </a:pathLst>
            </a:custGeom>
            <a:solidFill>
              <a:srgbClr val="BF5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1519958" y="1972905"/>
              <a:ext cx="63867" cy="174577"/>
            </a:xfrm>
            <a:custGeom>
              <a:avLst/>
              <a:gdLst/>
              <a:ahLst/>
              <a:cxnLst/>
              <a:rect l="l" t="t" r="r" b="b"/>
              <a:pathLst>
                <a:path w="559" h="1528" extrusionOk="0">
                  <a:moveTo>
                    <a:pt x="500" y="0"/>
                  </a:moveTo>
                  <a:cubicBezTo>
                    <a:pt x="493" y="0"/>
                    <a:pt x="486" y="4"/>
                    <a:pt x="482" y="12"/>
                  </a:cubicBezTo>
                  <a:cubicBezTo>
                    <a:pt x="431" y="126"/>
                    <a:pt x="425" y="246"/>
                    <a:pt x="402" y="369"/>
                  </a:cubicBezTo>
                  <a:cubicBezTo>
                    <a:pt x="379" y="497"/>
                    <a:pt x="348" y="623"/>
                    <a:pt x="309" y="747"/>
                  </a:cubicBezTo>
                  <a:cubicBezTo>
                    <a:pt x="230" y="1001"/>
                    <a:pt x="132" y="1247"/>
                    <a:pt x="14" y="1484"/>
                  </a:cubicBezTo>
                  <a:cubicBezTo>
                    <a:pt x="1" y="1507"/>
                    <a:pt x="21" y="1527"/>
                    <a:pt x="40" y="1527"/>
                  </a:cubicBezTo>
                  <a:cubicBezTo>
                    <a:pt x="49" y="1527"/>
                    <a:pt x="58" y="1523"/>
                    <a:pt x="64" y="1513"/>
                  </a:cubicBezTo>
                  <a:cubicBezTo>
                    <a:pt x="216" y="1290"/>
                    <a:pt x="333" y="1047"/>
                    <a:pt x="412" y="789"/>
                  </a:cubicBezTo>
                  <a:cubicBezTo>
                    <a:pt x="451" y="661"/>
                    <a:pt x="483" y="530"/>
                    <a:pt x="508" y="399"/>
                  </a:cubicBezTo>
                  <a:cubicBezTo>
                    <a:pt x="532" y="269"/>
                    <a:pt x="558" y="145"/>
                    <a:pt x="524" y="17"/>
                  </a:cubicBezTo>
                  <a:cubicBezTo>
                    <a:pt x="522" y="7"/>
                    <a:pt x="511" y="0"/>
                    <a:pt x="500" y="0"/>
                  </a:cubicBezTo>
                  <a:close/>
                </a:path>
              </a:pathLst>
            </a:custGeom>
            <a:solidFill>
              <a:srgbClr val="BF5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1663346" y="1978618"/>
              <a:ext cx="59411" cy="154012"/>
            </a:xfrm>
            <a:custGeom>
              <a:avLst/>
              <a:gdLst/>
              <a:ahLst/>
              <a:cxnLst/>
              <a:rect l="l" t="t" r="r" b="b"/>
              <a:pathLst>
                <a:path w="520" h="1348" extrusionOk="0">
                  <a:moveTo>
                    <a:pt x="30" y="1"/>
                  </a:moveTo>
                  <a:cubicBezTo>
                    <a:pt x="15" y="1"/>
                    <a:pt x="1" y="10"/>
                    <a:pt x="2" y="29"/>
                  </a:cubicBezTo>
                  <a:cubicBezTo>
                    <a:pt x="23" y="271"/>
                    <a:pt x="86" y="511"/>
                    <a:pt x="171" y="738"/>
                  </a:cubicBezTo>
                  <a:cubicBezTo>
                    <a:pt x="213" y="849"/>
                    <a:pt x="259" y="958"/>
                    <a:pt x="310" y="1065"/>
                  </a:cubicBezTo>
                  <a:cubicBezTo>
                    <a:pt x="337" y="1122"/>
                    <a:pt x="366" y="1178"/>
                    <a:pt x="397" y="1233"/>
                  </a:cubicBezTo>
                  <a:cubicBezTo>
                    <a:pt x="423" y="1276"/>
                    <a:pt x="448" y="1326"/>
                    <a:pt x="495" y="1346"/>
                  </a:cubicBezTo>
                  <a:cubicBezTo>
                    <a:pt x="497" y="1347"/>
                    <a:pt x="500" y="1348"/>
                    <a:pt x="502" y="1348"/>
                  </a:cubicBezTo>
                  <a:cubicBezTo>
                    <a:pt x="508" y="1348"/>
                    <a:pt x="513" y="1343"/>
                    <a:pt x="513" y="1337"/>
                  </a:cubicBezTo>
                  <a:cubicBezTo>
                    <a:pt x="520" y="1284"/>
                    <a:pt x="492" y="1236"/>
                    <a:pt x="471" y="1190"/>
                  </a:cubicBezTo>
                  <a:cubicBezTo>
                    <a:pt x="447" y="1140"/>
                    <a:pt x="424" y="1090"/>
                    <a:pt x="400" y="1039"/>
                  </a:cubicBezTo>
                  <a:cubicBezTo>
                    <a:pt x="350" y="928"/>
                    <a:pt x="304" y="816"/>
                    <a:pt x="263" y="700"/>
                  </a:cubicBezTo>
                  <a:cubicBezTo>
                    <a:pt x="184" y="476"/>
                    <a:pt x="123" y="249"/>
                    <a:pt x="59" y="21"/>
                  </a:cubicBezTo>
                  <a:cubicBezTo>
                    <a:pt x="55" y="7"/>
                    <a:pt x="43" y="1"/>
                    <a:pt x="30" y="1"/>
                  </a:cubicBezTo>
                  <a:close/>
                </a:path>
              </a:pathLst>
            </a:custGeom>
            <a:solidFill>
              <a:srgbClr val="BF5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1726414" y="1979303"/>
              <a:ext cx="91287" cy="173320"/>
            </a:xfrm>
            <a:custGeom>
              <a:avLst/>
              <a:gdLst/>
              <a:ahLst/>
              <a:cxnLst/>
              <a:rect l="l" t="t" r="r" b="b"/>
              <a:pathLst>
                <a:path w="799" h="1517" extrusionOk="0">
                  <a:moveTo>
                    <a:pt x="30" y="1"/>
                  </a:moveTo>
                  <a:cubicBezTo>
                    <a:pt x="14" y="1"/>
                    <a:pt x="0" y="21"/>
                    <a:pt x="15" y="36"/>
                  </a:cubicBezTo>
                  <a:cubicBezTo>
                    <a:pt x="203" y="243"/>
                    <a:pt x="366" y="465"/>
                    <a:pt x="493" y="715"/>
                  </a:cubicBezTo>
                  <a:cubicBezTo>
                    <a:pt x="556" y="838"/>
                    <a:pt x="607" y="967"/>
                    <a:pt x="649" y="1100"/>
                  </a:cubicBezTo>
                  <a:cubicBezTo>
                    <a:pt x="688" y="1232"/>
                    <a:pt x="712" y="1368"/>
                    <a:pt x="747" y="1501"/>
                  </a:cubicBezTo>
                  <a:cubicBezTo>
                    <a:pt x="751" y="1511"/>
                    <a:pt x="760" y="1516"/>
                    <a:pt x="769" y="1516"/>
                  </a:cubicBezTo>
                  <a:cubicBezTo>
                    <a:pt x="780" y="1516"/>
                    <a:pt x="792" y="1508"/>
                    <a:pt x="792" y="1494"/>
                  </a:cubicBezTo>
                  <a:cubicBezTo>
                    <a:pt x="799" y="1219"/>
                    <a:pt x="687" y="928"/>
                    <a:pt x="568" y="684"/>
                  </a:cubicBezTo>
                  <a:cubicBezTo>
                    <a:pt x="443" y="428"/>
                    <a:pt x="264" y="189"/>
                    <a:pt x="44" y="7"/>
                  </a:cubicBezTo>
                  <a:cubicBezTo>
                    <a:pt x="39" y="3"/>
                    <a:pt x="34" y="1"/>
                    <a:pt x="30" y="1"/>
                  </a:cubicBezTo>
                  <a:close/>
                </a:path>
              </a:pathLst>
            </a:custGeom>
            <a:solidFill>
              <a:srgbClr val="BF5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1374072" y="3839190"/>
              <a:ext cx="77120" cy="98714"/>
            </a:xfrm>
            <a:custGeom>
              <a:avLst/>
              <a:gdLst/>
              <a:ahLst/>
              <a:cxnLst/>
              <a:rect l="l" t="t" r="r" b="b"/>
              <a:pathLst>
                <a:path w="675" h="864" extrusionOk="0">
                  <a:moveTo>
                    <a:pt x="256" y="130"/>
                  </a:moveTo>
                  <a:cubicBezTo>
                    <a:pt x="275" y="130"/>
                    <a:pt x="296" y="150"/>
                    <a:pt x="310" y="162"/>
                  </a:cubicBezTo>
                  <a:cubicBezTo>
                    <a:pt x="353" y="205"/>
                    <a:pt x="393" y="252"/>
                    <a:pt x="426" y="302"/>
                  </a:cubicBezTo>
                  <a:cubicBezTo>
                    <a:pt x="480" y="384"/>
                    <a:pt x="521" y="473"/>
                    <a:pt x="520" y="569"/>
                  </a:cubicBezTo>
                  <a:cubicBezTo>
                    <a:pt x="520" y="641"/>
                    <a:pt x="485" y="720"/>
                    <a:pt x="403" y="725"/>
                  </a:cubicBezTo>
                  <a:lnTo>
                    <a:pt x="402" y="725"/>
                  </a:lnTo>
                  <a:cubicBezTo>
                    <a:pt x="397" y="726"/>
                    <a:pt x="392" y="726"/>
                    <a:pt x="388" y="726"/>
                  </a:cubicBezTo>
                  <a:cubicBezTo>
                    <a:pt x="303" y="726"/>
                    <a:pt x="225" y="663"/>
                    <a:pt x="187" y="590"/>
                  </a:cubicBezTo>
                  <a:cubicBezTo>
                    <a:pt x="121" y="469"/>
                    <a:pt x="134" y="318"/>
                    <a:pt x="150" y="184"/>
                  </a:cubicBezTo>
                  <a:lnTo>
                    <a:pt x="150" y="184"/>
                  </a:lnTo>
                  <a:cubicBezTo>
                    <a:pt x="158" y="194"/>
                    <a:pt x="167" y="198"/>
                    <a:pt x="176" y="198"/>
                  </a:cubicBezTo>
                  <a:cubicBezTo>
                    <a:pt x="197" y="198"/>
                    <a:pt x="218" y="177"/>
                    <a:pt x="220" y="156"/>
                  </a:cubicBezTo>
                  <a:cubicBezTo>
                    <a:pt x="221" y="141"/>
                    <a:pt x="243" y="130"/>
                    <a:pt x="256" y="130"/>
                  </a:cubicBezTo>
                  <a:close/>
                  <a:moveTo>
                    <a:pt x="259" y="1"/>
                  </a:moveTo>
                  <a:cubicBezTo>
                    <a:pt x="259" y="1"/>
                    <a:pt x="258" y="1"/>
                    <a:pt x="257" y="1"/>
                  </a:cubicBezTo>
                  <a:cubicBezTo>
                    <a:pt x="211" y="2"/>
                    <a:pt x="169" y="25"/>
                    <a:pt x="144" y="65"/>
                  </a:cubicBezTo>
                  <a:cubicBezTo>
                    <a:pt x="133" y="81"/>
                    <a:pt x="127" y="99"/>
                    <a:pt x="127" y="118"/>
                  </a:cubicBezTo>
                  <a:cubicBezTo>
                    <a:pt x="125" y="118"/>
                    <a:pt x="123" y="118"/>
                    <a:pt x="121" y="118"/>
                  </a:cubicBezTo>
                  <a:cubicBezTo>
                    <a:pt x="107" y="118"/>
                    <a:pt x="95" y="127"/>
                    <a:pt x="90" y="141"/>
                  </a:cubicBezTo>
                  <a:cubicBezTo>
                    <a:pt x="48" y="306"/>
                    <a:pt x="1" y="499"/>
                    <a:pt x="83" y="661"/>
                  </a:cubicBezTo>
                  <a:cubicBezTo>
                    <a:pt x="141" y="775"/>
                    <a:pt x="268" y="863"/>
                    <a:pt x="397" y="863"/>
                  </a:cubicBezTo>
                  <a:cubicBezTo>
                    <a:pt x="409" y="863"/>
                    <a:pt x="421" y="863"/>
                    <a:pt x="433" y="861"/>
                  </a:cubicBezTo>
                  <a:cubicBezTo>
                    <a:pt x="583" y="842"/>
                    <a:pt x="669" y="705"/>
                    <a:pt x="671" y="562"/>
                  </a:cubicBezTo>
                  <a:cubicBezTo>
                    <a:pt x="674" y="403"/>
                    <a:pt x="598" y="267"/>
                    <a:pt x="496" y="151"/>
                  </a:cubicBezTo>
                  <a:cubicBezTo>
                    <a:pt x="436" y="83"/>
                    <a:pt x="357" y="1"/>
                    <a:pt x="259" y="1"/>
                  </a:cubicBezTo>
                  <a:close/>
                </a:path>
              </a:pathLst>
            </a:custGeom>
            <a:solidFill>
              <a:srgbClr val="9EB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17"/>
          <p:cNvSpPr txBox="1">
            <a:spLocks noGrp="1"/>
          </p:cNvSpPr>
          <p:nvPr>
            <p:ph type="title"/>
          </p:nvPr>
        </p:nvSpPr>
        <p:spPr>
          <a:xfrm>
            <a:off x="457200" y="251226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>
                <a:ln w="22225">
                  <a:noFill/>
                  <a:prstDash val="solid"/>
                </a:ln>
                <a:solidFill>
                  <a:srgbClr val="B5B79B"/>
                </a:solidFill>
                <a:latin typeface="Fira Sans Extra Condensed SemiBold" panose="020B0604020202020204" charset="0"/>
              </a:rPr>
              <a:t>Problem Statement </a:t>
            </a:r>
            <a:endParaRPr sz="5400" b="1">
              <a:ln w="22225">
                <a:noFill/>
                <a:prstDash val="solid"/>
              </a:ln>
              <a:solidFill>
                <a:srgbClr val="B5B79B"/>
              </a:solidFill>
              <a:latin typeface="Fira Sans Extra Condensed SemiBold" panose="020B0604020202020204" charset="0"/>
            </a:endParaRPr>
          </a:p>
        </p:txBody>
      </p:sp>
      <p:sp>
        <p:nvSpPr>
          <p:cNvPr id="440" name="Google Shape;440;p17"/>
          <p:cNvSpPr/>
          <p:nvPr/>
        </p:nvSpPr>
        <p:spPr>
          <a:xfrm>
            <a:off x="2186230" y="1491784"/>
            <a:ext cx="6287443" cy="3319587"/>
          </a:xfrm>
          <a:custGeom>
            <a:avLst/>
            <a:gdLst/>
            <a:ahLst/>
            <a:cxnLst/>
            <a:rect l="l" t="t" r="r" b="b"/>
            <a:pathLst>
              <a:path w="6639" h="6011" extrusionOk="0">
                <a:moveTo>
                  <a:pt x="3517" y="6010"/>
                </a:moveTo>
                <a:cubicBezTo>
                  <a:pt x="3847" y="5966"/>
                  <a:pt x="4326" y="5911"/>
                  <a:pt x="4802" y="5838"/>
                </a:cubicBezTo>
                <a:cubicBezTo>
                  <a:pt x="5073" y="5794"/>
                  <a:pt x="5288" y="5648"/>
                  <a:pt x="5490" y="5450"/>
                </a:cubicBezTo>
                <a:cubicBezTo>
                  <a:pt x="6445" y="4510"/>
                  <a:pt x="6639" y="3335"/>
                  <a:pt x="6375" y="2069"/>
                </a:cubicBezTo>
                <a:cubicBezTo>
                  <a:pt x="6236" y="1428"/>
                  <a:pt x="5859" y="865"/>
                  <a:pt x="5314" y="499"/>
                </a:cubicBezTo>
                <a:cubicBezTo>
                  <a:pt x="5087" y="334"/>
                  <a:pt x="4842" y="195"/>
                  <a:pt x="4582" y="85"/>
                </a:cubicBezTo>
                <a:cubicBezTo>
                  <a:pt x="4399" y="12"/>
                  <a:pt x="4180" y="1"/>
                  <a:pt x="3978" y="5"/>
                </a:cubicBezTo>
                <a:cubicBezTo>
                  <a:pt x="3470" y="19"/>
                  <a:pt x="2957" y="8"/>
                  <a:pt x="2459" y="96"/>
                </a:cubicBezTo>
                <a:cubicBezTo>
                  <a:pt x="1669" y="239"/>
                  <a:pt x="1083" y="737"/>
                  <a:pt x="644" y="1443"/>
                </a:cubicBezTo>
                <a:cubicBezTo>
                  <a:pt x="55" y="2391"/>
                  <a:pt x="0" y="3393"/>
                  <a:pt x="311" y="4444"/>
                </a:cubicBezTo>
                <a:cubicBezTo>
                  <a:pt x="428" y="4835"/>
                  <a:pt x="714" y="5092"/>
                  <a:pt x="1003" y="5337"/>
                </a:cubicBezTo>
                <a:cubicBezTo>
                  <a:pt x="1391" y="5663"/>
                  <a:pt x="1819" y="5882"/>
                  <a:pt x="2320" y="5922"/>
                </a:cubicBezTo>
                <a:cubicBezTo>
                  <a:pt x="2668" y="5948"/>
                  <a:pt x="3012" y="5974"/>
                  <a:pt x="3517" y="6010"/>
                </a:cubicBezTo>
                <a:close/>
              </a:path>
            </a:pathLst>
          </a:cu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17"/>
          <p:cNvSpPr txBox="1"/>
          <p:nvPr/>
        </p:nvSpPr>
        <p:spPr>
          <a:xfrm>
            <a:off x="4702564" y="2135754"/>
            <a:ext cx="1347300" cy="3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EE92DBD-F48C-545B-BCCA-FD7B2C232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401" y="2200966"/>
            <a:ext cx="542254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C27055"/>
                </a:solidFill>
                <a:effectLst/>
                <a:latin typeface="Bahnschrift SemiBold Condensed" panose="020B0502040204020203" pitchFamily="34" charset="0"/>
              </a:rPr>
              <a:t>Consumers are concerned about the health risks of cosmetics, but not all companies report hazardous ingredients to the CSCP, raising questions about product safety</a:t>
            </a:r>
            <a:r>
              <a:rPr lang="en-US" altLang="en-US" sz="2800" b="1">
                <a:solidFill>
                  <a:srgbClr val="C27055"/>
                </a:solidFill>
                <a:latin typeface="Bahnschrift SemiBold Condensed" panose="020B0502040204020203" pitchFamily="34" charset="0"/>
              </a:rPr>
              <a:t>.</a:t>
            </a:r>
            <a:endParaRPr kumimoji="0" lang="en-US" altLang="en-US" sz="2800" b="1" i="0" u="none" strike="noStrike" cap="none" normalizeH="0" baseline="0">
              <a:ln>
                <a:noFill/>
              </a:ln>
              <a:solidFill>
                <a:srgbClr val="C27055"/>
              </a:solidFill>
              <a:effectLst/>
              <a:latin typeface="Bahnschrift SemiBold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Google Shape;2511;p34"/>
          <p:cNvSpPr/>
          <p:nvPr/>
        </p:nvSpPr>
        <p:spPr>
          <a:xfrm>
            <a:off x="6041964" y="3074106"/>
            <a:ext cx="2756042" cy="1808753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2" name="Google Shape;2512;p34"/>
          <p:cNvSpPr/>
          <p:nvPr/>
        </p:nvSpPr>
        <p:spPr>
          <a:xfrm>
            <a:off x="345209" y="3081946"/>
            <a:ext cx="2790055" cy="1808753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5" name="Google Shape;2515;p34"/>
          <p:cNvSpPr/>
          <p:nvPr/>
        </p:nvSpPr>
        <p:spPr>
          <a:xfrm>
            <a:off x="6654800" y="1399540"/>
            <a:ext cx="1633216" cy="1438112"/>
          </a:xfrm>
          <a:custGeom>
            <a:avLst/>
            <a:gdLst/>
            <a:ahLst/>
            <a:cxnLst/>
            <a:rect l="l" t="t" r="r" b="b"/>
            <a:pathLst>
              <a:path w="6639" h="6011" extrusionOk="0">
                <a:moveTo>
                  <a:pt x="3517" y="6010"/>
                </a:moveTo>
                <a:cubicBezTo>
                  <a:pt x="3847" y="5966"/>
                  <a:pt x="4326" y="5911"/>
                  <a:pt x="4802" y="5838"/>
                </a:cubicBezTo>
                <a:cubicBezTo>
                  <a:pt x="5073" y="5794"/>
                  <a:pt x="5288" y="5648"/>
                  <a:pt x="5490" y="5450"/>
                </a:cubicBezTo>
                <a:cubicBezTo>
                  <a:pt x="6445" y="4510"/>
                  <a:pt x="6639" y="3335"/>
                  <a:pt x="6375" y="2069"/>
                </a:cubicBezTo>
                <a:cubicBezTo>
                  <a:pt x="6236" y="1428"/>
                  <a:pt x="5859" y="865"/>
                  <a:pt x="5314" y="499"/>
                </a:cubicBezTo>
                <a:cubicBezTo>
                  <a:pt x="5087" y="334"/>
                  <a:pt x="4842" y="195"/>
                  <a:pt x="4582" y="85"/>
                </a:cubicBezTo>
                <a:cubicBezTo>
                  <a:pt x="4399" y="12"/>
                  <a:pt x="4180" y="1"/>
                  <a:pt x="3978" y="5"/>
                </a:cubicBezTo>
                <a:cubicBezTo>
                  <a:pt x="3470" y="19"/>
                  <a:pt x="2957" y="8"/>
                  <a:pt x="2459" y="96"/>
                </a:cubicBezTo>
                <a:cubicBezTo>
                  <a:pt x="1669" y="239"/>
                  <a:pt x="1083" y="737"/>
                  <a:pt x="644" y="1443"/>
                </a:cubicBezTo>
                <a:cubicBezTo>
                  <a:pt x="55" y="2391"/>
                  <a:pt x="0" y="3393"/>
                  <a:pt x="311" y="4444"/>
                </a:cubicBezTo>
                <a:cubicBezTo>
                  <a:pt x="428" y="4835"/>
                  <a:pt x="714" y="5092"/>
                  <a:pt x="1003" y="5337"/>
                </a:cubicBezTo>
                <a:cubicBezTo>
                  <a:pt x="1391" y="5663"/>
                  <a:pt x="1819" y="5882"/>
                  <a:pt x="2320" y="5922"/>
                </a:cubicBezTo>
                <a:cubicBezTo>
                  <a:pt x="2668" y="5948"/>
                  <a:pt x="3012" y="5974"/>
                  <a:pt x="3517" y="60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6" name="Google Shape;2516;p34"/>
          <p:cNvSpPr/>
          <p:nvPr/>
        </p:nvSpPr>
        <p:spPr>
          <a:xfrm>
            <a:off x="702415" y="1399540"/>
            <a:ext cx="1827425" cy="1495108"/>
          </a:xfrm>
          <a:custGeom>
            <a:avLst/>
            <a:gdLst/>
            <a:ahLst/>
            <a:cxnLst/>
            <a:rect l="l" t="t" r="r" b="b"/>
            <a:pathLst>
              <a:path w="6639" h="6011" extrusionOk="0">
                <a:moveTo>
                  <a:pt x="3517" y="6010"/>
                </a:moveTo>
                <a:cubicBezTo>
                  <a:pt x="3847" y="5966"/>
                  <a:pt x="4326" y="5911"/>
                  <a:pt x="4802" y="5838"/>
                </a:cubicBezTo>
                <a:cubicBezTo>
                  <a:pt x="5073" y="5794"/>
                  <a:pt x="5288" y="5648"/>
                  <a:pt x="5490" y="5450"/>
                </a:cubicBezTo>
                <a:cubicBezTo>
                  <a:pt x="6445" y="4510"/>
                  <a:pt x="6639" y="3335"/>
                  <a:pt x="6375" y="2069"/>
                </a:cubicBezTo>
                <a:cubicBezTo>
                  <a:pt x="6236" y="1428"/>
                  <a:pt x="5859" y="865"/>
                  <a:pt x="5314" y="499"/>
                </a:cubicBezTo>
                <a:cubicBezTo>
                  <a:pt x="5087" y="334"/>
                  <a:pt x="4842" y="195"/>
                  <a:pt x="4582" y="85"/>
                </a:cubicBezTo>
                <a:cubicBezTo>
                  <a:pt x="4399" y="12"/>
                  <a:pt x="4180" y="1"/>
                  <a:pt x="3978" y="5"/>
                </a:cubicBezTo>
                <a:cubicBezTo>
                  <a:pt x="3470" y="19"/>
                  <a:pt x="2957" y="8"/>
                  <a:pt x="2459" y="96"/>
                </a:cubicBezTo>
                <a:cubicBezTo>
                  <a:pt x="1669" y="239"/>
                  <a:pt x="1083" y="737"/>
                  <a:pt x="644" y="1443"/>
                </a:cubicBezTo>
                <a:cubicBezTo>
                  <a:pt x="55" y="2391"/>
                  <a:pt x="0" y="3393"/>
                  <a:pt x="311" y="4444"/>
                </a:cubicBezTo>
                <a:cubicBezTo>
                  <a:pt x="428" y="4835"/>
                  <a:pt x="714" y="5092"/>
                  <a:pt x="1003" y="5337"/>
                </a:cubicBezTo>
                <a:cubicBezTo>
                  <a:pt x="1391" y="5663"/>
                  <a:pt x="1819" y="5882"/>
                  <a:pt x="2320" y="5922"/>
                </a:cubicBezTo>
                <a:cubicBezTo>
                  <a:pt x="2668" y="5948"/>
                  <a:pt x="3012" y="5974"/>
                  <a:pt x="3517" y="60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8" name="Google Shape;2518;p34"/>
          <p:cNvSpPr txBox="1"/>
          <p:nvPr/>
        </p:nvSpPr>
        <p:spPr>
          <a:xfrm>
            <a:off x="6535152" y="2774800"/>
            <a:ext cx="1600464" cy="299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20" name="Google Shape;2520;p34"/>
          <p:cNvSpPr txBox="1"/>
          <p:nvPr/>
        </p:nvSpPr>
        <p:spPr>
          <a:xfrm>
            <a:off x="6062425" y="3570534"/>
            <a:ext cx="2550445" cy="66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marR="9144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1" name="Google Shape;2521;p34"/>
          <p:cNvSpPr/>
          <p:nvPr/>
        </p:nvSpPr>
        <p:spPr>
          <a:xfrm>
            <a:off x="3627120" y="1294927"/>
            <a:ext cx="1930400" cy="1438111"/>
          </a:xfrm>
          <a:custGeom>
            <a:avLst/>
            <a:gdLst/>
            <a:ahLst/>
            <a:cxnLst/>
            <a:rect l="l" t="t" r="r" b="b"/>
            <a:pathLst>
              <a:path w="6639" h="6011" extrusionOk="0">
                <a:moveTo>
                  <a:pt x="3517" y="6010"/>
                </a:moveTo>
                <a:cubicBezTo>
                  <a:pt x="3847" y="5966"/>
                  <a:pt x="4326" y="5911"/>
                  <a:pt x="4802" y="5838"/>
                </a:cubicBezTo>
                <a:cubicBezTo>
                  <a:pt x="5073" y="5794"/>
                  <a:pt x="5288" y="5648"/>
                  <a:pt x="5490" y="5450"/>
                </a:cubicBezTo>
                <a:cubicBezTo>
                  <a:pt x="6445" y="4510"/>
                  <a:pt x="6639" y="3335"/>
                  <a:pt x="6375" y="2069"/>
                </a:cubicBezTo>
                <a:cubicBezTo>
                  <a:pt x="6236" y="1428"/>
                  <a:pt x="5859" y="865"/>
                  <a:pt x="5314" y="499"/>
                </a:cubicBezTo>
                <a:cubicBezTo>
                  <a:pt x="5087" y="334"/>
                  <a:pt x="4842" y="195"/>
                  <a:pt x="4582" y="85"/>
                </a:cubicBezTo>
                <a:cubicBezTo>
                  <a:pt x="4399" y="12"/>
                  <a:pt x="4180" y="1"/>
                  <a:pt x="3978" y="5"/>
                </a:cubicBezTo>
                <a:cubicBezTo>
                  <a:pt x="3470" y="19"/>
                  <a:pt x="2957" y="8"/>
                  <a:pt x="2459" y="96"/>
                </a:cubicBezTo>
                <a:cubicBezTo>
                  <a:pt x="1669" y="239"/>
                  <a:pt x="1083" y="737"/>
                  <a:pt x="644" y="1443"/>
                </a:cubicBezTo>
                <a:cubicBezTo>
                  <a:pt x="55" y="2391"/>
                  <a:pt x="0" y="3393"/>
                  <a:pt x="311" y="4444"/>
                </a:cubicBezTo>
                <a:cubicBezTo>
                  <a:pt x="428" y="4835"/>
                  <a:pt x="714" y="5092"/>
                  <a:pt x="1003" y="5337"/>
                </a:cubicBezTo>
                <a:cubicBezTo>
                  <a:pt x="1391" y="5663"/>
                  <a:pt x="1819" y="5882"/>
                  <a:pt x="2320" y="5922"/>
                </a:cubicBezTo>
                <a:cubicBezTo>
                  <a:pt x="2668" y="5948"/>
                  <a:pt x="3012" y="5974"/>
                  <a:pt x="3517" y="601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29" name="Google Shape;2529;p34"/>
          <p:cNvSpPr txBox="1">
            <a:spLocks noGrp="1"/>
          </p:cNvSpPr>
          <p:nvPr>
            <p:ph type="title"/>
          </p:nvPr>
        </p:nvSpPr>
        <p:spPr>
          <a:xfrm>
            <a:off x="457200" y="2528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>
                <a:ln w="22225">
                  <a:noFill/>
                  <a:prstDash val="solid"/>
                </a:ln>
                <a:solidFill>
                  <a:srgbClr val="B5B79B"/>
                </a:solidFill>
              </a:rPr>
              <a:t>Aims</a:t>
            </a:r>
            <a:endParaRPr sz="5400">
              <a:ln w="22225">
                <a:noFill/>
                <a:prstDash val="solid"/>
              </a:ln>
              <a:solidFill>
                <a:srgbClr val="B5B79B"/>
              </a:solidFill>
            </a:endParaRPr>
          </a:p>
        </p:txBody>
      </p:sp>
      <p:grpSp>
        <p:nvGrpSpPr>
          <p:cNvPr id="2530" name="Google Shape;2530;p34"/>
          <p:cNvGrpSpPr/>
          <p:nvPr/>
        </p:nvGrpSpPr>
        <p:grpSpPr>
          <a:xfrm>
            <a:off x="1036324" y="1512417"/>
            <a:ext cx="1125808" cy="1262383"/>
            <a:chOff x="2358250" y="1408594"/>
            <a:chExt cx="758759" cy="1002501"/>
          </a:xfrm>
        </p:grpSpPr>
        <p:sp>
          <p:nvSpPr>
            <p:cNvPr id="2531" name="Google Shape;2531;p34"/>
            <p:cNvSpPr/>
            <p:nvPr/>
          </p:nvSpPr>
          <p:spPr>
            <a:xfrm>
              <a:off x="2358250" y="1436317"/>
              <a:ext cx="382324" cy="731799"/>
            </a:xfrm>
            <a:custGeom>
              <a:avLst/>
              <a:gdLst/>
              <a:ahLst/>
              <a:cxnLst/>
              <a:rect l="l" t="t" r="r" b="b"/>
              <a:pathLst>
                <a:path w="5323" h="10189" extrusionOk="0">
                  <a:moveTo>
                    <a:pt x="5322" y="1"/>
                  </a:moveTo>
                  <a:lnTo>
                    <a:pt x="3150" y="1352"/>
                  </a:lnTo>
                  <a:lnTo>
                    <a:pt x="1899" y="2176"/>
                  </a:lnTo>
                  <a:cubicBezTo>
                    <a:pt x="1638" y="2393"/>
                    <a:pt x="1403" y="2641"/>
                    <a:pt x="1200" y="2913"/>
                  </a:cubicBezTo>
                  <a:cubicBezTo>
                    <a:pt x="0" y="4514"/>
                    <a:pt x="80" y="6676"/>
                    <a:pt x="1262" y="8177"/>
                  </a:cubicBezTo>
                  <a:cubicBezTo>
                    <a:pt x="2445" y="9677"/>
                    <a:pt x="5322" y="10188"/>
                    <a:pt x="5322" y="10188"/>
                  </a:cubicBezTo>
                  <a:lnTo>
                    <a:pt x="53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4"/>
            <p:cNvSpPr/>
            <p:nvPr/>
          </p:nvSpPr>
          <p:spPr>
            <a:xfrm>
              <a:off x="2407666" y="1533423"/>
              <a:ext cx="251028" cy="340941"/>
            </a:xfrm>
            <a:custGeom>
              <a:avLst/>
              <a:gdLst/>
              <a:ahLst/>
              <a:cxnLst/>
              <a:rect l="l" t="t" r="r" b="b"/>
              <a:pathLst>
                <a:path w="3495" h="4747" extrusionOk="0">
                  <a:moveTo>
                    <a:pt x="2454" y="0"/>
                  </a:moveTo>
                  <a:lnTo>
                    <a:pt x="1678" y="482"/>
                  </a:lnTo>
                  <a:cubicBezTo>
                    <a:pt x="1512" y="584"/>
                    <a:pt x="1354" y="699"/>
                    <a:pt x="1203" y="824"/>
                  </a:cubicBezTo>
                  <a:cubicBezTo>
                    <a:pt x="1157" y="881"/>
                    <a:pt x="1110" y="938"/>
                    <a:pt x="1066" y="998"/>
                  </a:cubicBezTo>
                  <a:cubicBezTo>
                    <a:pt x="262" y="2070"/>
                    <a:pt x="0" y="3456"/>
                    <a:pt x="361" y="4747"/>
                  </a:cubicBezTo>
                  <a:cubicBezTo>
                    <a:pt x="558" y="4310"/>
                    <a:pt x="912" y="3868"/>
                    <a:pt x="1539" y="3458"/>
                  </a:cubicBezTo>
                  <a:cubicBezTo>
                    <a:pt x="1875" y="3240"/>
                    <a:pt x="2657" y="2720"/>
                    <a:pt x="3494" y="2164"/>
                  </a:cubicBezTo>
                  <a:lnTo>
                    <a:pt x="3144" y="1936"/>
                  </a:lnTo>
                  <a:cubicBezTo>
                    <a:pt x="2502" y="1521"/>
                    <a:pt x="2220" y="727"/>
                    <a:pt x="24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4"/>
            <p:cNvSpPr/>
            <p:nvPr/>
          </p:nvSpPr>
          <p:spPr>
            <a:xfrm>
              <a:off x="2638654" y="1408594"/>
              <a:ext cx="478355" cy="547072"/>
            </a:xfrm>
            <a:custGeom>
              <a:avLst/>
              <a:gdLst/>
              <a:ahLst/>
              <a:cxnLst/>
              <a:rect l="l" t="t" r="r" b="b"/>
              <a:pathLst>
                <a:path w="6660" h="7617" extrusionOk="0">
                  <a:moveTo>
                    <a:pt x="1411" y="1"/>
                  </a:moveTo>
                  <a:cubicBezTo>
                    <a:pt x="1107" y="1"/>
                    <a:pt x="802" y="83"/>
                    <a:pt x="530" y="250"/>
                  </a:cubicBezTo>
                  <a:cubicBezTo>
                    <a:pt x="177" y="536"/>
                    <a:pt x="0" y="1088"/>
                    <a:pt x="0" y="1411"/>
                  </a:cubicBezTo>
                  <a:cubicBezTo>
                    <a:pt x="0" y="1985"/>
                    <a:pt x="290" y="2519"/>
                    <a:pt x="771" y="2830"/>
                  </a:cubicBezTo>
                  <a:cubicBezTo>
                    <a:pt x="1105" y="3047"/>
                    <a:pt x="3850" y="4845"/>
                    <a:pt x="4350" y="5194"/>
                  </a:cubicBezTo>
                  <a:cubicBezTo>
                    <a:pt x="5539" y="6023"/>
                    <a:pt x="6037" y="7486"/>
                    <a:pt x="6037" y="7616"/>
                  </a:cubicBezTo>
                  <a:cubicBezTo>
                    <a:pt x="6659" y="6192"/>
                    <a:pt x="6467" y="4543"/>
                    <a:pt x="5534" y="3299"/>
                  </a:cubicBezTo>
                  <a:cubicBezTo>
                    <a:pt x="5382" y="3095"/>
                    <a:pt x="5211" y="2905"/>
                    <a:pt x="5025" y="2731"/>
                  </a:cubicBezTo>
                  <a:lnTo>
                    <a:pt x="2560" y="451"/>
                  </a:lnTo>
                  <a:cubicBezTo>
                    <a:pt x="2238" y="154"/>
                    <a:pt x="1826" y="1"/>
                    <a:pt x="14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4"/>
            <p:cNvSpPr/>
            <p:nvPr/>
          </p:nvSpPr>
          <p:spPr>
            <a:xfrm>
              <a:off x="2616748" y="1425975"/>
              <a:ext cx="455083" cy="742573"/>
            </a:xfrm>
            <a:custGeom>
              <a:avLst/>
              <a:gdLst/>
              <a:ahLst/>
              <a:cxnLst/>
              <a:rect l="l" t="t" r="r" b="b"/>
              <a:pathLst>
                <a:path w="6336" h="10339" extrusionOk="0">
                  <a:moveTo>
                    <a:pt x="820" y="1"/>
                  </a:moveTo>
                  <a:lnTo>
                    <a:pt x="820" y="1"/>
                  </a:lnTo>
                  <a:cubicBezTo>
                    <a:pt x="324" y="304"/>
                    <a:pt x="17" y="841"/>
                    <a:pt x="9" y="1422"/>
                  </a:cubicBezTo>
                  <a:cubicBezTo>
                    <a:pt x="1" y="2004"/>
                    <a:pt x="292" y="2550"/>
                    <a:pt x="780" y="2868"/>
                  </a:cubicBezTo>
                  <a:cubicBezTo>
                    <a:pt x="1116" y="3085"/>
                    <a:pt x="1422" y="3283"/>
                    <a:pt x="1703" y="3465"/>
                  </a:cubicBezTo>
                  <a:lnTo>
                    <a:pt x="1703" y="10339"/>
                  </a:lnTo>
                  <a:cubicBezTo>
                    <a:pt x="1703" y="10339"/>
                    <a:pt x="4583" y="9826"/>
                    <a:pt x="5768" y="8326"/>
                  </a:cubicBezTo>
                  <a:cubicBezTo>
                    <a:pt x="5998" y="8034"/>
                    <a:pt x="6188" y="7717"/>
                    <a:pt x="6335" y="7378"/>
                  </a:cubicBezTo>
                  <a:lnTo>
                    <a:pt x="6335" y="7161"/>
                  </a:lnTo>
                  <a:cubicBezTo>
                    <a:pt x="6335" y="6334"/>
                    <a:pt x="6117" y="5500"/>
                    <a:pt x="4928" y="4669"/>
                  </a:cubicBezTo>
                  <a:cubicBezTo>
                    <a:pt x="4426" y="4320"/>
                    <a:pt x="1678" y="2519"/>
                    <a:pt x="1344" y="2304"/>
                  </a:cubicBezTo>
                  <a:cubicBezTo>
                    <a:pt x="575" y="1804"/>
                    <a:pt x="343" y="783"/>
                    <a:pt x="8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4"/>
            <p:cNvSpPr/>
            <p:nvPr/>
          </p:nvSpPr>
          <p:spPr>
            <a:xfrm>
              <a:off x="2468717" y="1697251"/>
              <a:ext cx="563539" cy="713700"/>
            </a:xfrm>
            <a:custGeom>
              <a:avLst/>
              <a:gdLst/>
              <a:ahLst/>
              <a:cxnLst/>
              <a:rect l="l" t="t" r="r" b="b"/>
              <a:pathLst>
                <a:path w="7846" h="9937" extrusionOk="0">
                  <a:moveTo>
                    <a:pt x="3782" y="1"/>
                  </a:moveTo>
                  <a:cubicBezTo>
                    <a:pt x="2394" y="904"/>
                    <a:pt x="2188" y="1051"/>
                    <a:pt x="1688" y="1400"/>
                  </a:cubicBezTo>
                  <a:cubicBezTo>
                    <a:pt x="499" y="2229"/>
                    <a:pt x="1" y="3343"/>
                    <a:pt x="1" y="4168"/>
                  </a:cubicBezTo>
                  <a:lnTo>
                    <a:pt x="1" y="4294"/>
                  </a:lnTo>
                  <a:cubicBezTo>
                    <a:pt x="1" y="6772"/>
                    <a:pt x="1165" y="8483"/>
                    <a:pt x="3116" y="9773"/>
                  </a:cubicBezTo>
                  <a:cubicBezTo>
                    <a:pt x="3362" y="9937"/>
                    <a:pt x="3779" y="9897"/>
                    <a:pt x="4064" y="9937"/>
                  </a:cubicBezTo>
                  <a:cubicBezTo>
                    <a:pt x="4353" y="9897"/>
                    <a:pt x="4628" y="9793"/>
                    <a:pt x="4871" y="9632"/>
                  </a:cubicBezTo>
                  <a:cubicBezTo>
                    <a:pt x="6788" y="8365"/>
                    <a:pt x="7811" y="6825"/>
                    <a:pt x="7845" y="4421"/>
                  </a:cubicBezTo>
                  <a:cubicBezTo>
                    <a:pt x="7826" y="3632"/>
                    <a:pt x="7574" y="2558"/>
                    <a:pt x="6441" y="1768"/>
                  </a:cubicBezTo>
                  <a:cubicBezTo>
                    <a:pt x="5940" y="1419"/>
                    <a:pt x="5172" y="904"/>
                    <a:pt x="37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4"/>
            <p:cNvSpPr/>
            <p:nvPr/>
          </p:nvSpPr>
          <p:spPr>
            <a:xfrm>
              <a:off x="2448031" y="1675058"/>
              <a:ext cx="583722" cy="736037"/>
            </a:xfrm>
            <a:custGeom>
              <a:avLst/>
              <a:gdLst/>
              <a:ahLst/>
              <a:cxnLst/>
              <a:rect l="l" t="t" r="r" b="b"/>
              <a:pathLst>
                <a:path w="8127" h="10248" extrusionOk="0">
                  <a:moveTo>
                    <a:pt x="4064" y="0"/>
                  </a:moveTo>
                  <a:cubicBezTo>
                    <a:pt x="2674" y="904"/>
                    <a:pt x="1907" y="1417"/>
                    <a:pt x="1407" y="1766"/>
                  </a:cubicBezTo>
                  <a:cubicBezTo>
                    <a:pt x="218" y="2596"/>
                    <a:pt x="1" y="3427"/>
                    <a:pt x="1" y="4252"/>
                  </a:cubicBezTo>
                  <a:lnTo>
                    <a:pt x="1" y="4624"/>
                  </a:lnTo>
                  <a:cubicBezTo>
                    <a:pt x="1" y="7086"/>
                    <a:pt x="1017" y="8644"/>
                    <a:pt x="2954" y="9925"/>
                  </a:cubicBezTo>
                  <a:cubicBezTo>
                    <a:pt x="3277" y="10136"/>
                    <a:pt x="3653" y="10247"/>
                    <a:pt x="4035" y="10247"/>
                  </a:cubicBezTo>
                  <a:cubicBezTo>
                    <a:pt x="4128" y="10247"/>
                    <a:pt x="4221" y="10241"/>
                    <a:pt x="4314" y="10227"/>
                  </a:cubicBezTo>
                  <a:cubicBezTo>
                    <a:pt x="4027" y="10188"/>
                    <a:pt x="3753" y="10084"/>
                    <a:pt x="3511" y="9925"/>
                  </a:cubicBezTo>
                  <a:cubicBezTo>
                    <a:pt x="1576" y="8643"/>
                    <a:pt x="558" y="7086"/>
                    <a:pt x="558" y="4624"/>
                  </a:cubicBezTo>
                  <a:lnTo>
                    <a:pt x="557" y="4624"/>
                  </a:lnTo>
                  <a:lnTo>
                    <a:pt x="557" y="4479"/>
                  </a:lnTo>
                  <a:cubicBezTo>
                    <a:pt x="557" y="3652"/>
                    <a:pt x="775" y="2821"/>
                    <a:pt x="1964" y="1991"/>
                  </a:cubicBezTo>
                  <a:cubicBezTo>
                    <a:pt x="2464" y="1642"/>
                    <a:pt x="2671" y="1494"/>
                    <a:pt x="4061" y="591"/>
                  </a:cubicBezTo>
                  <a:cubicBezTo>
                    <a:pt x="5450" y="1494"/>
                    <a:pt x="6218" y="2009"/>
                    <a:pt x="6719" y="2358"/>
                  </a:cubicBezTo>
                  <a:cubicBezTo>
                    <a:pt x="7854" y="3149"/>
                    <a:pt x="8104" y="3943"/>
                    <a:pt x="8125" y="4732"/>
                  </a:cubicBezTo>
                  <a:cubicBezTo>
                    <a:pt x="8125" y="4689"/>
                    <a:pt x="8127" y="4647"/>
                    <a:pt x="8127" y="4604"/>
                  </a:cubicBezTo>
                  <a:lnTo>
                    <a:pt x="8127" y="4252"/>
                  </a:lnTo>
                  <a:cubicBezTo>
                    <a:pt x="8127" y="3427"/>
                    <a:pt x="7909" y="2596"/>
                    <a:pt x="6721" y="1766"/>
                  </a:cubicBezTo>
                  <a:cubicBezTo>
                    <a:pt x="6219" y="1417"/>
                    <a:pt x="5452" y="904"/>
                    <a:pt x="4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4"/>
            <p:cNvSpPr/>
            <p:nvPr/>
          </p:nvSpPr>
          <p:spPr>
            <a:xfrm>
              <a:off x="2806078" y="1885859"/>
              <a:ext cx="173745" cy="168998"/>
            </a:xfrm>
            <a:custGeom>
              <a:avLst/>
              <a:gdLst/>
              <a:ahLst/>
              <a:cxnLst/>
              <a:rect l="l" t="t" r="r" b="b"/>
              <a:pathLst>
                <a:path w="2419" h="2353" extrusionOk="0">
                  <a:moveTo>
                    <a:pt x="1036" y="0"/>
                  </a:moveTo>
                  <a:cubicBezTo>
                    <a:pt x="789" y="0"/>
                    <a:pt x="548" y="70"/>
                    <a:pt x="339" y="199"/>
                  </a:cubicBezTo>
                  <a:cubicBezTo>
                    <a:pt x="214" y="402"/>
                    <a:pt x="0" y="781"/>
                    <a:pt x="0" y="1036"/>
                  </a:cubicBezTo>
                  <a:cubicBezTo>
                    <a:pt x="0" y="1764"/>
                    <a:pt x="589" y="2353"/>
                    <a:pt x="1317" y="2353"/>
                  </a:cubicBezTo>
                  <a:cubicBezTo>
                    <a:pt x="1572" y="2353"/>
                    <a:pt x="1952" y="2139"/>
                    <a:pt x="2154" y="2014"/>
                  </a:cubicBezTo>
                  <a:cubicBezTo>
                    <a:pt x="2407" y="1608"/>
                    <a:pt x="2419" y="1095"/>
                    <a:pt x="2187" y="678"/>
                  </a:cubicBezTo>
                  <a:cubicBezTo>
                    <a:pt x="1954" y="260"/>
                    <a:pt x="1514" y="0"/>
                    <a:pt x="10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4"/>
            <p:cNvSpPr/>
            <p:nvPr/>
          </p:nvSpPr>
          <p:spPr>
            <a:xfrm>
              <a:off x="2770525" y="1900224"/>
              <a:ext cx="190336" cy="174888"/>
            </a:xfrm>
            <a:custGeom>
              <a:avLst/>
              <a:gdLst/>
              <a:ahLst/>
              <a:cxnLst/>
              <a:rect l="l" t="t" r="r" b="b"/>
              <a:pathLst>
                <a:path w="2650" h="2435" extrusionOk="0">
                  <a:moveTo>
                    <a:pt x="834" y="0"/>
                  </a:moveTo>
                  <a:lnTo>
                    <a:pt x="834" y="0"/>
                  </a:lnTo>
                  <a:cubicBezTo>
                    <a:pt x="115" y="447"/>
                    <a:pt x="1" y="1450"/>
                    <a:pt x="600" y="2048"/>
                  </a:cubicBezTo>
                  <a:cubicBezTo>
                    <a:pt x="859" y="2309"/>
                    <a:pt x="1195" y="2435"/>
                    <a:pt x="1529" y="2435"/>
                  </a:cubicBezTo>
                  <a:cubicBezTo>
                    <a:pt x="1964" y="2435"/>
                    <a:pt x="2395" y="2221"/>
                    <a:pt x="2649" y="1814"/>
                  </a:cubicBezTo>
                  <a:lnTo>
                    <a:pt x="2649" y="1814"/>
                  </a:lnTo>
                  <a:cubicBezTo>
                    <a:pt x="2436" y="1946"/>
                    <a:pt x="2194" y="2013"/>
                    <a:pt x="1952" y="2013"/>
                  </a:cubicBezTo>
                  <a:cubicBezTo>
                    <a:pt x="1732" y="2013"/>
                    <a:pt x="1512" y="1958"/>
                    <a:pt x="1313" y="1847"/>
                  </a:cubicBezTo>
                  <a:cubicBezTo>
                    <a:pt x="896" y="1615"/>
                    <a:pt x="636" y="1173"/>
                    <a:pt x="636" y="695"/>
                  </a:cubicBezTo>
                  <a:cubicBezTo>
                    <a:pt x="636" y="449"/>
                    <a:pt x="704" y="209"/>
                    <a:pt x="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34"/>
            <p:cNvSpPr/>
            <p:nvPr/>
          </p:nvSpPr>
          <p:spPr>
            <a:xfrm>
              <a:off x="2525027" y="1885859"/>
              <a:ext cx="173960" cy="168998"/>
            </a:xfrm>
            <a:custGeom>
              <a:avLst/>
              <a:gdLst/>
              <a:ahLst/>
              <a:cxnLst/>
              <a:rect l="l" t="t" r="r" b="b"/>
              <a:pathLst>
                <a:path w="2422" h="2353" extrusionOk="0">
                  <a:moveTo>
                    <a:pt x="1036" y="0"/>
                  </a:moveTo>
                  <a:cubicBezTo>
                    <a:pt x="792" y="0"/>
                    <a:pt x="550" y="70"/>
                    <a:pt x="342" y="199"/>
                  </a:cubicBezTo>
                  <a:cubicBezTo>
                    <a:pt x="216" y="402"/>
                    <a:pt x="1" y="781"/>
                    <a:pt x="1" y="1036"/>
                  </a:cubicBezTo>
                  <a:cubicBezTo>
                    <a:pt x="1" y="1764"/>
                    <a:pt x="591" y="2353"/>
                    <a:pt x="1318" y="2353"/>
                  </a:cubicBezTo>
                  <a:cubicBezTo>
                    <a:pt x="1574" y="2353"/>
                    <a:pt x="1953" y="2139"/>
                    <a:pt x="2155" y="2014"/>
                  </a:cubicBezTo>
                  <a:cubicBezTo>
                    <a:pt x="2408" y="1608"/>
                    <a:pt x="2421" y="1097"/>
                    <a:pt x="2188" y="678"/>
                  </a:cubicBezTo>
                  <a:cubicBezTo>
                    <a:pt x="1956" y="260"/>
                    <a:pt x="1516" y="0"/>
                    <a:pt x="10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34"/>
            <p:cNvSpPr/>
            <p:nvPr/>
          </p:nvSpPr>
          <p:spPr>
            <a:xfrm>
              <a:off x="2489618" y="1900224"/>
              <a:ext cx="190336" cy="174888"/>
            </a:xfrm>
            <a:custGeom>
              <a:avLst/>
              <a:gdLst/>
              <a:ahLst/>
              <a:cxnLst/>
              <a:rect l="l" t="t" r="r" b="b"/>
              <a:pathLst>
                <a:path w="2650" h="2435" extrusionOk="0">
                  <a:moveTo>
                    <a:pt x="835" y="0"/>
                  </a:moveTo>
                  <a:cubicBezTo>
                    <a:pt x="115" y="447"/>
                    <a:pt x="1" y="1450"/>
                    <a:pt x="600" y="2048"/>
                  </a:cubicBezTo>
                  <a:cubicBezTo>
                    <a:pt x="860" y="2309"/>
                    <a:pt x="1195" y="2435"/>
                    <a:pt x="1529" y="2435"/>
                  </a:cubicBezTo>
                  <a:cubicBezTo>
                    <a:pt x="1964" y="2435"/>
                    <a:pt x="2396" y="2221"/>
                    <a:pt x="2649" y="1814"/>
                  </a:cubicBezTo>
                  <a:lnTo>
                    <a:pt x="2649" y="1814"/>
                  </a:lnTo>
                  <a:cubicBezTo>
                    <a:pt x="2436" y="1946"/>
                    <a:pt x="2194" y="2013"/>
                    <a:pt x="1952" y="2013"/>
                  </a:cubicBezTo>
                  <a:cubicBezTo>
                    <a:pt x="1732" y="2013"/>
                    <a:pt x="1512" y="1958"/>
                    <a:pt x="1313" y="1847"/>
                  </a:cubicBezTo>
                  <a:cubicBezTo>
                    <a:pt x="896" y="1615"/>
                    <a:pt x="636" y="1173"/>
                    <a:pt x="636" y="695"/>
                  </a:cubicBezTo>
                  <a:cubicBezTo>
                    <a:pt x="636" y="449"/>
                    <a:pt x="704" y="209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34"/>
            <p:cNvSpPr/>
            <p:nvPr/>
          </p:nvSpPr>
          <p:spPr>
            <a:xfrm>
              <a:off x="2642677" y="2203318"/>
              <a:ext cx="194574" cy="103065"/>
            </a:xfrm>
            <a:custGeom>
              <a:avLst/>
              <a:gdLst/>
              <a:ahLst/>
              <a:cxnLst/>
              <a:rect l="l" t="t" r="r" b="b"/>
              <a:pathLst>
                <a:path w="2709" h="1435" extrusionOk="0">
                  <a:moveTo>
                    <a:pt x="829" y="1"/>
                  </a:moveTo>
                  <a:cubicBezTo>
                    <a:pt x="566" y="1"/>
                    <a:pt x="217" y="70"/>
                    <a:pt x="1" y="434"/>
                  </a:cubicBezTo>
                  <a:lnTo>
                    <a:pt x="1355" y="1435"/>
                  </a:lnTo>
                  <a:lnTo>
                    <a:pt x="2709" y="434"/>
                  </a:lnTo>
                  <a:cubicBezTo>
                    <a:pt x="2492" y="70"/>
                    <a:pt x="2143" y="1"/>
                    <a:pt x="1880" y="1"/>
                  </a:cubicBezTo>
                  <a:close/>
                </a:path>
              </a:pathLst>
            </a:custGeom>
            <a:solidFill>
              <a:srgbClr val="EBA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4"/>
            <p:cNvSpPr/>
            <p:nvPr/>
          </p:nvSpPr>
          <p:spPr>
            <a:xfrm>
              <a:off x="2628886" y="2220053"/>
              <a:ext cx="222298" cy="99690"/>
            </a:xfrm>
            <a:custGeom>
              <a:avLst/>
              <a:gdLst/>
              <a:ahLst/>
              <a:cxnLst/>
              <a:rect l="l" t="t" r="r" b="b"/>
              <a:pathLst>
                <a:path w="3095" h="1388" extrusionOk="0">
                  <a:moveTo>
                    <a:pt x="1" y="1"/>
                  </a:moveTo>
                  <a:lnTo>
                    <a:pt x="1" y="1"/>
                  </a:lnTo>
                  <a:cubicBezTo>
                    <a:pt x="50" y="482"/>
                    <a:pt x="313" y="886"/>
                    <a:pt x="710" y="1139"/>
                  </a:cubicBezTo>
                  <a:cubicBezTo>
                    <a:pt x="964" y="1304"/>
                    <a:pt x="1255" y="1387"/>
                    <a:pt x="1547" y="1387"/>
                  </a:cubicBezTo>
                  <a:cubicBezTo>
                    <a:pt x="1838" y="1387"/>
                    <a:pt x="2130" y="1304"/>
                    <a:pt x="2385" y="1139"/>
                  </a:cubicBezTo>
                  <a:cubicBezTo>
                    <a:pt x="2780" y="886"/>
                    <a:pt x="3043" y="482"/>
                    <a:pt x="3094" y="1"/>
                  </a:cubicBezTo>
                  <a:lnTo>
                    <a:pt x="3094" y="1"/>
                  </a:lnTo>
                  <a:cubicBezTo>
                    <a:pt x="2902" y="206"/>
                    <a:pt x="2634" y="323"/>
                    <a:pt x="2353" y="325"/>
                  </a:cubicBezTo>
                  <a:lnTo>
                    <a:pt x="740" y="325"/>
                  </a:lnTo>
                  <a:cubicBezTo>
                    <a:pt x="459" y="323"/>
                    <a:pt x="193" y="206"/>
                    <a:pt x="1" y="1"/>
                  </a:cubicBezTo>
                  <a:close/>
                </a:path>
              </a:pathLst>
            </a:custGeom>
            <a:solidFill>
              <a:srgbClr val="FFC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4"/>
            <p:cNvSpPr/>
            <p:nvPr/>
          </p:nvSpPr>
          <p:spPr>
            <a:xfrm>
              <a:off x="2584427" y="1994025"/>
              <a:ext cx="29951" cy="35337"/>
            </a:xfrm>
            <a:custGeom>
              <a:avLst/>
              <a:gdLst/>
              <a:ahLst/>
              <a:cxnLst/>
              <a:rect l="l" t="t" r="r" b="b"/>
              <a:pathLst>
                <a:path w="417" h="492" extrusionOk="0">
                  <a:moveTo>
                    <a:pt x="210" y="1"/>
                  </a:moveTo>
                  <a:cubicBezTo>
                    <a:pt x="206" y="1"/>
                    <a:pt x="201" y="1"/>
                    <a:pt x="196" y="1"/>
                  </a:cubicBezTo>
                  <a:cubicBezTo>
                    <a:pt x="85" y="11"/>
                    <a:pt x="1" y="104"/>
                    <a:pt x="3" y="215"/>
                  </a:cubicBezTo>
                  <a:lnTo>
                    <a:pt x="3" y="276"/>
                  </a:lnTo>
                  <a:cubicBezTo>
                    <a:pt x="1" y="387"/>
                    <a:pt x="85" y="481"/>
                    <a:pt x="196" y="491"/>
                  </a:cubicBezTo>
                  <a:cubicBezTo>
                    <a:pt x="201" y="491"/>
                    <a:pt x="206" y="491"/>
                    <a:pt x="210" y="491"/>
                  </a:cubicBezTo>
                  <a:cubicBezTo>
                    <a:pt x="323" y="491"/>
                    <a:pt x="416" y="398"/>
                    <a:pt x="416" y="284"/>
                  </a:cubicBezTo>
                  <a:lnTo>
                    <a:pt x="416" y="208"/>
                  </a:lnTo>
                  <a:cubicBezTo>
                    <a:pt x="416" y="94"/>
                    <a:pt x="323" y="1"/>
                    <a:pt x="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4"/>
            <p:cNvSpPr/>
            <p:nvPr/>
          </p:nvSpPr>
          <p:spPr>
            <a:xfrm>
              <a:off x="2553111" y="1948489"/>
              <a:ext cx="42736" cy="32967"/>
            </a:xfrm>
            <a:custGeom>
              <a:avLst/>
              <a:gdLst/>
              <a:ahLst/>
              <a:cxnLst/>
              <a:rect l="l" t="t" r="r" b="b"/>
              <a:pathLst>
                <a:path w="595" h="459" extrusionOk="0">
                  <a:moveTo>
                    <a:pt x="241" y="1"/>
                  </a:moveTo>
                  <a:cubicBezTo>
                    <a:pt x="168" y="1"/>
                    <a:pt x="98" y="38"/>
                    <a:pt x="58" y="106"/>
                  </a:cubicBezTo>
                  <a:cubicBezTo>
                    <a:pt x="0" y="205"/>
                    <a:pt x="33" y="333"/>
                    <a:pt x="131" y="392"/>
                  </a:cubicBezTo>
                  <a:lnTo>
                    <a:pt x="199" y="430"/>
                  </a:lnTo>
                  <a:cubicBezTo>
                    <a:pt x="230" y="448"/>
                    <a:pt x="267" y="458"/>
                    <a:pt x="303" y="458"/>
                  </a:cubicBezTo>
                  <a:cubicBezTo>
                    <a:pt x="518" y="457"/>
                    <a:pt x="594" y="174"/>
                    <a:pt x="409" y="65"/>
                  </a:cubicBezTo>
                  <a:lnTo>
                    <a:pt x="341" y="27"/>
                  </a:lnTo>
                  <a:cubicBezTo>
                    <a:pt x="309" y="9"/>
                    <a:pt x="275" y="1"/>
                    <a:pt x="2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4"/>
            <p:cNvSpPr/>
            <p:nvPr/>
          </p:nvSpPr>
          <p:spPr>
            <a:xfrm>
              <a:off x="2603245" y="1948130"/>
              <a:ext cx="43454" cy="33397"/>
            </a:xfrm>
            <a:custGeom>
              <a:avLst/>
              <a:gdLst/>
              <a:ahLst/>
              <a:cxnLst/>
              <a:rect l="l" t="t" r="r" b="b"/>
              <a:pathLst>
                <a:path w="605" h="465" extrusionOk="0">
                  <a:moveTo>
                    <a:pt x="363" y="1"/>
                  </a:moveTo>
                  <a:cubicBezTo>
                    <a:pt x="326" y="1"/>
                    <a:pt x="288" y="11"/>
                    <a:pt x="253" y="32"/>
                  </a:cubicBezTo>
                  <a:lnTo>
                    <a:pt x="186" y="71"/>
                  </a:lnTo>
                  <a:cubicBezTo>
                    <a:pt x="0" y="179"/>
                    <a:pt x="76" y="463"/>
                    <a:pt x="292" y="463"/>
                  </a:cubicBezTo>
                  <a:lnTo>
                    <a:pt x="292" y="465"/>
                  </a:lnTo>
                  <a:cubicBezTo>
                    <a:pt x="328" y="465"/>
                    <a:pt x="364" y="455"/>
                    <a:pt x="396" y="437"/>
                  </a:cubicBezTo>
                  <a:lnTo>
                    <a:pt x="464" y="397"/>
                  </a:lnTo>
                  <a:cubicBezTo>
                    <a:pt x="568" y="341"/>
                    <a:pt x="604" y="209"/>
                    <a:pt x="545" y="106"/>
                  </a:cubicBezTo>
                  <a:cubicBezTo>
                    <a:pt x="506" y="38"/>
                    <a:pt x="436" y="1"/>
                    <a:pt x="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4"/>
            <p:cNvSpPr/>
            <p:nvPr/>
          </p:nvSpPr>
          <p:spPr>
            <a:xfrm>
              <a:off x="2865118" y="1994025"/>
              <a:ext cx="30023" cy="35337"/>
            </a:xfrm>
            <a:custGeom>
              <a:avLst/>
              <a:gdLst/>
              <a:ahLst/>
              <a:cxnLst/>
              <a:rect l="l" t="t" r="r" b="b"/>
              <a:pathLst>
                <a:path w="418" h="492" extrusionOk="0">
                  <a:moveTo>
                    <a:pt x="212" y="1"/>
                  </a:moveTo>
                  <a:cubicBezTo>
                    <a:pt x="207" y="1"/>
                    <a:pt x="202" y="1"/>
                    <a:pt x="197" y="1"/>
                  </a:cubicBezTo>
                  <a:cubicBezTo>
                    <a:pt x="87" y="11"/>
                    <a:pt x="1" y="104"/>
                    <a:pt x="2" y="215"/>
                  </a:cubicBezTo>
                  <a:lnTo>
                    <a:pt x="2" y="276"/>
                  </a:lnTo>
                  <a:cubicBezTo>
                    <a:pt x="1" y="387"/>
                    <a:pt x="85" y="481"/>
                    <a:pt x="197" y="491"/>
                  </a:cubicBezTo>
                  <a:cubicBezTo>
                    <a:pt x="202" y="491"/>
                    <a:pt x="207" y="491"/>
                    <a:pt x="212" y="491"/>
                  </a:cubicBezTo>
                  <a:cubicBezTo>
                    <a:pt x="324" y="491"/>
                    <a:pt x="417" y="398"/>
                    <a:pt x="416" y="284"/>
                  </a:cubicBezTo>
                  <a:lnTo>
                    <a:pt x="416" y="208"/>
                  </a:lnTo>
                  <a:cubicBezTo>
                    <a:pt x="417" y="94"/>
                    <a:pt x="324" y="1"/>
                    <a:pt x="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4"/>
            <p:cNvSpPr/>
            <p:nvPr/>
          </p:nvSpPr>
          <p:spPr>
            <a:xfrm>
              <a:off x="2884224" y="1948130"/>
              <a:ext cx="43454" cy="33397"/>
            </a:xfrm>
            <a:custGeom>
              <a:avLst/>
              <a:gdLst/>
              <a:ahLst/>
              <a:cxnLst/>
              <a:rect l="l" t="t" r="r" b="b"/>
              <a:pathLst>
                <a:path w="605" h="465" extrusionOk="0">
                  <a:moveTo>
                    <a:pt x="363" y="1"/>
                  </a:moveTo>
                  <a:cubicBezTo>
                    <a:pt x="325" y="1"/>
                    <a:pt x="287" y="11"/>
                    <a:pt x="252" y="32"/>
                  </a:cubicBezTo>
                  <a:lnTo>
                    <a:pt x="184" y="71"/>
                  </a:lnTo>
                  <a:cubicBezTo>
                    <a:pt x="1" y="179"/>
                    <a:pt x="77" y="463"/>
                    <a:pt x="290" y="463"/>
                  </a:cubicBezTo>
                  <a:lnTo>
                    <a:pt x="290" y="465"/>
                  </a:lnTo>
                  <a:cubicBezTo>
                    <a:pt x="328" y="465"/>
                    <a:pt x="365" y="455"/>
                    <a:pt x="396" y="437"/>
                  </a:cubicBezTo>
                  <a:lnTo>
                    <a:pt x="464" y="397"/>
                  </a:lnTo>
                  <a:cubicBezTo>
                    <a:pt x="568" y="341"/>
                    <a:pt x="605" y="209"/>
                    <a:pt x="545" y="106"/>
                  </a:cubicBezTo>
                  <a:cubicBezTo>
                    <a:pt x="506" y="38"/>
                    <a:pt x="435" y="1"/>
                    <a:pt x="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4"/>
            <p:cNvSpPr/>
            <p:nvPr/>
          </p:nvSpPr>
          <p:spPr>
            <a:xfrm>
              <a:off x="2833515" y="1948202"/>
              <a:ext cx="43310" cy="33254"/>
            </a:xfrm>
            <a:custGeom>
              <a:avLst/>
              <a:gdLst/>
              <a:ahLst/>
              <a:cxnLst/>
              <a:rect l="l" t="t" r="r" b="b"/>
              <a:pathLst>
                <a:path w="603" h="463" extrusionOk="0">
                  <a:moveTo>
                    <a:pt x="242" y="1"/>
                  </a:moveTo>
                  <a:cubicBezTo>
                    <a:pt x="169" y="1"/>
                    <a:pt x="98" y="38"/>
                    <a:pt x="60" y="107"/>
                  </a:cubicBezTo>
                  <a:cubicBezTo>
                    <a:pt x="0" y="208"/>
                    <a:pt x="37" y="338"/>
                    <a:pt x="138" y="396"/>
                  </a:cubicBezTo>
                  <a:lnTo>
                    <a:pt x="206" y="434"/>
                  </a:lnTo>
                  <a:cubicBezTo>
                    <a:pt x="239" y="452"/>
                    <a:pt x="275" y="462"/>
                    <a:pt x="311" y="462"/>
                  </a:cubicBezTo>
                  <a:cubicBezTo>
                    <a:pt x="527" y="461"/>
                    <a:pt x="603" y="178"/>
                    <a:pt x="417" y="69"/>
                  </a:cubicBezTo>
                  <a:lnTo>
                    <a:pt x="350" y="31"/>
                  </a:lnTo>
                  <a:cubicBezTo>
                    <a:pt x="316" y="11"/>
                    <a:pt x="278" y="1"/>
                    <a:pt x="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4"/>
            <p:cNvSpPr/>
            <p:nvPr/>
          </p:nvSpPr>
          <p:spPr>
            <a:xfrm>
              <a:off x="2669324" y="2126396"/>
              <a:ext cx="141423" cy="56883"/>
            </a:xfrm>
            <a:custGeom>
              <a:avLst/>
              <a:gdLst/>
              <a:ahLst/>
              <a:cxnLst/>
              <a:rect l="l" t="t" r="r" b="b"/>
              <a:pathLst>
                <a:path w="1969" h="792" extrusionOk="0">
                  <a:moveTo>
                    <a:pt x="241" y="1"/>
                  </a:moveTo>
                  <a:cubicBezTo>
                    <a:pt x="202" y="1"/>
                    <a:pt x="163" y="12"/>
                    <a:pt x="128" y="34"/>
                  </a:cubicBezTo>
                  <a:cubicBezTo>
                    <a:pt x="28" y="97"/>
                    <a:pt x="0" y="228"/>
                    <a:pt x="63" y="325"/>
                  </a:cubicBezTo>
                  <a:cubicBezTo>
                    <a:pt x="75" y="345"/>
                    <a:pt x="364" y="792"/>
                    <a:pt x="984" y="792"/>
                  </a:cubicBezTo>
                  <a:lnTo>
                    <a:pt x="984" y="790"/>
                  </a:lnTo>
                  <a:cubicBezTo>
                    <a:pt x="1603" y="790"/>
                    <a:pt x="1893" y="344"/>
                    <a:pt x="1906" y="325"/>
                  </a:cubicBezTo>
                  <a:cubicBezTo>
                    <a:pt x="1969" y="226"/>
                    <a:pt x="1939" y="97"/>
                    <a:pt x="1841" y="34"/>
                  </a:cubicBezTo>
                  <a:cubicBezTo>
                    <a:pt x="1806" y="12"/>
                    <a:pt x="1767" y="1"/>
                    <a:pt x="1728" y="1"/>
                  </a:cubicBezTo>
                  <a:cubicBezTo>
                    <a:pt x="1658" y="1"/>
                    <a:pt x="1590" y="35"/>
                    <a:pt x="1550" y="97"/>
                  </a:cubicBezTo>
                  <a:cubicBezTo>
                    <a:pt x="1542" y="109"/>
                    <a:pt x="1363" y="368"/>
                    <a:pt x="984" y="368"/>
                  </a:cubicBezTo>
                  <a:cubicBezTo>
                    <a:pt x="604" y="368"/>
                    <a:pt x="427" y="112"/>
                    <a:pt x="419" y="97"/>
                  </a:cubicBezTo>
                  <a:cubicBezTo>
                    <a:pt x="379" y="35"/>
                    <a:pt x="311" y="1"/>
                    <a:pt x="241" y="1"/>
                  </a:cubicBezTo>
                  <a:close/>
                </a:path>
              </a:pathLst>
            </a:custGeom>
            <a:solidFill>
              <a:srgbClr val="EBA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4"/>
            <p:cNvSpPr/>
            <p:nvPr/>
          </p:nvSpPr>
          <p:spPr>
            <a:xfrm>
              <a:off x="2612151" y="2215644"/>
              <a:ext cx="256487" cy="52574"/>
            </a:xfrm>
            <a:custGeom>
              <a:avLst/>
              <a:gdLst/>
              <a:ahLst/>
              <a:cxnLst/>
              <a:rect l="l" t="t" r="r" b="b"/>
              <a:pathLst>
                <a:path w="3571" h="732" extrusionOk="0">
                  <a:moveTo>
                    <a:pt x="232" y="1"/>
                  </a:moveTo>
                  <a:cubicBezTo>
                    <a:pt x="183" y="1"/>
                    <a:pt x="133" y="18"/>
                    <a:pt x="93" y="52"/>
                  </a:cubicBezTo>
                  <a:cubicBezTo>
                    <a:pt x="5" y="131"/>
                    <a:pt x="0" y="270"/>
                    <a:pt x="85" y="355"/>
                  </a:cubicBezTo>
                  <a:cubicBezTo>
                    <a:pt x="318" y="595"/>
                    <a:pt x="637" y="730"/>
                    <a:pt x="973" y="732"/>
                  </a:cubicBezTo>
                  <a:lnTo>
                    <a:pt x="2586" y="732"/>
                  </a:lnTo>
                  <a:cubicBezTo>
                    <a:pt x="2924" y="730"/>
                    <a:pt x="3246" y="593"/>
                    <a:pt x="3481" y="350"/>
                  </a:cubicBezTo>
                  <a:cubicBezTo>
                    <a:pt x="3570" y="255"/>
                    <a:pt x="3552" y="103"/>
                    <a:pt x="3443" y="34"/>
                  </a:cubicBezTo>
                  <a:cubicBezTo>
                    <a:pt x="3408" y="12"/>
                    <a:pt x="3368" y="1"/>
                    <a:pt x="3329" y="1"/>
                  </a:cubicBezTo>
                  <a:cubicBezTo>
                    <a:pt x="3271" y="1"/>
                    <a:pt x="3214" y="24"/>
                    <a:pt x="3172" y="67"/>
                  </a:cubicBezTo>
                  <a:cubicBezTo>
                    <a:pt x="3020" y="227"/>
                    <a:pt x="2808" y="317"/>
                    <a:pt x="2586" y="318"/>
                  </a:cubicBezTo>
                  <a:lnTo>
                    <a:pt x="973" y="318"/>
                  </a:lnTo>
                  <a:cubicBezTo>
                    <a:pt x="751" y="317"/>
                    <a:pt x="540" y="226"/>
                    <a:pt x="386" y="67"/>
                  </a:cubicBezTo>
                  <a:cubicBezTo>
                    <a:pt x="345" y="23"/>
                    <a:pt x="289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1" name="Google Shape;2551;p34"/>
          <p:cNvGrpSpPr/>
          <p:nvPr/>
        </p:nvGrpSpPr>
        <p:grpSpPr>
          <a:xfrm>
            <a:off x="6890417" y="1536333"/>
            <a:ext cx="1161981" cy="1195203"/>
            <a:chOff x="3342873" y="1486300"/>
            <a:chExt cx="772190" cy="1002716"/>
          </a:xfrm>
        </p:grpSpPr>
        <p:sp>
          <p:nvSpPr>
            <p:cNvPr id="2552" name="Google Shape;2552;p34"/>
            <p:cNvSpPr/>
            <p:nvPr/>
          </p:nvSpPr>
          <p:spPr>
            <a:xfrm>
              <a:off x="3418361" y="1486659"/>
              <a:ext cx="641110" cy="350350"/>
            </a:xfrm>
            <a:custGeom>
              <a:avLst/>
              <a:gdLst/>
              <a:ahLst/>
              <a:cxnLst/>
              <a:rect l="l" t="t" r="r" b="b"/>
              <a:pathLst>
                <a:path w="8926" h="4878" extrusionOk="0">
                  <a:moveTo>
                    <a:pt x="4323" y="0"/>
                  </a:moveTo>
                  <a:cubicBezTo>
                    <a:pt x="4323" y="0"/>
                    <a:pt x="4324" y="0"/>
                    <a:pt x="4324" y="0"/>
                  </a:cubicBezTo>
                  <a:lnTo>
                    <a:pt x="4324" y="0"/>
                  </a:lnTo>
                  <a:cubicBezTo>
                    <a:pt x="4324" y="0"/>
                    <a:pt x="4324" y="0"/>
                    <a:pt x="4325" y="0"/>
                  </a:cubicBezTo>
                  <a:close/>
                  <a:moveTo>
                    <a:pt x="4324" y="0"/>
                  </a:moveTo>
                  <a:lnTo>
                    <a:pt x="4324" y="0"/>
                  </a:lnTo>
                  <a:cubicBezTo>
                    <a:pt x="3168" y="0"/>
                    <a:pt x="2185" y="621"/>
                    <a:pt x="1843" y="1292"/>
                  </a:cubicBezTo>
                  <a:cubicBezTo>
                    <a:pt x="1357" y="1292"/>
                    <a:pt x="913" y="1496"/>
                    <a:pt x="561" y="1762"/>
                  </a:cubicBezTo>
                  <a:cubicBezTo>
                    <a:pt x="382" y="2000"/>
                    <a:pt x="0" y="2501"/>
                    <a:pt x="0" y="2630"/>
                  </a:cubicBezTo>
                  <a:cubicBezTo>
                    <a:pt x="0" y="2733"/>
                    <a:pt x="399" y="4877"/>
                    <a:pt x="399" y="4877"/>
                  </a:cubicBezTo>
                  <a:lnTo>
                    <a:pt x="8629" y="4877"/>
                  </a:lnTo>
                  <a:cubicBezTo>
                    <a:pt x="8775" y="4050"/>
                    <a:pt x="8925" y="3120"/>
                    <a:pt x="8925" y="2912"/>
                  </a:cubicBezTo>
                  <a:cubicBezTo>
                    <a:pt x="8925" y="2520"/>
                    <a:pt x="7061" y="1"/>
                    <a:pt x="4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4"/>
            <p:cNvSpPr/>
            <p:nvPr/>
          </p:nvSpPr>
          <p:spPr>
            <a:xfrm>
              <a:off x="3398250" y="1612565"/>
              <a:ext cx="639817" cy="323776"/>
            </a:xfrm>
            <a:custGeom>
              <a:avLst/>
              <a:gdLst/>
              <a:ahLst/>
              <a:cxnLst/>
              <a:rect l="l" t="t" r="r" b="b"/>
              <a:pathLst>
                <a:path w="8908" h="4508" extrusionOk="0">
                  <a:moveTo>
                    <a:pt x="841" y="1"/>
                  </a:moveTo>
                  <a:cubicBezTo>
                    <a:pt x="326" y="391"/>
                    <a:pt x="1" y="917"/>
                    <a:pt x="1" y="1150"/>
                  </a:cubicBezTo>
                  <a:cubicBezTo>
                    <a:pt x="1" y="1544"/>
                    <a:pt x="545" y="4507"/>
                    <a:pt x="545" y="4507"/>
                  </a:cubicBezTo>
                  <a:lnTo>
                    <a:pt x="8659" y="4507"/>
                  </a:lnTo>
                  <a:cubicBezTo>
                    <a:pt x="8659" y="4507"/>
                    <a:pt x="8780" y="3854"/>
                    <a:pt x="8908" y="3121"/>
                  </a:cubicBezTo>
                  <a:cubicBezTo>
                    <a:pt x="8797" y="2869"/>
                    <a:pt x="8646" y="2638"/>
                    <a:pt x="8464" y="2434"/>
                  </a:cubicBezTo>
                  <a:cubicBezTo>
                    <a:pt x="8525" y="1935"/>
                    <a:pt x="8428" y="1503"/>
                    <a:pt x="8241" y="1160"/>
                  </a:cubicBezTo>
                  <a:cubicBezTo>
                    <a:pt x="7940" y="612"/>
                    <a:pt x="7407" y="338"/>
                    <a:pt x="6873" y="338"/>
                  </a:cubicBezTo>
                  <a:cubicBezTo>
                    <a:pt x="6573" y="338"/>
                    <a:pt x="6272" y="425"/>
                    <a:pt x="6014" y="600"/>
                  </a:cubicBezTo>
                  <a:lnTo>
                    <a:pt x="2965" y="600"/>
                  </a:lnTo>
                  <a:cubicBezTo>
                    <a:pt x="2598" y="600"/>
                    <a:pt x="2267" y="820"/>
                    <a:pt x="2125" y="1159"/>
                  </a:cubicBezTo>
                  <a:lnTo>
                    <a:pt x="2019" y="1413"/>
                  </a:lnTo>
                  <a:lnTo>
                    <a:pt x="2351" y="2626"/>
                  </a:lnTo>
                  <a:lnTo>
                    <a:pt x="1508" y="2626"/>
                  </a:lnTo>
                  <a:cubicBezTo>
                    <a:pt x="1131" y="2623"/>
                    <a:pt x="811" y="2347"/>
                    <a:pt x="755" y="1974"/>
                  </a:cubicBezTo>
                  <a:cubicBezTo>
                    <a:pt x="671" y="1418"/>
                    <a:pt x="563" y="691"/>
                    <a:pt x="563" y="588"/>
                  </a:cubicBezTo>
                  <a:cubicBezTo>
                    <a:pt x="563" y="459"/>
                    <a:pt x="664" y="239"/>
                    <a:pt x="8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4"/>
            <p:cNvSpPr/>
            <p:nvPr/>
          </p:nvSpPr>
          <p:spPr>
            <a:xfrm>
              <a:off x="3703506" y="1511797"/>
              <a:ext cx="210735" cy="163468"/>
            </a:xfrm>
            <a:custGeom>
              <a:avLst/>
              <a:gdLst/>
              <a:ahLst/>
              <a:cxnLst/>
              <a:rect l="l" t="t" r="r" b="b"/>
              <a:pathLst>
                <a:path w="2934" h="2276" extrusionOk="0">
                  <a:moveTo>
                    <a:pt x="1" y="1994"/>
                  </a:moveTo>
                  <a:lnTo>
                    <a:pt x="1" y="1996"/>
                  </a:lnTo>
                  <a:cubicBezTo>
                    <a:pt x="1" y="1996"/>
                    <a:pt x="1" y="1995"/>
                    <a:pt x="1" y="1995"/>
                  </a:cubicBezTo>
                  <a:lnTo>
                    <a:pt x="1" y="1995"/>
                  </a:lnTo>
                  <a:lnTo>
                    <a:pt x="1" y="1994"/>
                  </a:lnTo>
                  <a:close/>
                  <a:moveTo>
                    <a:pt x="2125" y="1"/>
                  </a:moveTo>
                  <a:cubicBezTo>
                    <a:pt x="1075" y="168"/>
                    <a:pt x="235" y="958"/>
                    <a:pt x="1" y="1995"/>
                  </a:cubicBezTo>
                  <a:lnTo>
                    <a:pt x="1" y="1995"/>
                  </a:lnTo>
                  <a:lnTo>
                    <a:pt x="222" y="2276"/>
                  </a:lnTo>
                  <a:lnTo>
                    <a:pt x="434" y="1994"/>
                  </a:lnTo>
                  <a:cubicBezTo>
                    <a:pt x="690" y="1050"/>
                    <a:pt x="1547" y="393"/>
                    <a:pt x="2527" y="391"/>
                  </a:cubicBezTo>
                  <a:cubicBezTo>
                    <a:pt x="2648" y="391"/>
                    <a:pt x="2808" y="403"/>
                    <a:pt x="2934" y="413"/>
                  </a:cubicBezTo>
                  <a:cubicBezTo>
                    <a:pt x="2676" y="254"/>
                    <a:pt x="2404" y="117"/>
                    <a:pt x="2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4"/>
            <p:cNvSpPr/>
            <p:nvPr/>
          </p:nvSpPr>
          <p:spPr>
            <a:xfrm>
              <a:off x="3596702" y="1486300"/>
              <a:ext cx="168071" cy="170435"/>
            </a:xfrm>
            <a:custGeom>
              <a:avLst/>
              <a:gdLst/>
              <a:ahLst/>
              <a:cxnLst/>
              <a:rect l="l" t="t" r="r" b="b"/>
              <a:pathLst>
                <a:path w="2340" h="2373" extrusionOk="0">
                  <a:moveTo>
                    <a:pt x="1842" y="0"/>
                  </a:moveTo>
                  <a:cubicBezTo>
                    <a:pt x="1698" y="0"/>
                    <a:pt x="1555" y="10"/>
                    <a:pt x="1413" y="28"/>
                  </a:cubicBezTo>
                  <a:cubicBezTo>
                    <a:pt x="649" y="591"/>
                    <a:pt x="141" y="1434"/>
                    <a:pt x="0" y="2372"/>
                  </a:cubicBezTo>
                  <a:lnTo>
                    <a:pt x="430" y="2349"/>
                  </a:lnTo>
                  <a:cubicBezTo>
                    <a:pt x="593" y="1439"/>
                    <a:pt x="1147" y="647"/>
                    <a:pt x="1947" y="182"/>
                  </a:cubicBezTo>
                  <a:cubicBezTo>
                    <a:pt x="2019" y="141"/>
                    <a:pt x="2224" y="68"/>
                    <a:pt x="2340" y="28"/>
                  </a:cubicBezTo>
                  <a:cubicBezTo>
                    <a:pt x="2174" y="10"/>
                    <a:pt x="2009" y="0"/>
                    <a:pt x="18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4"/>
            <p:cNvSpPr/>
            <p:nvPr/>
          </p:nvSpPr>
          <p:spPr>
            <a:xfrm>
              <a:off x="3593686" y="1655588"/>
              <a:ext cx="33973" cy="54226"/>
            </a:xfrm>
            <a:custGeom>
              <a:avLst/>
              <a:gdLst/>
              <a:ahLst/>
              <a:cxnLst/>
              <a:rect l="l" t="t" r="r" b="b"/>
              <a:pathLst>
                <a:path w="473" h="755" extrusionOk="0">
                  <a:moveTo>
                    <a:pt x="246" y="1"/>
                  </a:moveTo>
                  <a:cubicBezTo>
                    <a:pt x="176" y="1"/>
                    <a:pt x="109" y="9"/>
                    <a:pt x="42" y="24"/>
                  </a:cubicBezTo>
                  <a:cubicBezTo>
                    <a:pt x="16" y="194"/>
                    <a:pt x="3" y="366"/>
                    <a:pt x="3" y="538"/>
                  </a:cubicBezTo>
                  <a:cubicBezTo>
                    <a:pt x="1" y="644"/>
                    <a:pt x="75" y="733"/>
                    <a:pt x="180" y="752"/>
                  </a:cubicBezTo>
                  <a:cubicBezTo>
                    <a:pt x="191" y="754"/>
                    <a:pt x="203" y="755"/>
                    <a:pt x="215" y="755"/>
                  </a:cubicBezTo>
                  <a:cubicBezTo>
                    <a:pt x="328" y="755"/>
                    <a:pt x="424" y="662"/>
                    <a:pt x="424" y="545"/>
                  </a:cubicBezTo>
                  <a:cubicBezTo>
                    <a:pt x="424" y="361"/>
                    <a:pt x="439" y="181"/>
                    <a:pt x="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4"/>
            <p:cNvSpPr/>
            <p:nvPr/>
          </p:nvSpPr>
          <p:spPr>
            <a:xfrm>
              <a:off x="3699125" y="1655731"/>
              <a:ext cx="35625" cy="55519"/>
            </a:xfrm>
            <a:custGeom>
              <a:avLst/>
              <a:gdLst/>
              <a:ahLst/>
              <a:cxnLst/>
              <a:rect l="l" t="t" r="r" b="b"/>
              <a:pathLst>
                <a:path w="496" h="773" extrusionOk="0">
                  <a:moveTo>
                    <a:pt x="62" y="0"/>
                  </a:moveTo>
                  <a:cubicBezTo>
                    <a:pt x="20" y="184"/>
                    <a:pt x="0" y="372"/>
                    <a:pt x="0" y="561"/>
                  </a:cubicBezTo>
                  <a:cubicBezTo>
                    <a:pt x="0" y="679"/>
                    <a:pt x="95" y="772"/>
                    <a:pt x="209" y="772"/>
                  </a:cubicBezTo>
                  <a:cubicBezTo>
                    <a:pt x="217" y="772"/>
                    <a:pt x="224" y="772"/>
                    <a:pt x="232" y="771"/>
                  </a:cubicBezTo>
                  <a:cubicBezTo>
                    <a:pt x="341" y="758"/>
                    <a:pt x="422" y="664"/>
                    <a:pt x="421" y="554"/>
                  </a:cubicBezTo>
                  <a:cubicBezTo>
                    <a:pt x="422" y="366"/>
                    <a:pt x="447" y="181"/>
                    <a:pt x="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4"/>
            <p:cNvSpPr/>
            <p:nvPr/>
          </p:nvSpPr>
          <p:spPr>
            <a:xfrm>
              <a:off x="3342873" y="1915588"/>
              <a:ext cx="245785" cy="227677"/>
            </a:xfrm>
            <a:custGeom>
              <a:avLst/>
              <a:gdLst/>
              <a:ahLst/>
              <a:cxnLst/>
              <a:rect l="l" t="t" r="r" b="b"/>
              <a:pathLst>
                <a:path w="3422" h="3170" extrusionOk="0">
                  <a:moveTo>
                    <a:pt x="841" y="1"/>
                  </a:moveTo>
                  <a:cubicBezTo>
                    <a:pt x="620" y="1"/>
                    <a:pt x="401" y="132"/>
                    <a:pt x="325" y="382"/>
                  </a:cubicBezTo>
                  <a:cubicBezTo>
                    <a:pt x="1" y="1428"/>
                    <a:pt x="404" y="2563"/>
                    <a:pt x="1316" y="3170"/>
                  </a:cubicBezTo>
                  <a:lnTo>
                    <a:pt x="3422" y="1415"/>
                  </a:lnTo>
                  <a:lnTo>
                    <a:pt x="1316" y="290"/>
                  </a:lnTo>
                  <a:cubicBezTo>
                    <a:pt x="1214" y="94"/>
                    <a:pt x="1027" y="1"/>
                    <a:pt x="841" y="1"/>
                  </a:cubicBezTo>
                  <a:close/>
                </a:path>
              </a:pathLst>
            </a:custGeom>
            <a:solidFill>
              <a:srgbClr val="EBA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4"/>
            <p:cNvSpPr/>
            <p:nvPr/>
          </p:nvSpPr>
          <p:spPr>
            <a:xfrm>
              <a:off x="3869278" y="1915588"/>
              <a:ext cx="245785" cy="227677"/>
            </a:xfrm>
            <a:custGeom>
              <a:avLst/>
              <a:gdLst/>
              <a:ahLst/>
              <a:cxnLst/>
              <a:rect l="l" t="t" r="r" b="b"/>
              <a:pathLst>
                <a:path w="3422" h="3170" extrusionOk="0">
                  <a:moveTo>
                    <a:pt x="2581" y="1"/>
                  </a:moveTo>
                  <a:cubicBezTo>
                    <a:pt x="2394" y="1"/>
                    <a:pt x="2207" y="94"/>
                    <a:pt x="2105" y="290"/>
                  </a:cubicBezTo>
                  <a:lnTo>
                    <a:pt x="0" y="1415"/>
                  </a:lnTo>
                  <a:lnTo>
                    <a:pt x="2105" y="3170"/>
                  </a:lnTo>
                  <a:cubicBezTo>
                    <a:pt x="3018" y="2563"/>
                    <a:pt x="3422" y="1428"/>
                    <a:pt x="3097" y="382"/>
                  </a:cubicBezTo>
                  <a:cubicBezTo>
                    <a:pt x="3021" y="132"/>
                    <a:pt x="2801" y="1"/>
                    <a:pt x="2581" y="1"/>
                  </a:cubicBezTo>
                  <a:close/>
                </a:path>
              </a:pathLst>
            </a:custGeom>
            <a:solidFill>
              <a:srgbClr val="FFC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4"/>
            <p:cNvSpPr/>
            <p:nvPr/>
          </p:nvSpPr>
          <p:spPr>
            <a:xfrm>
              <a:off x="3458008" y="1695665"/>
              <a:ext cx="563036" cy="793351"/>
            </a:xfrm>
            <a:custGeom>
              <a:avLst/>
              <a:gdLst/>
              <a:ahLst/>
              <a:cxnLst/>
              <a:rect l="l" t="t" r="r" b="b"/>
              <a:pathLst>
                <a:path w="7839" h="11046" extrusionOk="0">
                  <a:moveTo>
                    <a:pt x="1577" y="0"/>
                  </a:moveTo>
                  <a:cubicBezTo>
                    <a:pt x="1409" y="0"/>
                    <a:pt x="1256" y="103"/>
                    <a:pt x="1192" y="258"/>
                  </a:cubicBezTo>
                  <a:lnTo>
                    <a:pt x="684" y="1474"/>
                  </a:lnTo>
                  <a:cubicBezTo>
                    <a:pt x="684" y="1474"/>
                    <a:pt x="1" y="2352"/>
                    <a:pt x="1" y="3357"/>
                  </a:cubicBezTo>
                  <a:lnTo>
                    <a:pt x="1" y="6027"/>
                  </a:lnTo>
                  <a:cubicBezTo>
                    <a:pt x="1" y="7474"/>
                    <a:pt x="641" y="8847"/>
                    <a:pt x="1751" y="9777"/>
                  </a:cubicBezTo>
                  <a:lnTo>
                    <a:pt x="2692" y="10568"/>
                  </a:lnTo>
                  <a:cubicBezTo>
                    <a:pt x="3012" y="10836"/>
                    <a:pt x="3670" y="10995"/>
                    <a:pt x="4060" y="11046"/>
                  </a:cubicBezTo>
                  <a:cubicBezTo>
                    <a:pt x="4461" y="10993"/>
                    <a:pt x="4838" y="10828"/>
                    <a:pt x="5147" y="10568"/>
                  </a:cubicBezTo>
                  <a:lnTo>
                    <a:pt x="6089" y="9777"/>
                  </a:lnTo>
                  <a:cubicBezTo>
                    <a:pt x="7199" y="8847"/>
                    <a:pt x="7839" y="7474"/>
                    <a:pt x="7839" y="6027"/>
                  </a:cubicBezTo>
                  <a:lnTo>
                    <a:pt x="7839" y="3355"/>
                  </a:lnTo>
                  <a:cubicBezTo>
                    <a:pt x="7839" y="2703"/>
                    <a:pt x="7546" y="2094"/>
                    <a:pt x="6876" y="1491"/>
                  </a:cubicBezTo>
                  <a:lnTo>
                    <a:pt x="6367" y="260"/>
                  </a:lnTo>
                  <a:cubicBezTo>
                    <a:pt x="6300" y="103"/>
                    <a:pt x="6148" y="0"/>
                    <a:pt x="59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4"/>
            <p:cNvSpPr/>
            <p:nvPr/>
          </p:nvSpPr>
          <p:spPr>
            <a:xfrm>
              <a:off x="3437251" y="1803543"/>
              <a:ext cx="309853" cy="684397"/>
            </a:xfrm>
            <a:custGeom>
              <a:avLst/>
              <a:gdLst/>
              <a:ahLst/>
              <a:cxnLst/>
              <a:rect l="l" t="t" r="r" b="b"/>
              <a:pathLst>
                <a:path w="4314" h="9529" extrusionOk="0">
                  <a:moveTo>
                    <a:pt x="958" y="0"/>
                  </a:moveTo>
                  <a:lnTo>
                    <a:pt x="958" y="0"/>
                  </a:lnTo>
                  <a:cubicBezTo>
                    <a:pt x="278" y="599"/>
                    <a:pt x="0" y="1251"/>
                    <a:pt x="0" y="1870"/>
                  </a:cubicBezTo>
                  <a:lnTo>
                    <a:pt x="0" y="4521"/>
                  </a:lnTo>
                  <a:cubicBezTo>
                    <a:pt x="0" y="5959"/>
                    <a:pt x="637" y="7324"/>
                    <a:pt x="1739" y="8249"/>
                  </a:cubicBezTo>
                  <a:lnTo>
                    <a:pt x="2675" y="9033"/>
                  </a:lnTo>
                  <a:cubicBezTo>
                    <a:pt x="3058" y="9354"/>
                    <a:pt x="3539" y="9528"/>
                    <a:pt x="4032" y="9528"/>
                  </a:cubicBezTo>
                  <a:cubicBezTo>
                    <a:pt x="4126" y="9528"/>
                    <a:pt x="4219" y="9522"/>
                    <a:pt x="4313" y="9509"/>
                  </a:cubicBezTo>
                  <a:cubicBezTo>
                    <a:pt x="3914" y="9456"/>
                    <a:pt x="3540" y="9291"/>
                    <a:pt x="3233" y="9033"/>
                  </a:cubicBezTo>
                  <a:lnTo>
                    <a:pt x="2298" y="8249"/>
                  </a:lnTo>
                  <a:cubicBezTo>
                    <a:pt x="1196" y="7326"/>
                    <a:pt x="559" y="5959"/>
                    <a:pt x="559" y="4521"/>
                  </a:cubicBezTo>
                  <a:lnTo>
                    <a:pt x="559" y="1870"/>
                  </a:lnTo>
                  <a:cubicBezTo>
                    <a:pt x="559" y="872"/>
                    <a:pt x="958" y="0"/>
                    <a:pt x="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4"/>
            <p:cNvSpPr/>
            <p:nvPr/>
          </p:nvSpPr>
          <p:spPr>
            <a:xfrm>
              <a:off x="3621769" y="2239367"/>
              <a:ext cx="214398" cy="103065"/>
            </a:xfrm>
            <a:custGeom>
              <a:avLst/>
              <a:gdLst/>
              <a:ahLst/>
              <a:cxnLst/>
              <a:rect l="l" t="t" r="r" b="b"/>
              <a:pathLst>
                <a:path w="2985" h="1435" extrusionOk="0">
                  <a:moveTo>
                    <a:pt x="828" y="0"/>
                  </a:moveTo>
                  <a:cubicBezTo>
                    <a:pt x="565" y="0"/>
                    <a:pt x="217" y="71"/>
                    <a:pt x="0" y="434"/>
                  </a:cubicBezTo>
                  <a:lnTo>
                    <a:pt x="1352" y="1435"/>
                  </a:lnTo>
                  <a:lnTo>
                    <a:pt x="2985" y="434"/>
                  </a:lnTo>
                  <a:cubicBezTo>
                    <a:pt x="2768" y="70"/>
                    <a:pt x="2421" y="0"/>
                    <a:pt x="2158" y="0"/>
                  </a:cubicBezTo>
                  <a:close/>
                </a:path>
              </a:pathLst>
            </a:custGeom>
            <a:solidFill>
              <a:srgbClr val="EBA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4"/>
            <p:cNvSpPr/>
            <p:nvPr/>
          </p:nvSpPr>
          <p:spPr>
            <a:xfrm>
              <a:off x="3794867" y="1922555"/>
              <a:ext cx="173673" cy="168927"/>
            </a:xfrm>
            <a:custGeom>
              <a:avLst/>
              <a:gdLst/>
              <a:ahLst/>
              <a:cxnLst/>
              <a:rect l="l" t="t" r="r" b="b"/>
              <a:pathLst>
                <a:path w="2418" h="2352" extrusionOk="0">
                  <a:moveTo>
                    <a:pt x="1036" y="1"/>
                  </a:moveTo>
                  <a:cubicBezTo>
                    <a:pt x="790" y="1"/>
                    <a:pt x="548" y="70"/>
                    <a:pt x="340" y="201"/>
                  </a:cubicBezTo>
                  <a:cubicBezTo>
                    <a:pt x="214" y="401"/>
                    <a:pt x="1" y="780"/>
                    <a:pt x="1" y="1036"/>
                  </a:cubicBezTo>
                  <a:cubicBezTo>
                    <a:pt x="1" y="1763"/>
                    <a:pt x="590" y="2352"/>
                    <a:pt x="1316" y="2352"/>
                  </a:cubicBezTo>
                  <a:cubicBezTo>
                    <a:pt x="1572" y="2352"/>
                    <a:pt x="1951" y="2138"/>
                    <a:pt x="2153" y="2012"/>
                  </a:cubicBezTo>
                  <a:cubicBezTo>
                    <a:pt x="2405" y="1607"/>
                    <a:pt x="2418" y="1096"/>
                    <a:pt x="2186" y="677"/>
                  </a:cubicBezTo>
                  <a:cubicBezTo>
                    <a:pt x="1953" y="261"/>
                    <a:pt x="1513" y="1"/>
                    <a:pt x="10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4"/>
            <p:cNvSpPr/>
            <p:nvPr/>
          </p:nvSpPr>
          <p:spPr>
            <a:xfrm>
              <a:off x="3759386" y="1936919"/>
              <a:ext cx="190193" cy="174744"/>
            </a:xfrm>
            <a:custGeom>
              <a:avLst/>
              <a:gdLst/>
              <a:ahLst/>
              <a:cxnLst/>
              <a:rect l="l" t="t" r="r" b="b"/>
              <a:pathLst>
                <a:path w="2648" h="2433" extrusionOk="0">
                  <a:moveTo>
                    <a:pt x="834" y="1"/>
                  </a:moveTo>
                  <a:lnTo>
                    <a:pt x="834" y="1"/>
                  </a:lnTo>
                  <a:cubicBezTo>
                    <a:pt x="116" y="448"/>
                    <a:pt x="0" y="1449"/>
                    <a:pt x="599" y="2047"/>
                  </a:cubicBezTo>
                  <a:cubicBezTo>
                    <a:pt x="859" y="2307"/>
                    <a:pt x="1194" y="2432"/>
                    <a:pt x="1527" y="2432"/>
                  </a:cubicBezTo>
                  <a:cubicBezTo>
                    <a:pt x="1962" y="2432"/>
                    <a:pt x="2393" y="2219"/>
                    <a:pt x="2647" y="1812"/>
                  </a:cubicBezTo>
                  <a:lnTo>
                    <a:pt x="2647" y="1812"/>
                  </a:lnTo>
                  <a:cubicBezTo>
                    <a:pt x="2434" y="1944"/>
                    <a:pt x="2192" y="2011"/>
                    <a:pt x="1951" y="2011"/>
                  </a:cubicBezTo>
                  <a:cubicBezTo>
                    <a:pt x="1731" y="2011"/>
                    <a:pt x="1511" y="1956"/>
                    <a:pt x="1312" y="1846"/>
                  </a:cubicBezTo>
                  <a:cubicBezTo>
                    <a:pt x="895" y="1614"/>
                    <a:pt x="635" y="1174"/>
                    <a:pt x="635" y="696"/>
                  </a:cubicBezTo>
                  <a:cubicBezTo>
                    <a:pt x="635" y="449"/>
                    <a:pt x="703" y="208"/>
                    <a:pt x="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4"/>
            <p:cNvSpPr/>
            <p:nvPr/>
          </p:nvSpPr>
          <p:spPr>
            <a:xfrm>
              <a:off x="3514247" y="1922555"/>
              <a:ext cx="173673" cy="168927"/>
            </a:xfrm>
            <a:custGeom>
              <a:avLst/>
              <a:gdLst/>
              <a:ahLst/>
              <a:cxnLst/>
              <a:rect l="l" t="t" r="r" b="b"/>
              <a:pathLst>
                <a:path w="2418" h="2352" extrusionOk="0">
                  <a:moveTo>
                    <a:pt x="1036" y="1"/>
                  </a:moveTo>
                  <a:cubicBezTo>
                    <a:pt x="789" y="1"/>
                    <a:pt x="548" y="70"/>
                    <a:pt x="339" y="201"/>
                  </a:cubicBezTo>
                  <a:cubicBezTo>
                    <a:pt x="214" y="401"/>
                    <a:pt x="0" y="780"/>
                    <a:pt x="0" y="1036"/>
                  </a:cubicBezTo>
                  <a:cubicBezTo>
                    <a:pt x="0" y="1763"/>
                    <a:pt x="589" y="2352"/>
                    <a:pt x="1317" y="2352"/>
                  </a:cubicBezTo>
                  <a:cubicBezTo>
                    <a:pt x="1572" y="2352"/>
                    <a:pt x="1951" y="2138"/>
                    <a:pt x="2153" y="2012"/>
                  </a:cubicBezTo>
                  <a:cubicBezTo>
                    <a:pt x="2404" y="1607"/>
                    <a:pt x="2417" y="1096"/>
                    <a:pt x="2186" y="677"/>
                  </a:cubicBezTo>
                  <a:cubicBezTo>
                    <a:pt x="1954" y="261"/>
                    <a:pt x="1514" y="1"/>
                    <a:pt x="10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4"/>
            <p:cNvSpPr/>
            <p:nvPr/>
          </p:nvSpPr>
          <p:spPr>
            <a:xfrm>
              <a:off x="3478694" y="1936919"/>
              <a:ext cx="190193" cy="174744"/>
            </a:xfrm>
            <a:custGeom>
              <a:avLst/>
              <a:gdLst/>
              <a:ahLst/>
              <a:cxnLst/>
              <a:rect l="l" t="t" r="r" b="b"/>
              <a:pathLst>
                <a:path w="2648" h="2433" extrusionOk="0">
                  <a:moveTo>
                    <a:pt x="834" y="1"/>
                  </a:moveTo>
                  <a:lnTo>
                    <a:pt x="834" y="1"/>
                  </a:lnTo>
                  <a:cubicBezTo>
                    <a:pt x="116" y="448"/>
                    <a:pt x="1" y="1449"/>
                    <a:pt x="599" y="2047"/>
                  </a:cubicBezTo>
                  <a:cubicBezTo>
                    <a:pt x="859" y="2307"/>
                    <a:pt x="1195" y="2433"/>
                    <a:pt x="1529" y="2433"/>
                  </a:cubicBezTo>
                  <a:cubicBezTo>
                    <a:pt x="1963" y="2433"/>
                    <a:pt x="2394" y="2220"/>
                    <a:pt x="2648" y="1812"/>
                  </a:cubicBezTo>
                  <a:lnTo>
                    <a:pt x="2648" y="1812"/>
                  </a:lnTo>
                  <a:cubicBezTo>
                    <a:pt x="2436" y="1945"/>
                    <a:pt x="2195" y="2011"/>
                    <a:pt x="1953" y="2011"/>
                  </a:cubicBezTo>
                  <a:cubicBezTo>
                    <a:pt x="1733" y="2011"/>
                    <a:pt x="1512" y="1956"/>
                    <a:pt x="1312" y="1846"/>
                  </a:cubicBezTo>
                  <a:cubicBezTo>
                    <a:pt x="896" y="1614"/>
                    <a:pt x="636" y="1174"/>
                    <a:pt x="636" y="696"/>
                  </a:cubicBezTo>
                  <a:cubicBezTo>
                    <a:pt x="636" y="449"/>
                    <a:pt x="705" y="208"/>
                    <a:pt x="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4"/>
            <p:cNvSpPr/>
            <p:nvPr/>
          </p:nvSpPr>
          <p:spPr>
            <a:xfrm>
              <a:off x="3607835" y="2256246"/>
              <a:ext cx="242266" cy="99474"/>
            </a:xfrm>
            <a:custGeom>
              <a:avLst/>
              <a:gdLst/>
              <a:ahLst/>
              <a:cxnLst/>
              <a:rect l="l" t="t" r="r" b="b"/>
              <a:pathLst>
                <a:path w="3373" h="1385" extrusionOk="0">
                  <a:moveTo>
                    <a:pt x="1" y="0"/>
                  </a:moveTo>
                  <a:cubicBezTo>
                    <a:pt x="1" y="323"/>
                    <a:pt x="318" y="884"/>
                    <a:pt x="757" y="1137"/>
                  </a:cubicBezTo>
                  <a:cubicBezTo>
                    <a:pt x="1045" y="1302"/>
                    <a:pt x="1365" y="1385"/>
                    <a:pt x="1686" y="1385"/>
                  </a:cubicBezTo>
                  <a:cubicBezTo>
                    <a:pt x="2006" y="1385"/>
                    <a:pt x="2327" y="1302"/>
                    <a:pt x="2615" y="1137"/>
                  </a:cubicBezTo>
                  <a:cubicBezTo>
                    <a:pt x="3055" y="884"/>
                    <a:pt x="3372" y="323"/>
                    <a:pt x="3372" y="0"/>
                  </a:cubicBezTo>
                  <a:lnTo>
                    <a:pt x="3372" y="0"/>
                  </a:lnTo>
                  <a:cubicBezTo>
                    <a:pt x="3180" y="205"/>
                    <a:pt x="2912" y="321"/>
                    <a:pt x="2631" y="323"/>
                  </a:cubicBezTo>
                  <a:lnTo>
                    <a:pt x="740" y="323"/>
                  </a:lnTo>
                  <a:cubicBezTo>
                    <a:pt x="459" y="321"/>
                    <a:pt x="191" y="205"/>
                    <a:pt x="1" y="0"/>
                  </a:cubicBezTo>
                  <a:close/>
                </a:path>
              </a:pathLst>
            </a:custGeom>
            <a:solidFill>
              <a:srgbClr val="FFC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4"/>
            <p:cNvSpPr/>
            <p:nvPr/>
          </p:nvSpPr>
          <p:spPr>
            <a:xfrm>
              <a:off x="3573790" y="2030649"/>
              <a:ext cx="29879" cy="35337"/>
            </a:xfrm>
            <a:custGeom>
              <a:avLst/>
              <a:gdLst/>
              <a:ahLst/>
              <a:cxnLst/>
              <a:rect l="l" t="t" r="r" b="b"/>
              <a:pathLst>
                <a:path w="416" h="492" extrusionOk="0">
                  <a:moveTo>
                    <a:pt x="211" y="1"/>
                  </a:moveTo>
                  <a:cubicBezTo>
                    <a:pt x="206" y="1"/>
                    <a:pt x="202" y="1"/>
                    <a:pt x="197" y="1"/>
                  </a:cubicBezTo>
                  <a:cubicBezTo>
                    <a:pt x="84" y="11"/>
                    <a:pt x="0" y="104"/>
                    <a:pt x="2" y="216"/>
                  </a:cubicBezTo>
                  <a:lnTo>
                    <a:pt x="2" y="276"/>
                  </a:lnTo>
                  <a:cubicBezTo>
                    <a:pt x="0" y="387"/>
                    <a:pt x="84" y="481"/>
                    <a:pt x="197" y="491"/>
                  </a:cubicBezTo>
                  <a:cubicBezTo>
                    <a:pt x="202" y="491"/>
                    <a:pt x="206" y="491"/>
                    <a:pt x="211" y="491"/>
                  </a:cubicBezTo>
                  <a:cubicBezTo>
                    <a:pt x="324" y="491"/>
                    <a:pt x="415" y="398"/>
                    <a:pt x="415" y="284"/>
                  </a:cubicBezTo>
                  <a:lnTo>
                    <a:pt x="415" y="208"/>
                  </a:lnTo>
                  <a:cubicBezTo>
                    <a:pt x="415" y="94"/>
                    <a:pt x="324" y="1"/>
                    <a:pt x="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4"/>
            <p:cNvSpPr/>
            <p:nvPr/>
          </p:nvSpPr>
          <p:spPr>
            <a:xfrm>
              <a:off x="3541469" y="1984754"/>
              <a:ext cx="43526" cy="33397"/>
            </a:xfrm>
            <a:custGeom>
              <a:avLst/>
              <a:gdLst/>
              <a:ahLst/>
              <a:cxnLst/>
              <a:rect l="l" t="t" r="r" b="b"/>
              <a:pathLst>
                <a:path w="606" h="465" extrusionOk="0">
                  <a:moveTo>
                    <a:pt x="243" y="1"/>
                  </a:moveTo>
                  <a:cubicBezTo>
                    <a:pt x="170" y="1"/>
                    <a:pt x="99" y="38"/>
                    <a:pt x="60" y="106"/>
                  </a:cubicBezTo>
                  <a:cubicBezTo>
                    <a:pt x="0" y="208"/>
                    <a:pt x="36" y="341"/>
                    <a:pt x="142" y="397"/>
                  </a:cubicBezTo>
                  <a:lnTo>
                    <a:pt x="209" y="437"/>
                  </a:lnTo>
                  <a:cubicBezTo>
                    <a:pt x="242" y="455"/>
                    <a:pt x="278" y="465"/>
                    <a:pt x="314" y="465"/>
                  </a:cubicBezTo>
                  <a:lnTo>
                    <a:pt x="314" y="463"/>
                  </a:lnTo>
                  <a:cubicBezTo>
                    <a:pt x="529" y="463"/>
                    <a:pt x="606" y="179"/>
                    <a:pt x="420" y="71"/>
                  </a:cubicBezTo>
                  <a:lnTo>
                    <a:pt x="352" y="31"/>
                  </a:lnTo>
                  <a:cubicBezTo>
                    <a:pt x="318" y="11"/>
                    <a:pt x="280" y="1"/>
                    <a:pt x="2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4"/>
            <p:cNvSpPr/>
            <p:nvPr/>
          </p:nvSpPr>
          <p:spPr>
            <a:xfrm>
              <a:off x="3592321" y="1984825"/>
              <a:ext cx="43526" cy="33326"/>
            </a:xfrm>
            <a:custGeom>
              <a:avLst/>
              <a:gdLst/>
              <a:ahLst/>
              <a:cxnLst/>
              <a:rect l="l" t="t" r="r" b="b"/>
              <a:pathLst>
                <a:path w="606" h="464" extrusionOk="0">
                  <a:moveTo>
                    <a:pt x="364" y="0"/>
                  </a:moveTo>
                  <a:cubicBezTo>
                    <a:pt x="326" y="0"/>
                    <a:pt x="288" y="10"/>
                    <a:pt x="253" y="32"/>
                  </a:cubicBezTo>
                  <a:lnTo>
                    <a:pt x="185" y="70"/>
                  </a:lnTo>
                  <a:cubicBezTo>
                    <a:pt x="0" y="179"/>
                    <a:pt x="76" y="462"/>
                    <a:pt x="291" y="464"/>
                  </a:cubicBezTo>
                  <a:cubicBezTo>
                    <a:pt x="328" y="464"/>
                    <a:pt x="364" y="454"/>
                    <a:pt x="396" y="436"/>
                  </a:cubicBezTo>
                  <a:lnTo>
                    <a:pt x="463" y="396"/>
                  </a:lnTo>
                  <a:cubicBezTo>
                    <a:pt x="568" y="340"/>
                    <a:pt x="606" y="207"/>
                    <a:pt x="546" y="105"/>
                  </a:cubicBezTo>
                  <a:cubicBezTo>
                    <a:pt x="507" y="38"/>
                    <a:pt x="437" y="0"/>
                    <a:pt x="3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4"/>
            <p:cNvSpPr/>
            <p:nvPr/>
          </p:nvSpPr>
          <p:spPr>
            <a:xfrm>
              <a:off x="3854410" y="2030649"/>
              <a:ext cx="30023" cy="35337"/>
            </a:xfrm>
            <a:custGeom>
              <a:avLst/>
              <a:gdLst/>
              <a:ahLst/>
              <a:cxnLst/>
              <a:rect l="l" t="t" r="r" b="b"/>
              <a:pathLst>
                <a:path w="418" h="492" extrusionOk="0">
                  <a:moveTo>
                    <a:pt x="212" y="1"/>
                  </a:moveTo>
                  <a:cubicBezTo>
                    <a:pt x="207" y="1"/>
                    <a:pt x="202" y="1"/>
                    <a:pt x="197" y="1"/>
                  </a:cubicBezTo>
                  <a:cubicBezTo>
                    <a:pt x="87" y="11"/>
                    <a:pt x="2" y="104"/>
                    <a:pt x="4" y="216"/>
                  </a:cubicBezTo>
                  <a:lnTo>
                    <a:pt x="4" y="276"/>
                  </a:lnTo>
                  <a:cubicBezTo>
                    <a:pt x="1" y="387"/>
                    <a:pt x="87" y="481"/>
                    <a:pt x="197" y="491"/>
                  </a:cubicBezTo>
                  <a:cubicBezTo>
                    <a:pt x="202" y="491"/>
                    <a:pt x="207" y="491"/>
                    <a:pt x="212" y="491"/>
                  </a:cubicBezTo>
                  <a:cubicBezTo>
                    <a:pt x="325" y="491"/>
                    <a:pt x="417" y="398"/>
                    <a:pt x="417" y="284"/>
                  </a:cubicBezTo>
                  <a:lnTo>
                    <a:pt x="417" y="208"/>
                  </a:lnTo>
                  <a:cubicBezTo>
                    <a:pt x="417" y="94"/>
                    <a:pt x="325" y="1"/>
                    <a:pt x="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4"/>
            <p:cNvSpPr/>
            <p:nvPr/>
          </p:nvSpPr>
          <p:spPr>
            <a:xfrm>
              <a:off x="3872869" y="1984825"/>
              <a:ext cx="43526" cy="33326"/>
            </a:xfrm>
            <a:custGeom>
              <a:avLst/>
              <a:gdLst/>
              <a:ahLst/>
              <a:cxnLst/>
              <a:rect l="l" t="t" r="r" b="b"/>
              <a:pathLst>
                <a:path w="606" h="464" extrusionOk="0">
                  <a:moveTo>
                    <a:pt x="364" y="0"/>
                  </a:moveTo>
                  <a:cubicBezTo>
                    <a:pt x="326" y="0"/>
                    <a:pt x="288" y="10"/>
                    <a:pt x="253" y="32"/>
                  </a:cubicBezTo>
                  <a:lnTo>
                    <a:pt x="187" y="70"/>
                  </a:lnTo>
                  <a:cubicBezTo>
                    <a:pt x="0" y="178"/>
                    <a:pt x="76" y="462"/>
                    <a:pt x="291" y="464"/>
                  </a:cubicBezTo>
                  <a:cubicBezTo>
                    <a:pt x="329" y="464"/>
                    <a:pt x="366" y="454"/>
                    <a:pt x="397" y="436"/>
                  </a:cubicBezTo>
                  <a:lnTo>
                    <a:pt x="465" y="396"/>
                  </a:lnTo>
                  <a:cubicBezTo>
                    <a:pt x="569" y="340"/>
                    <a:pt x="605" y="207"/>
                    <a:pt x="546" y="105"/>
                  </a:cubicBezTo>
                  <a:cubicBezTo>
                    <a:pt x="507" y="38"/>
                    <a:pt x="436" y="0"/>
                    <a:pt x="3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4"/>
            <p:cNvSpPr/>
            <p:nvPr/>
          </p:nvSpPr>
          <p:spPr>
            <a:xfrm>
              <a:off x="3822089" y="1984754"/>
              <a:ext cx="43598" cy="33397"/>
            </a:xfrm>
            <a:custGeom>
              <a:avLst/>
              <a:gdLst/>
              <a:ahLst/>
              <a:cxnLst/>
              <a:rect l="l" t="t" r="r" b="b"/>
              <a:pathLst>
                <a:path w="607" h="465" extrusionOk="0">
                  <a:moveTo>
                    <a:pt x="243" y="1"/>
                  </a:moveTo>
                  <a:cubicBezTo>
                    <a:pt x="171" y="1"/>
                    <a:pt x="99" y="38"/>
                    <a:pt x="60" y="106"/>
                  </a:cubicBezTo>
                  <a:cubicBezTo>
                    <a:pt x="1" y="208"/>
                    <a:pt x="37" y="341"/>
                    <a:pt x="141" y="397"/>
                  </a:cubicBezTo>
                  <a:lnTo>
                    <a:pt x="209" y="437"/>
                  </a:lnTo>
                  <a:cubicBezTo>
                    <a:pt x="240" y="455"/>
                    <a:pt x="277" y="465"/>
                    <a:pt x="315" y="465"/>
                  </a:cubicBezTo>
                  <a:lnTo>
                    <a:pt x="315" y="463"/>
                  </a:lnTo>
                  <a:cubicBezTo>
                    <a:pt x="530" y="463"/>
                    <a:pt x="606" y="179"/>
                    <a:pt x="421" y="71"/>
                  </a:cubicBezTo>
                  <a:lnTo>
                    <a:pt x="353" y="31"/>
                  </a:lnTo>
                  <a:cubicBezTo>
                    <a:pt x="319" y="11"/>
                    <a:pt x="281" y="1"/>
                    <a:pt x="2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4"/>
            <p:cNvSpPr/>
            <p:nvPr/>
          </p:nvSpPr>
          <p:spPr>
            <a:xfrm>
              <a:off x="3658615" y="2162947"/>
              <a:ext cx="140490" cy="57314"/>
            </a:xfrm>
            <a:custGeom>
              <a:avLst/>
              <a:gdLst/>
              <a:ahLst/>
              <a:cxnLst/>
              <a:rect l="l" t="t" r="r" b="b"/>
              <a:pathLst>
                <a:path w="1956" h="798" extrusionOk="0">
                  <a:moveTo>
                    <a:pt x="238" y="1"/>
                  </a:moveTo>
                  <a:cubicBezTo>
                    <a:pt x="176" y="1"/>
                    <a:pt x="115" y="28"/>
                    <a:pt x="73" y="78"/>
                  </a:cubicBezTo>
                  <a:cubicBezTo>
                    <a:pt x="0" y="169"/>
                    <a:pt x="13" y="302"/>
                    <a:pt x="104" y="374"/>
                  </a:cubicBezTo>
                  <a:lnTo>
                    <a:pt x="349" y="575"/>
                  </a:lnTo>
                  <a:cubicBezTo>
                    <a:pt x="526" y="720"/>
                    <a:pt x="750" y="798"/>
                    <a:pt x="980" y="798"/>
                  </a:cubicBezTo>
                  <a:cubicBezTo>
                    <a:pt x="1208" y="798"/>
                    <a:pt x="1431" y="720"/>
                    <a:pt x="1608" y="575"/>
                  </a:cubicBezTo>
                  <a:lnTo>
                    <a:pt x="1855" y="374"/>
                  </a:lnTo>
                  <a:cubicBezTo>
                    <a:pt x="1942" y="302"/>
                    <a:pt x="1956" y="169"/>
                    <a:pt x="1883" y="80"/>
                  </a:cubicBezTo>
                  <a:cubicBezTo>
                    <a:pt x="1841" y="29"/>
                    <a:pt x="1781" y="3"/>
                    <a:pt x="1720" y="3"/>
                  </a:cubicBezTo>
                  <a:cubicBezTo>
                    <a:pt x="1673" y="3"/>
                    <a:pt x="1627" y="18"/>
                    <a:pt x="1588" y="48"/>
                  </a:cubicBezTo>
                  <a:lnTo>
                    <a:pt x="1344" y="249"/>
                  </a:lnTo>
                  <a:cubicBezTo>
                    <a:pt x="1237" y="335"/>
                    <a:pt x="1108" y="378"/>
                    <a:pt x="979" y="378"/>
                  </a:cubicBezTo>
                  <a:cubicBezTo>
                    <a:pt x="850" y="378"/>
                    <a:pt x="722" y="335"/>
                    <a:pt x="616" y="249"/>
                  </a:cubicBezTo>
                  <a:lnTo>
                    <a:pt x="371" y="48"/>
                  </a:lnTo>
                  <a:cubicBezTo>
                    <a:pt x="331" y="16"/>
                    <a:pt x="284" y="1"/>
                    <a:pt x="238" y="1"/>
                  </a:cubicBezTo>
                  <a:close/>
                </a:path>
              </a:pathLst>
            </a:custGeom>
            <a:solidFill>
              <a:srgbClr val="EBA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4"/>
            <p:cNvSpPr/>
            <p:nvPr/>
          </p:nvSpPr>
          <p:spPr>
            <a:xfrm>
              <a:off x="3591100" y="2251764"/>
              <a:ext cx="275736" cy="52502"/>
            </a:xfrm>
            <a:custGeom>
              <a:avLst/>
              <a:gdLst/>
              <a:ahLst/>
              <a:cxnLst/>
              <a:rect l="l" t="t" r="r" b="b"/>
              <a:pathLst>
                <a:path w="3839" h="731" extrusionOk="0">
                  <a:moveTo>
                    <a:pt x="3607" y="0"/>
                  </a:moveTo>
                  <a:cubicBezTo>
                    <a:pt x="3550" y="0"/>
                    <a:pt x="3494" y="22"/>
                    <a:pt x="3452" y="65"/>
                  </a:cubicBezTo>
                  <a:cubicBezTo>
                    <a:pt x="3298" y="226"/>
                    <a:pt x="3086" y="317"/>
                    <a:pt x="2864" y="317"/>
                  </a:cubicBezTo>
                  <a:lnTo>
                    <a:pt x="972" y="317"/>
                  </a:lnTo>
                  <a:cubicBezTo>
                    <a:pt x="750" y="317"/>
                    <a:pt x="538" y="226"/>
                    <a:pt x="386" y="65"/>
                  </a:cubicBezTo>
                  <a:cubicBezTo>
                    <a:pt x="344" y="22"/>
                    <a:pt x="288" y="0"/>
                    <a:pt x="232" y="0"/>
                  </a:cubicBezTo>
                  <a:cubicBezTo>
                    <a:pt x="183" y="0"/>
                    <a:pt x="133" y="17"/>
                    <a:pt x="93" y="52"/>
                  </a:cubicBezTo>
                  <a:cubicBezTo>
                    <a:pt x="4" y="132"/>
                    <a:pt x="1" y="269"/>
                    <a:pt x="83" y="353"/>
                  </a:cubicBezTo>
                  <a:cubicBezTo>
                    <a:pt x="317" y="595"/>
                    <a:pt x="637" y="731"/>
                    <a:pt x="973" y="731"/>
                  </a:cubicBezTo>
                  <a:lnTo>
                    <a:pt x="2866" y="731"/>
                  </a:lnTo>
                  <a:cubicBezTo>
                    <a:pt x="3203" y="731"/>
                    <a:pt x="3526" y="592"/>
                    <a:pt x="3759" y="348"/>
                  </a:cubicBezTo>
                  <a:cubicBezTo>
                    <a:pt x="3839" y="266"/>
                    <a:pt x="3835" y="133"/>
                    <a:pt x="3749" y="56"/>
                  </a:cubicBezTo>
                  <a:cubicBezTo>
                    <a:pt x="3709" y="18"/>
                    <a:pt x="3658" y="0"/>
                    <a:pt x="36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6" name="Google Shape;2576;p34"/>
          <p:cNvGrpSpPr/>
          <p:nvPr/>
        </p:nvGrpSpPr>
        <p:grpSpPr>
          <a:xfrm>
            <a:off x="4165677" y="1472094"/>
            <a:ext cx="1000742" cy="1151871"/>
            <a:chOff x="2343625" y="1382050"/>
            <a:chExt cx="223275" cy="349850"/>
          </a:xfrm>
        </p:grpSpPr>
        <p:sp>
          <p:nvSpPr>
            <p:cNvPr id="2577" name="Google Shape;2577;p34"/>
            <p:cNvSpPr/>
            <p:nvPr/>
          </p:nvSpPr>
          <p:spPr>
            <a:xfrm>
              <a:off x="2343625" y="1651200"/>
              <a:ext cx="107275" cy="80700"/>
            </a:xfrm>
            <a:custGeom>
              <a:avLst/>
              <a:gdLst/>
              <a:ahLst/>
              <a:cxnLst/>
              <a:rect l="l" t="t" r="r" b="b"/>
              <a:pathLst>
                <a:path w="4291" h="3228" extrusionOk="0">
                  <a:moveTo>
                    <a:pt x="886" y="1"/>
                  </a:moveTo>
                  <a:cubicBezTo>
                    <a:pt x="758" y="1"/>
                    <a:pt x="638" y="81"/>
                    <a:pt x="593" y="210"/>
                  </a:cubicBezTo>
                  <a:lnTo>
                    <a:pt x="57" y="1763"/>
                  </a:lnTo>
                  <a:cubicBezTo>
                    <a:pt x="1" y="1926"/>
                    <a:pt x="128" y="2038"/>
                    <a:pt x="249" y="2158"/>
                  </a:cubicBezTo>
                  <a:cubicBezTo>
                    <a:pt x="839" y="2744"/>
                    <a:pt x="2153" y="3227"/>
                    <a:pt x="3045" y="3227"/>
                  </a:cubicBezTo>
                  <a:cubicBezTo>
                    <a:pt x="3136" y="3227"/>
                    <a:pt x="3223" y="3222"/>
                    <a:pt x="3304" y="3212"/>
                  </a:cubicBezTo>
                  <a:cubicBezTo>
                    <a:pt x="3474" y="3191"/>
                    <a:pt x="3642" y="3182"/>
                    <a:pt x="3698" y="3021"/>
                  </a:cubicBezTo>
                  <a:lnTo>
                    <a:pt x="4234" y="1467"/>
                  </a:lnTo>
                  <a:cubicBezTo>
                    <a:pt x="4291" y="1306"/>
                    <a:pt x="4204" y="1128"/>
                    <a:pt x="4043" y="1073"/>
                  </a:cubicBezTo>
                  <a:lnTo>
                    <a:pt x="987" y="18"/>
                  </a:lnTo>
                  <a:cubicBezTo>
                    <a:pt x="954" y="6"/>
                    <a:pt x="920" y="1"/>
                    <a:pt x="886" y="1"/>
                  </a:cubicBezTo>
                  <a:close/>
                </a:path>
              </a:pathLst>
            </a:custGeom>
            <a:solidFill>
              <a:srgbClr val="C270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4"/>
            <p:cNvSpPr/>
            <p:nvPr/>
          </p:nvSpPr>
          <p:spPr>
            <a:xfrm>
              <a:off x="2415100" y="1382050"/>
              <a:ext cx="151800" cy="76025"/>
            </a:xfrm>
            <a:custGeom>
              <a:avLst/>
              <a:gdLst/>
              <a:ahLst/>
              <a:cxnLst/>
              <a:rect l="l" t="t" r="r" b="b"/>
              <a:pathLst>
                <a:path w="6072" h="3041" extrusionOk="0">
                  <a:moveTo>
                    <a:pt x="465" y="1"/>
                  </a:moveTo>
                  <a:cubicBezTo>
                    <a:pt x="404" y="1"/>
                    <a:pt x="346" y="39"/>
                    <a:pt x="325" y="99"/>
                  </a:cubicBezTo>
                  <a:lnTo>
                    <a:pt x="26" y="966"/>
                  </a:lnTo>
                  <a:cubicBezTo>
                    <a:pt x="0" y="1043"/>
                    <a:pt x="40" y="1126"/>
                    <a:pt x="117" y="1152"/>
                  </a:cubicBezTo>
                  <a:lnTo>
                    <a:pt x="5560" y="3033"/>
                  </a:lnTo>
                  <a:cubicBezTo>
                    <a:pt x="5576" y="3038"/>
                    <a:pt x="5591" y="3040"/>
                    <a:pt x="5606" y="3040"/>
                  </a:cubicBezTo>
                  <a:cubicBezTo>
                    <a:pt x="5667" y="3040"/>
                    <a:pt x="5725" y="3003"/>
                    <a:pt x="5746" y="2942"/>
                  </a:cubicBezTo>
                  <a:lnTo>
                    <a:pt x="6046" y="2074"/>
                  </a:lnTo>
                  <a:cubicBezTo>
                    <a:pt x="6071" y="1998"/>
                    <a:pt x="6031" y="1915"/>
                    <a:pt x="5955" y="1888"/>
                  </a:cubicBezTo>
                  <a:lnTo>
                    <a:pt x="511" y="8"/>
                  </a:lnTo>
                  <a:cubicBezTo>
                    <a:pt x="496" y="3"/>
                    <a:pt x="480" y="1"/>
                    <a:pt x="465" y="1"/>
                  </a:cubicBezTo>
                  <a:close/>
                </a:path>
              </a:pathLst>
            </a:custGeom>
            <a:solidFill>
              <a:srgbClr val="C270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4"/>
            <p:cNvSpPr/>
            <p:nvPr/>
          </p:nvSpPr>
          <p:spPr>
            <a:xfrm>
              <a:off x="2427550" y="1391775"/>
              <a:ext cx="6000" cy="13125"/>
            </a:xfrm>
            <a:custGeom>
              <a:avLst/>
              <a:gdLst/>
              <a:ahLst/>
              <a:cxnLst/>
              <a:rect l="l" t="t" r="r" b="b"/>
              <a:pathLst>
                <a:path w="240" h="525" extrusionOk="0">
                  <a:moveTo>
                    <a:pt x="165" y="0"/>
                  </a:moveTo>
                  <a:cubicBezTo>
                    <a:pt x="141" y="0"/>
                    <a:pt x="118" y="12"/>
                    <a:pt x="105" y="33"/>
                  </a:cubicBezTo>
                  <a:cubicBezTo>
                    <a:pt x="102" y="39"/>
                    <a:pt x="98" y="44"/>
                    <a:pt x="95" y="50"/>
                  </a:cubicBezTo>
                  <a:lnTo>
                    <a:pt x="95" y="50"/>
                  </a:lnTo>
                  <a:cubicBezTo>
                    <a:pt x="74" y="63"/>
                    <a:pt x="58" y="86"/>
                    <a:pt x="52" y="107"/>
                  </a:cubicBezTo>
                  <a:cubicBezTo>
                    <a:pt x="37" y="166"/>
                    <a:pt x="24" y="225"/>
                    <a:pt x="14" y="284"/>
                  </a:cubicBezTo>
                  <a:cubicBezTo>
                    <a:pt x="8" y="320"/>
                    <a:pt x="0" y="355"/>
                    <a:pt x="4" y="390"/>
                  </a:cubicBezTo>
                  <a:cubicBezTo>
                    <a:pt x="6" y="404"/>
                    <a:pt x="7" y="418"/>
                    <a:pt x="9" y="432"/>
                  </a:cubicBezTo>
                  <a:cubicBezTo>
                    <a:pt x="11" y="451"/>
                    <a:pt x="16" y="469"/>
                    <a:pt x="25" y="488"/>
                  </a:cubicBezTo>
                  <a:cubicBezTo>
                    <a:pt x="35" y="511"/>
                    <a:pt x="55" y="524"/>
                    <a:pt x="76" y="524"/>
                  </a:cubicBezTo>
                  <a:cubicBezTo>
                    <a:pt x="92" y="524"/>
                    <a:pt x="108" y="517"/>
                    <a:pt x="120" y="499"/>
                  </a:cubicBezTo>
                  <a:lnTo>
                    <a:pt x="120" y="500"/>
                  </a:lnTo>
                  <a:cubicBezTo>
                    <a:pt x="130" y="486"/>
                    <a:pt x="139" y="472"/>
                    <a:pt x="147" y="455"/>
                  </a:cubicBezTo>
                  <a:cubicBezTo>
                    <a:pt x="152" y="443"/>
                    <a:pt x="157" y="429"/>
                    <a:pt x="162" y="416"/>
                  </a:cubicBezTo>
                  <a:lnTo>
                    <a:pt x="162" y="416"/>
                  </a:lnTo>
                  <a:cubicBezTo>
                    <a:pt x="161" y="418"/>
                    <a:pt x="161" y="419"/>
                    <a:pt x="161" y="419"/>
                  </a:cubicBezTo>
                  <a:cubicBezTo>
                    <a:pt x="161" y="419"/>
                    <a:pt x="170" y="398"/>
                    <a:pt x="171" y="392"/>
                  </a:cubicBezTo>
                  <a:cubicBezTo>
                    <a:pt x="174" y="384"/>
                    <a:pt x="174" y="380"/>
                    <a:pt x="176" y="373"/>
                  </a:cubicBezTo>
                  <a:cubicBezTo>
                    <a:pt x="178" y="358"/>
                    <a:pt x="181" y="344"/>
                    <a:pt x="185" y="329"/>
                  </a:cubicBezTo>
                  <a:cubicBezTo>
                    <a:pt x="198" y="272"/>
                    <a:pt x="215" y="215"/>
                    <a:pt x="234" y="158"/>
                  </a:cubicBezTo>
                  <a:cubicBezTo>
                    <a:pt x="240" y="137"/>
                    <a:pt x="238" y="115"/>
                    <a:pt x="230" y="96"/>
                  </a:cubicBezTo>
                  <a:lnTo>
                    <a:pt x="230" y="96"/>
                  </a:lnTo>
                  <a:cubicBezTo>
                    <a:pt x="231" y="87"/>
                    <a:pt x="232" y="78"/>
                    <a:pt x="232" y="68"/>
                  </a:cubicBezTo>
                  <a:cubicBezTo>
                    <a:pt x="236" y="41"/>
                    <a:pt x="209" y="9"/>
                    <a:pt x="182" y="2"/>
                  </a:cubicBezTo>
                  <a:cubicBezTo>
                    <a:pt x="176" y="1"/>
                    <a:pt x="171" y="0"/>
                    <a:pt x="165" y="0"/>
                  </a:cubicBezTo>
                  <a:close/>
                </a:path>
              </a:pathLst>
            </a:custGeom>
            <a:solidFill>
              <a:srgbClr val="AF5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4"/>
            <p:cNvSpPr/>
            <p:nvPr/>
          </p:nvSpPr>
          <p:spPr>
            <a:xfrm>
              <a:off x="2435225" y="1393875"/>
              <a:ext cx="6325" cy="13225"/>
            </a:xfrm>
            <a:custGeom>
              <a:avLst/>
              <a:gdLst/>
              <a:ahLst/>
              <a:cxnLst/>
              <a:rect l="l" t="t" r="r" b="b"/>
              <a:pathLst>
                <a:path w="253" h="529" extrusionOk="0">
                  <a:moveTo>
                    <a:pt x="171" y="1"/>
                  </a:moveTo>
                  <a:cubicBezTo>
                    <a:pt x="154" y="1"/>
                    <a:pt x="137" y="6"/>
                    <a:pt x="124" y="18"/>
                  </a:cubicBezTo>
                  <a:lnTo>
                    <a:pt x="124" y="18"/>
                  </a:lnTo>
                  <a:cubicBezTo>
                    <a:pt x="78" y="40"/>
                    <a:pt x="61" y="97"/>
                    <a:pt x="49" y="146"/>
                  </a:cubicBezTo>
                  <a:cubicBezTo>
                    <a:pt x="41" y="182"/>
                    <a:pt x="32" y="218"/>
                    <a:pt x="24" y="254"/>
                  </a:cubicBezTo>
                  <a:cubicBezTo>
                    <a:pt x="16" y="295"/>
                    <a:pt x="12" y="335"/>
                    <a:pt x="11" y="376"/>
                  </a:cubicBezTo>
                  <a:cubicBezTo>
                    <a:pt x="9" y="413"/>
                    <a:pt x="6" y="450"/>
                    <a:pt x="2" y="486"/>
                  </a:cubicBezTo>
                  <a:cubicBezTo>
                    <a:pt x="0" y="513"/>
                    <a:pt x="24" y="529"/>
                    <a:pt x="47" y="529"/>
                  </a:cubicBezTo>
                  <a:cubicBezTo>
                    <a:pt x="62" y="529"/>
                    <a:pt x="76" y="522"/>
                    <a:pt x="84" y="508"/>
                  </a:cubicBezTo>
                  <a:lnTo>
                    <a:pt x="85" y="507"/>
                  </a:lnTo>
                  <a:cubicBezTo>
                    <a:pt x="103" y="475"/>
                    <a:pt x="120" y="442"/>
                    <a:pt x="138" y="410"/>
                  </a:cubicBezTo>
                  <a:cubicBezTo>
                    <a:pt x="147" y="393"/>
                    <a:pt x="157" y="378"/>
                    <a:pt x="167" y="362"/>
                  </a:cubicBezTo>
                  <a:cubicBezTo>
                    <a:pt x="178" y="342"/>
                    <a:pt x="186" y="321"/>
                    <a:pt x="194" y="300"/>
                  </a:cubicBezTo>
                  <a:cubicBezTo>
                    <a:pt x="207" y="266"/>
                    <a:pt x="218" y="230"/>
                    <a:pt x="231" y="195"/>
                  </a:cubicBezTo>
                  <a:cubicBezTo>
                    <a:pt x="238" y="177"/>
                    <a:pt x="243" y="159"/>
                    <a:pt x="246" y="139"/>
                  </a:cubicBezTo>
                  <a:cubicBezTo>
                    <a:pt x="249" y="127"/>
                    <a:pt x="251" y="113"/>
                    <a:pt x="252" y="100"/>
                  </a:cubicBezTo>
                  <a:cubicBezTo>
                    <a:pt x="252" y="82"/>
                    <a:pt x="246" y="64"/>
                    <a:pt x="236" y="48"/>
                  </a:cubicBezTo>
                  <a:lnTo>
                    <a:pt x="236" y="48"/>
                  </a:lnTo>
                  <a:cubicBezTo>
                    <a:pt x="230" y="17"/>
                    <a:pt x="200" y="1"/>
                    <a:pt x="171" y="1"/>
                  </a:cubicBezTo>
                  <a:close/>
                </a:path>
              </a:pathLst>
            </a:custGeom>
            <a:solidFill>
              <a:srgbClr val="AF5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4"/>
            <p:cNvSpPr/>
            <p:nvPr/>
          </p:nvSpPr>
          <p:spPr>
            <a:xfrm>
              <a:off x="2441525" y="1396425"/>
              <a:ext cx="7075" cy="14650"/>
            </a:xfrm>
            <a:custGeom>
              <a:avLst/>
              <a:gdLst/>
              <a:ahLst/>
              <a:cxnLst/>
              <a:rect l="l" t="t" r="r" b="b"/>
              <a:pathLst>
                <a:path w="283" h="586" extrusionOk="0">
                  <a:moveTo>
                    <a:pt x="172" y="1"/>
                  </a:moveTo>
                  <a:cubicBezTo>
                    <a:pt x="167" y="1"/>
                    <a:pt x="162" y="1"/>
                    <a:pt x="157" y="3"/>
                  </a:cubicBezTo>
                  <a:cubicBezTo>
                    <a:pt x="139" y="11"/>
                    <a:pt x="122" y="19"/>
                    <a:pt x="107" y="30"/>
                  </a:cubicBezTo>
                  <a:cubicBezTo>
                    <a:pt x="72" y="55"/>
                    <a:pt x="49" y="93"/>
                    <a:pt x="41" y="135"/>
                  </a:cubicBezTo>
                  <a:cubicBezTo>
                    <a:pt x="31" y="176"/>
                    <a:pt x="27" y="220"/>
                    <a:pt x="20" y="262"/>
                  </a:cubicBezTo>
                  <a:cubicBezTo>
                    <a:pt x="10" y="318"/>
                    <a:pt x="0" y="372"/>
                    <a:pt x="10" y="429"/>
                  </a:cubicBezTo>
                  <a:cubicBezTo>
                    <a:pt x="15" y="468"/>
                    <a:pt x="23" y="509"/>
                    <a:pt x="30" y="548"/>
                  </a:cubicBezTo>
                  <a:cubicBezTo>
                    <a:pt x="36" y="568"/>
                    <a:pt x="53" y="583"/>
                    <a:pt x="73" y="585"/>
                  </a:cubicBezTo>
                  <a:cubicBezTo>
                    <a:pt x="76" y="585"/>
                    <a:pt x="78" y="585"/>
                    <a:pt x="81" y="585"/>
                  </a:cubicBezTo>
                  <a:cubicBezTo>
                    <a:pt x="99" y="585"/>
                    <a:pt x="115" y="576"/>
                    <a:pt x="126" y="560"/>
                  </a:cubicBezTo>
                  <a:cubicBezTo>
                    <a:pt x="150" y="527"/>
                    <a:pt x="176" y="495"/>
                    <a:pt x="197" y="460"/>
                  </a:cubicBezTo>
                  <a:cubicBezTo>
                    <a:pt x="223" y="416"/>
                    <a:pt x="240" y="369"/>
                    <a:pt x="249" y="320"/>
                  </a:cubicBezTo>
                  <a:cubicBezTo>
                    <a:pt x="258" y="274"/>
                    <a:pt x="270" y="229"/>
                    <a:pt x="275" y="183"/>
                  </a:cubicBezTo>
                  <a:cubicBezTo>
                    <a:pt x="281" y="144"/>
                    <a:pt x="283" y="103"/>
                    <a:pt x="260" y="70"/>
                  </a:cubicBezTo>
                  <a:cubicBezTo>
                    <a:pt x="250" y="51"/>
                    <a:pt x="236" y="35"/>
                    <a:pt x="221" y="20"/>
                  </a:cubicBezTo>
                  <a:cubicBezTo>
                    <a:pt x="207" y="10"/>
                    <a:pt x="190" y="1"/>
                    <a:pt x="172" y="1"/>
                  </a:cubicBezTo>
                  <a:close/>
                </a:path>
              </a:pathLst>
            </a:custGeom>
            <a:solidFill>
              <a:srgbClr val="AF5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4"/>
            <p:cNvSpPr/>
            <p:nvPr/>
          </p:nvSpPr>
          <p:spPr>
            <a:xfrm>
              <a:off x="2449925" y="1398000"/>
              <a:ext cx="7475" cy="14525"/>
            </a:xfrm>
            <a:custGeom>
              <a:avLst/>
              <a:gdLst/>
              <a:ahLst/>
              <a:cxnLst/>
              <a:rect l="l" t="t" r="r" b="b"/>
              <a:pathLst>
                <a:path w="299" h="581" extrusionOk="0">
                  <a:moveTo>
                    <a:pt x="189" y="1"/>
                  </a:moveTo>
                  <a:cubicBezTo>
                    <a:pt x="171" y="1"/>
                    <a:pt x="154" y="5"/>
                    <a:pt x="139" y="15"/>
                  </a:cubicBezTo>
                  <a:cubicBezTo>
                    <a:pt x="109" y="33"/>
                    <a:pt x="86" y="58"/>
                    <a:pt x="68" y="87"/>
                  </a:cubicBezTo>
                  <a:cubicBezTo>
                    <a:pt x="56" y="111"/>
                    <a:pt x="46" y="136"/>
                    <a:pt x="39" y="162"/>
                  </a:cubicBezTo>
                  <a:cubicBezTo>
                    <a:pt x="26" y="202"/>
                    <a:pt x="18" y="245"/>
                    <a:pt x="14" y="287"/>
                  </a:cubicBezTo>
                  <a:cubicBezTo>
                    <a:pt x="9" y="328"/>
                    <a:pt x="4" y="370"/>
                    <a:pt x="2" y="413"/>
                  </a:cubicBezTo>
                  <a:cubicBezTo>
                    <a:pt x="0" y="442"/>
                    <a:pt x="8" y="471"/>
                    <a:pt x="22" y="495"/>
                  </a:cubicBezTo>
                  <a:cubicBezTo>
                    <a:pt x="24" y="499"/>
                    <a:pt x="26" y="503"/>
                    <a:pt x="27" y="507"/>
                  </a:cubicBezTo>
                  <a:cubicBezTo>
                    <a:pt x="26" y="504"/>
                    <a:pt x="25" y="503"/>
                    <a:pt x="24" y="503"/>
                  </a:cubicBezTo>
                  <a:lnTo>
                    <a:pt x="24" y="503"/>
                  </a:lnTo>
                  <a:cubicBezTo>
                    <a:pt x="24" y="503"/>
                    <a:pt x="24" y="505"/>
                    <a:pt x="26" y="510"/>
                  </a:cubicBezTo>
                  <a:cubicBezTo>
                    <a:pt x="27" y="520"/>
                    <a:pt x="29" y="530"/>
                    <a:pt x="31" y="540"/>
                  </a:cubicBezTo>
                  <a:cubicBezTo>
                    <a:pt x="37" y="565"/>
                    <a:pt x="63" y="580"/>
                    <a:pt x="89" y="580"/>
                  </a:cubicBezTo>
                  <a:cubicBezTo>
                    <a:pt x="107" y="580"/>
                    <a:pt x="126" y="572"/>
                    <a:pt x="134" y="553"/>
                  </a:cubicBezTo>
                  <a:cubicBezTo>
                    <a:pt x="138" y="544"/>
                    <a:pt x="142" y="536"/>
                    <a:pt x="146" y="526"/>
                  </a:cubicBezTo>
                  <a:cubicBezTo>
                    <a:pt x="149" y="522"/>
                    <a:pt x="150" y="519"/>
                    <a:pt x="149" y="519"/>
                  </a:cubicBezTo>
                  <a:lnTo>
                    <a:pt x="149" y="519"/>
                  </a:lnTo>
                  <a:cubicBezTo>
                    <a:pt x="149" y="519"/>
                    <a:pt x="148" y="520"/>
                    <a:pt x="146" y="522"/>
                  </a:cubicBezTo>
                  <a:lnTo>
                    <a:pt x="150" y="518"/>
                  </a:lnTo>
                  <a:cubicBezTo>
                    <a:pt x="161" y="507"/>
                    <a:pt x="170" y="496"/>
                    <a:pt x="179" y="484"/>
                  </a:cubicBezTo>
                  <a:cubicBezTo>
                    <a:pt x="185" y="473"/>
                    <a:pt x="192" y="460"/>
                    <a:pt x="195" y="447"/>
                  </a:cubicBezTo>
                  <a:cubicBezTo>
                    <a:pt x="208" y="410"/>
                    <a:pt x="218" y="373"/>
                    <a:pt x="232" y="336"/>
                  </a:cubicBezTo>
                  <a:cubicBezTo>
                    <a:pt x="235" y="327"/>
                    <a:pt x="240" y="319"/>
                    <a:pt x="243" y="309"/>
                  </a:cubicBezTo>
                  <a:cubicBezTo>
                    <a:pt x="245" y="305"/>
                    <a:pt x="247" y="300"/>
                    <a:pt x="249" y="295"/>
                  </a:cubicBezTo>
                  <a:lnTo>
                    <a:pt x="249" y="295"/>
                  </a:lnTo>
                  <a:lnTo>
                    <a:pt x="245" y="305"/>
                  </a:lnTo>
                  <a:cubicBezTo>
                    <a:pt x="256" y="280"/>
                    <a:pt x="266" y="256"/>
                    <a:pt x="275" y="231"/>
                  </a:cubicBezTo>
                  <a:cubicBezTo>
                    <a:pt x="280" y="213"/>
                    <a:pt x="287" y="195"/>
                    <a:pt x="292" y="178"/>
                  </a:cubicBezTo>
                  <a:cubicBezTo>
                    <a:pt x="298" y="143"/>
                    <a:pt x="298" y="109"/>
                    <a:pt x="290" y="76"/>
                  </a:cubicBezTo>
                  <a:cubicBezTo>
                    <a:pt x="281" y="31"/>
                    <a:pt x="234" y="1"/>
                    <a:pt x="189" y="1"/>
                  </a:cubicBezTo>
                  <a:close/>
                </a:path>
              </a:pathLst>
            </a:custGeom>
            <a:solidFill>
              <a:srgbClr val="AF5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4"/>
            <p:cNvSpPr/>
            <p:nvPr/>
          </p:nvSpPr>
          <p:spPr>
            <a:xfrm>
              <a:off x="2458275" y="1400325"/>
              <a:ext cx="8750" cy="16675"/>
            </a:xfrm>
            <a:custGeom>
              <a:avLst/>
              <a:gdLst/>
              <a:ahLst/>
              <a:cxnLst/>
              <a:rect l="l" t="t" r="r" b="b"/>
              <a:pathLst>
                <a:path w="350" h="667" extrusionOk="0">
                  <a:moveTo>
                    <a:pt x="234" y="0"/>
                  </a:moveTo>
                  <a:cubicBezTo>
                    <a:pt x="225" y="0"/>
                    <a:pt x="215" y="2"/>
                    <a:pt x="205" y="4"/>
                  </a:cubicBezTo>
                  <a:cubicBezTo>
                    <a:pt x="170" y="13"/>
                    <a:pt x="140" y="38"/>
                    <a:pt x="126" y="71"/>
                  </a:cubicBezTo>
                  <a:cubicBezTo>
                    <a:pt x="118" y="89"/>
                    <a:pt x="111" y="107"/>
                    <a:pt x="103" y="126"/>
                  </a:cubicBezTo>
                  <a:cubicBezTo>
                    <a:pt x="96" y="144"/>
                    <a:pt x="89" y="162"/>
                    <a:pt x="82" y="179"/>
                  </a:cubicBezTo>
                  <a:lnTo>
                    <a:pt x="82" y="179"/>
                  </a:lnTo>
                  <a:cubicBezTo>
                    <a:pt x="60" y="211"/>
                    <a:pt x="54" y="250"/>
                    <a:pt x="46" y="288"/>
                  </a:cubicBezTo>
                  <a:cubicBezTo>
                    <a:pt x="37" y="325"/>
                    <a:pt x="31" y="364"/>
                    <a:pt x="26" y="402"/>
                  </a:cubicBezTo>
                  <a:lnTo>
                    <a:pt x="5" y="585"/>
                  </a:lnTo>
                  <a:cubicBezTo>
                    <a:pt x="1" y="619"/>
                    <a:pt x="33" y="657"/>
                    <a:pt x="66" y="664"/>
                  </a:cubicBezTo>
                  <a:cubicBezTo>
                    <a:pt x="73" y="665"/>
                    <a:pt x="79" y="666"/>
                    <a:pt x="86" y="666"/>
                  </a:cubicBezTo>
                  <a:cubicBezTo>
                    <a:pt x="115" y="666"/>
                    <a:pt x="144" y="653"/>
                    <a:pt x="159" y="627"/>
                  </a:cubicBezTo>
                  <a:lnTo>
                    <a:pt x="245" y="461"/>
                  </a:lnTo>
                  <a:cubicBezTo>
                    <a:pt x="261" y="427"/>
                    <a:pt x="276" y="391"/>
                    <a:pt x="289" y="356"/>
                  </a:cubicBezTo>
                  <a:lnTo>
                    <a:pt x="307" y="309"/>
                  </a:lnTo>
                  <a:cubicBezTo>
                    <a:pt x="314" y="292"/>
                    <a:pt x="317" y="273"/>
                    <a:pt x="317" y="254"/>
                  </a:cubicBezTo>
                  <a:lnTo>
                    <a:pt x="317" y="254"/>
                  </a:lnTo>
                  <a:lnTo>
                    <a:pt x="331" y="188"/>
                  </a:lnTo>
                  <a:cubicBezTo>
                    <a:pt x="334" y="174"/>
                    <a:pt x="338" y="159"/>
                    <a:pt x="341" y="146"/>
                  </a:cubicBezTo>
                  <a:cubicBezTo>
                    <a:pt x="349" y="104"/>
                    <a:pt x="336" y="61"/>
                    <a:pt x="308" y="31"/>
                  </a:cubicBezTo>
                  <a:cubicBezTo>
                    <a:pt x="288" y="11"/>
                    <a:pt x="262" y="0"/>
                    <a:pt x="234" y="0"/>
                  </a:cubicBezTo>
                  <a:close/>
                </a:path>
              </a:pathLst>
            </a:custGeom>
            <a:solidFill>
              <a:srgbClr val="AF5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4"/>
            <p:cNvSpPr/>
            <p:nvPr/>
          </p:nvSpPr>
          <p:spPr>
            <a:xfrm>
              <a:off x="2467600" y="1404375"/>
              <a:ext cx="8875" cy="16025"/>
            </a:xfrm>
            <a:custGeom>
              <a:avLst/>
              <a:gdLst/>
              <a:ahLst/>
              <a:cxnLst/>
              <a:rect l="l" t="t" r="r" b="b"/>
              <a:pathLst>
                <a:path w="355" h="641" extrusionOk="0">
                  <a:moveTo>
                    <a:pt x="260" y="1"/>
                  </a:moveTo>
                  <a:cubicBezTo>
                    <a:pt x="246" y="1"/>
                    <a:pt x="232" y="4"/>
                    <a:pt x="218" y="10"/>
                  </a:cubicBezTo>
                  <a:cubicBezTo>
                    <a:pt x="168" y="33"/>
                    <a:pt x="129" y="87"/>
                    <a:pt x="104" y="132"/>
                  </a:cubicBezTo>
                  <a:cubicBezTo>
                    <a:pt x="91" y="159"/>
                    <a:pt x="80" y="187"/>
                    <a:pt x="73" y="216"/>
                  </a:cubicBezTo>
                  <a:cubicBezTo>
                    <a:pt x="65" y="237"/>
                    <a:pt x="58" y="257"/>
                    <a:pt x="51" y="279"/>
                  </a:cubicBezTo>
                  <a:cubicBezTo>
                    <a:pt x="36" y="327"/>
                    <a:pt x="25" y="377"/>
                    <a:pt x="18" y="427"/>
                  </a:cubicBezTo>
                  <a:cubicBezTo>
                    <a:pt x="13" y="472"/>
                    <a:pt x="8" y="517"/>
                    <a:pt x="4" y="563"/>
                  </a:cubicBezTo>
                  <a:cubicBezTo>
                    <a:pt x="0" y="611"/>
                    <a:pt x="43" y="640"/>
                    <a:pt x="85" y="640"/>
                  </a:cubicBezTo>
                  <a:cubicBezTo>
                    <a:pt x="111" y="640"/>
                    <a:pt x="136" y="629"/>
                    <a:pt x="149" y="604"/>
                  </a:cubicBezTo>
                  <a:lnTo>
                    <a:pt x="149" y="603"/>
                  </a:lnTo>
                  <a:cubicBezTo>
                    <a:pt x="169" y="564"/>
                    <a:pt x="189" y="526"/>
                    <a:pt x="210" y="488"/>
                  </a:cubicBezTo>
                  <a:cubicBezTo>
                    <a:pt x="224" y="464"/>
                    <a:pt x="237" y="438"/>
                    <a:pt x="248" y="412"/>
                  </a:cubicBezTo>
                  <a:cubicBezTo>
                    <a:pt x="250" y="409"/>
                    <a:pt x="251" y="406"/>
                    <a:pt x="252" y="402"/>
                  </a:cubicBezTo>
                  <a:lnTo>
                    <a:pt x="252" y="402"/>
                  </a:lnTo>
                  <a:cubicBezTo>
                    <a:pt x="253" y="401"/>
                    <a:pt x="254" y="398"/>
                    <a:pt x="255" y="395"/>
                  </a:cubicBezTo>
                  <a:cubicBezTo>
                    <a:pt x="262" y="383"/>
                    <a:pt x="264" y="375"/>
                    <a:pt x="269" y="365"/>
                  </a:cubicBezTo>
                  <a:cubicBezTo>
                    <a:pt x="278" y="345"/>
                    <a:pt x="286" y="325"/>
                    <a:pt x="296" y="304"/>
                  </a:cubicBezTo>
                  <a:cubicBezTo>
                    <a:pt x="310" y="279"/>
                    <a:pt x="321" y="251"/>
                    <a:pt x="330" y="223"/>
                  </a:cubicBezTo>
                  <a:cubicBezTo>
                    <a:pt x="342" y="171"/>
                    <a:pt x="355" y="111"/>
                    <a:pt x="338" y="59"/>
                  </a:cubicBezTo>
                  <a:cubicBezTo>
                    <a:pt x="325" y="21"/>
                    <a:pt x="294" y="1"/>
                    <a:pt x="260" y="1"/>
                  </a:cubicBezTo>
                  <a:close/>
                </a:path>
              </a:pathLst>
            </a:custGeom>
            <a:solidFill>
              <a:srgbClr val="AF5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4"/>
            <p:cNvSpPr/>
            <p:nvPr/>
          </p:nvSpPr>
          <p:spPr>
            <a:xfrm>
              <a:off x="2477200" y="1406775"/>
              <a:ext cx="9125" cy="17600"/>
            </a:xfrm>
            <a:custGeom>
              <a:avLst/>
              <a:gdLst/>
              <a:ahLst/>
              <a:cxnLst/>
              <a:rect l="l" t="t" r="r" b="b"/>
              <a:pathLst>
                <a:path w="365" h="704" extrusionOk="0">
                  <a:moveTo>
                    <a:pt x="235" y="11"/>
                  </a:moveTo>
                  <a:lnTo>
                    <a:pt x="235" y="11"/>
                  </a:lnTo>
                  <a:cubicBezTo>
                    <a:pt x="234" y="11"/>
                    <a:pt x="233" y="11"/>
                    <a:pt x="233" y="12"/>
                  </a:cubicBezTo>
                  <a:cubicBezTo>
                    <a:pt x="234" y="11"/>
                    <a:pt x="234" y="11"/>
                    <a:pt x="235" y="11"/>
                  </a:cubicBezTo>
                  <a:close/>
                  <a:moveTo>
                    <a:pt x="273" y="1"/>
                  </a:moveTo>
                  <a:cubicBezTo>
                    <a:pt x="268" y="1"/>
                    <a:pt x="262" y="2"/>
                    <a:pt x="256" y="3"/>
                  </a:cubicBezTo>
                  <a:cubicBezTo>
                    <a:pt x="249" y="5"/>
                    <a:pt x="243" y="8"/>
                    <a:pt x="237" y="10"/>
                  </a:cubicBezTo>
                  <a:lnTo>
                    <a:pt x="237" y="10"/>
                  </a:lnTo>
                  <a:cubicBezTo>
                    <a:pt x="237" y="10"/>
                    <a:pt x="237" y="10"/>
                    <a:pt x="237" y="10"/>
                  </a:cubicBezTo>
                  <a:lnTo>
                    <a:pt x="237" y="10"/>
                  </a:lnTo>
                  <a:cubicBezTo>
                    <a:pt x="236" y="10"/>
                    <a:pt x="220" y="15"/>
                    <a:pt x="219" y="15"/>
                  </a:cubicBezTo>
                  <a:cubicBezTo>
                    <a:pt x="193" y="27"/>
                    <a:pt x="173" y="45"/>
                    <a:pt x="158" y="68"/>
                  </a:cubicBezTo>
                  <a:cubicBezTo>
                    <a:pt x="121" y="125"/>
                    <a:pt x="102" y="195"/>
                    <a:pt x="79" y="259"/>
                  </a:cubicBezTo>
                  <a:cubicBezTo>
                    <a:pt x="56" y="315"/>
                    <a:pt x="40" y="374"/>
                    <a:pt x="31" y="435"/>
                  </a:cubicBezTo>
                  <a:cubicBezTo>
                    <a:pt x="22" y="499"/>
                    <a:pt x="14" y="563"/>
                    <a:pt x="4" y="627"/>
                  </a:cubicBezTo>
                  <a:cubicBezTo>
                    <a:pt x="1" y="657"/>
                    <a:pt x="9" y="687"/>
                    <a:pt x="39" y="699"/>
                  </a:cubicBezTo>
                  <a:cubicBezTo>
                    <a:pt x="47" y="702"/>
                    <a:pt x="55" y="704"/>
                    <a:pt x="63" y="704"/>
                  </a:cubicBezTo>
                  <a:cubicBezTo>
                    <a:pt x="83" y="704"/>
                    <a:pt x="103" y="693"/>
                    <a:pt x="115" y="674"/>
                  </a:cubicBezTo>
                  <a:lnTo>
                    <a:pt x="114" y="674"/>
                  </a:lnTo>
                  <a:lnTo>
                    <a:pt x="198" y="541"/>
                  </a:lnTo>
                  <a:cubicBezTo>
                    <a:pt x="226" y="495"/>
                    <a:pt x="252" y="446"/>
                    <a:pt x="273" y="396"/>
                  </a:cubicBezTo>
                  <a:cubicBezTo>
                    <a:pt x="298" y="342"/>
                    <a:pt x="316" y="284"/>
                    <a:pt x="335" y="229"/>
                  </a:cubicBezTo>
                  <a:cubicBezTo>
                    <a:pt x="345" y="204"/>
                    <a:pt x="351" y="178"/>
                    <a:pt x="357" y="152"/>
                  </a:cubicBezTo>
                  <a:cubicBezTo>
                    <a:pt x="365" y="111"/>
                    <a:pt x="355" y="68"/>
                    <a:pt x="329" y="35"/>
                  </a:cubicBezTo>
                  <a:lnTo>
                    <a:pt x="329" y="35"/>
                  </a:lnTo>
                  <a:cubicBezTo>
                    <a:pt x="316" y="15"/>
                    <a:pt x="298" y="1"/>
                    <a:pt x="273" y="1"/>
                  </a:cubicBezTo>
                  <a:close/>
                </a:path>
              </a:pathLst>
            </a:custGeom>
            <a:solidFill>
              <a:srgbClr val="AF5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4"/>
            <p:cNvSpPr/>
            <p:nvPr/>
          </p:nvSpPr>
          <p:spPr>
            <a:xfrm>
              <a:off x="2487700" y="1409725"/>
              <a:ext cx="7225" cy="16275"/>
            </a:xfrm>
            <a:custGeom>
              <a:avLst/>
              <a:gdLst/>
              <a:ahLst/>
              <a:cxnLst/>
              <a:rect l="l" t="t" r="r" b="b"/>
              <a:pathLst>
                <a:path w="289" h="651" extrusionOk="0">
                  <a:moveTo>
                    <a:pt x="203" y="1"/>
                  </a:moveTo>
                  <a:cubicBezTo>
                    <a:pt x="197" y="1"/>
                    <a:pt x="190" y="2"/>
                    <a:pt x="183" y="4"/>
                  </a:cubicBezTo>
                  <a:cubicBezTo>
                    <a:pt x="139" y="19"/>
                    <a:pt x="116" y="48"/>
                    <a:pt x="99" y="90"/>
                  </a:cubicBezTo>
                  <a:cubicBezTo>
                    <a:pt x="91" y="113"/>
                    <a:pt x="83" y="135"/>
                    <a:pt x="75" y="158"/>
                  </a:cubicBezTo>
                  <a:cubicBezTo>
                    <a:pt x="59" y="206"/>
                    <a:pt x="45" y="255"/>
                    <a:pt x="33" y="304"/>
                  </a:cubicBezTo>
                  <a:cubicBezTo>
                    <a:pt x="20" y="356"/>
                    <a:pt x="12" y="410"/>
                    <a:pt x="6" y="463"/>
                  </a:cubicBezTo>
                  <a:cubicBezTo>
                    <a:pt x="5" y="487"/>
                    <a:pt x="3" y="510"/>
                    <a:pt x="2" y="533"/>
                  </a:cubicBezTo>
                  <a:cubicBezTo>
                    <a:pt x="1" y="560"/>
                    <a:pt x="3" y="586"/>
                    <a:pt x="3" y="613"/>
                  </a:cubicBezTo>
                  <a:cubicBezTo>
                    <a:pt x="3" y="635"/>
                    <a:pt x="24" y="650"/>
                    <a:pt x="44" y="650"/>
                  </a:cubicBezTo>
                  <a:cubicBezTo>
                    <a:pt x="55" y="650"/>
                    <a:pt x="66" y="645"/>
                    <a:pt x="71" y="632"/>
                  </a:cubicBezTo>
                  <a:lnTo>
                    <a:pt x="72" y="631"/>
                  </a:lnTo>
                  <a:cubicBezTo>
                    <a:pt x="82" y="608"/>
                    <a:pt x="95" y="585"/>
                    <a:pt x="106" y="561"/>
                  </a:cubicBezTo>
                  <a:cubicBezTo>
                    <a:pt x="114" y="540"/>
                    <a:pt x="124" y="519"/>
                    <a:pt x="133" y="499"/>
                  </a:cubicBezTo>
                  <a:cubicBezTo>
                    <a:pt x="155" y="451"/>
                    <a:pt x="173" y="402"/>
                    <a:pt x="192" y="353"/>
                  </a:cubicBezTo>
                  <a:cubicBezTo>
                    <a:pt x="212" y="302"/>
                    <a:pt x="227" y="268"/>
                    <a:pt x="247" y="215"/>
                  </a:cubicBezTo>
                  <a:cubicBezTo>
                    <a:pt x="255" y="194"/>
                    <a:pt x="264" y="172"/>
                    <a:pt x="272" y="149"/>
                  </a:cubicBezTo>
                  <a:cubicBezTo>
                    <a:pt x="288" y="114"/>
                    <a:pt x="287" y="73"/>
                    <a:pt x="269" y="39"/>
                  </a:cubicBezTo>
                  <a:cubicBezTo>
                    <a:pt x="256" y="15"/>
                    <a:pt x="230" y="1"/>
                    <a:pt x="203" y="1"/>
                  </a:cubicBezTo>
                  <a:close/>
                </a:path>
              </a:pathLst>
            </a:custGeom>
            <a:solidFill>
              <a:srgbClr val="AF5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4"/>
            <p:cNvSpPr/>
            <p:nvPr/>
          </p:nvSpPr>
          <p:spPr>
            <a:xfrm>
              <a:off x="2497125" y="1411850"/>
              <a:ext cx="6975" cy="16950"/>
            </a:xfrm>
            <a:custGeom>
              <a:avLst/>
              <a:gdLst/>
              <a:ahLst/>
              <a:cxnLst/>
              <a:rect l="l" t="t" r="r" b="b"/>
              <a:pathLst>
                <a:path w="279" h="678" extrusionOk="0">
                  <a:moveTo>
                    <a:pt x="194" y="0"/>
                  </a:moveTo>
                  <a:cubicBezTo>
                    <a:pt x="166" y="0"/>
                    <a:pt x="138" y="13"/>
                    <a:pt x="120" y="39"/>
                  </a:cubicBezTo>
                  <a:cubicBezTo>
                    <a:pt x="89" y="88"/>
                    <a:pt x="80" y="147"/>
                    <a:pt x="66" y="202"/>
                  </a:cubicBezTo>
                  <a:cubicBezTo>
                    <a:pt x="53" y="252"/>
                    <a:pt x="41" y="301"/>
                    <a:pt x="32" y="353"/>
                  </a:cubicBezTo>
                  <a:cubicBezTo>
                    <a:pt x="24" y="404"/>
                    <a:pt x="18" y="455"/>
                    <a:pt x="11" y="507"/>
                  </a:cubicBezTo>
                  <a:cubicBezTo>
                    <a:pt x="5" y="533"/>
                    <a:pt x="1" y="559"/>
                    <a:pt x="0" y="586"/>
                  </a:cubicBezTo>
                  <a:cubicBezTo>
                    <a:pt x="0" y="611"/>
                    <a:pt x="2" y="637"/>
                    <a:pt x="4" y="663"/>
                  </a:cubicBezTo>
                  <a:cubicBezTo>
                    <a:pt x="3" y="672"/>
                    <a:pt x="10" y="678"/>
                    <a:pt x="18" y="678"/>
                  </a:cubicBezTo>
                  <a:cubicBezTo>
                    <a:pt x="22" y="678"/>
                    <a:pt x="27" y="675"/>
                    <a:pt x="29" y="669"/>
                  </a:cubicBezTo>
                  <a:lnTo>
                    <a:pt x="30" y="669"/>
                  </a:lnTo>
                  <a:cubicBezTo>
                    <a:pt x="45" y="649"/>
                    <a:pt x="63" y="629"/>
                    <a:pt x="77" y="607"/>
                  </a:cubicBezTo>
                  <a:cubicBezTo>
                    <a:pt x="89" y="584"/>
                    <a:pt x="101" y="560"/>
                    <a:pt x="110" y="536"/>
                  </a:cubicBezTo>
                  <a:cubicBezTo>
                    <a:pt x="132" y="491"/>
                    <a:pt x="155" y="447"/>
                    <a:pt x="175" y="401"/>
                  </a:cubicBezTo>
                  <a:cubicBezTo>
                    <a:pt x="198" y="351"/>
                    <a:pt x="215" y="299"/>
                    <a:pt x="233" y="248"/>
                  </a:cubicBezTo>
                  <a:cubicBezTo>
                    <a:pt x="252" y="194"/>
                    <a:pt x="278" y="140"/>
                    <a:pt x="278" y="82"/>
                  </a:cubicBezTo>
                  <a:cubicBezTo>
                    <a:pt x="278" y="30"/>
                    <a:pt x="236" y="0"/>
                    <a:pt x="194" y="0"/>
                  </a:cubicBezTo>
                  <a:close/>
                </a:path>
              </a:pathLst>
            </a:custGeom>
            <a:solidFill>
              <a:srgbClr val="AF5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4"/>
            <p:cNvSpPr/>
            <p:nvPr/>
          </p:nvSpPr>
          <p:spPr>
            <a:xfrm>
              <a:off x="2505025" y="1414925"/>
              <a:ext cx="9150" cy="16350"/>
            </a:xfrm>
            <a:custGeom>
              <a:avLst/>
              <a:gdLst/>
              <a:ahLst/>
              <a:cxnLst/>
              <a:rect l="l" t="t" r="r" b="b"/>
              <a:pathLst>
                <a:path w="366" h="654" extrusionOk="0">
                  <a:moveTo>
                    <a:pt x="249" y="0"/>
                  </a:moveTo>
                  <a:cubicBezTo>
                    <a:pt x="234" y="0"/>
                    <a:pt x="217" y="4"/>
                    <a:pt x="202" y="14"/>
                  </a:cubicBezTo>
                  <a:cubicBezTo>
                    <a:pt x="172" y="31"/>
                    <a:pt x="147" y="57"/>
                    <a:pt x="131" y="86"/>
                  </a:cubicBezTo>
                  <a:cubicBezTo>
                    <a:pt x="119" y="111"/>
                    <a:pt x="110" y="138"/>
                    <a:pt x="102" y="164"/>
                  </a:cubicBezTo>
                  <a:cubicBezTo>
                    <a:pt x="87" y="207"/>
                    <a:pt x="74" y="251"/>
                    <a:pt x="62" y="295"/>
                  </a:cubicBezTo>
                  <a:cubicBezTo>
                    <a:pt x="50" y="339"/>
                    <a:pt x="36" y="382"/>
                    <a:pt x="24" y="425"/>
                  </a:cubicBezTo>
                  <a:cubicBezTo>
                    <a:pt x="11" y="473"/>
                    <a:pt x="3" y="523"/>
                    <a:pt x="1" y="573"/>
                  </a:cubicBezTo>
                  <a:cubicBezTo>
                    <a:pt x="1" y="609"/>
                    <a:pt x="25" y="641"/>
                    <a:pt x="60" y="651"/>
                  </a:cubicBezTo>
                  <a:cubicBezTo>
                    <a:pt x="68" y="653"/>
                    <a:pt x="75" y="654"/>
                    <a:pt x="82" y="654"/>
                  </a:cubicBezTo>
                  <a:cubicBezTo>
                    <a:pt x="111" y="654"/>
                    <a:pt x="134" y="638"/>
                    <a:pt x="153" y="614"/>
                  </a:cubicBezTo>
                  <a:cubicBezTo>
                    <a:pt x="182" y="572"/>
                    <a:pt x="206" y="528"/>
                    <a:pt x="224" y="481"/>
                  </a:cubicBezTo>
                  <a:cubicBezTo>
                    <a:pt x="241" y="440"/>
                    <a:pt x="258" y="400"/>
                    <a:pt x="275" y="359"/>
                  </a:cubicBezTo>
                  <a:cubicBezTo>
                    <a:pt x="292" y="318"/>
                    <a:pt x="310" y="278"/>
                    <a:pt x="325" y="236"/>
                  </a:cubicBezTo>
                  <a:cubicBezTo>
                    <a:pt x="344" y="183"/>
                    <a:pt x="365" y="127"/>
                    <a:pt x="343" y="70"/>
                  </a:cubicBezTo>
                  <a:cubicBezTo>
                    <a:pt x="326" y="29"/>
                    <a:pt x="290" y="0"/>
                    <a:pt x="249" y="0"/>
                  </a:cubicBezTo>
                  <a:close/>
                </a:path>
              </a:pathLst>
            </a:custGeom>
            <a:solidFill>
              <a:srgbClr val="AF5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4"/>
            <p:cNvSpPr/>
            <p:nvPr/>
          </p:nvSpPr>
          <p:spPr>
            <a:xfrm>
              <a:off x="2512175" y="1419600"/>
              <a:ext cx="8275" cy="14500"/>
            </a:xfrm>
            <a:custGeom>
              <a:avLst/>
              <a:gdLst/>
              <a:ahLst/>
              <a:cxnLst/>
              <a:rect l="l" t="t" r="r" b="b"/>
              <a:pathLst>
                <a:path w="331" h="580" extrusionOk="0">
                  <a:moveTo>
                    <a:pt x="249" y="1"/>
                  </a:moveTo>
                  <a:cubicBezTo>
                    <a:pt x="207" y="1"/>
                    <a:pt x="167" y="49"/>
                    <a:pt x="149" y="82"/>
                  </a:cubicBezTo>
                  <a:cubicBezTo>
                    <a:pt x="126" y="127"/>
                    <a:pt x="108" y="174"/>
                    <a:pt x="94" y="221"/>
                  </a:cubicBezTo>
                  <a:cubicBezTo>
                    <a:pt x="80" y="264"/>
                    <a:pt x="64" y="306"/>
                    <a:pt x="48" y="347"/>
                  </a:cubicBezTo>
                  <a:cubicBezTo>
                    <a:pt x="43" y="358"/>
                    <a:pt x="39" y="369"/>
                    <a:pt x="34" y="381"/>
                  </a:cubicBezTo>
                  <a:cubicBezTo>
                    <a:pt x="32" y="386"/>
                    <a:pt x="31" y="389"/>
                    <a:pt x="31" y="389"/>
                  </a:cubicBezTo>
                  <a:cubicBezTo>
                    <a:pt x="31" y="389"/>
                    <a:pt x="32" y="387"/>
                    <a:pt x="33" y="383"/>
                  </a:cubicBezTo>
                  <a:lnTo>
                    <a:pt x="33" y="383"/>
                  </a:lnTo>
                  <a:lnTo>
                    <a:pt x="26" y="400"/>
                  </a:lnTo>
                  <a:cubicBezTo>
                    <a:pt x="15" y="425"/>
                    <a:pt x="9" y="454"/>
                    <a:pt x="4" y="482"/>
                  </a:cubicBezTo>
                  <a:cubicBezTo>
                    <a:pt x="0" y="515"/>
                    <a:pt x="7" y="553"/>
                    <a:pt x="40" y="570"/>
                  </a:cubicBezTo>
                  <a:cubicBezTo>
                    <a:pt x="52" y="576"/>
                    <a:pt x="65" y="580"/>
                    <a:pt x="78" y="580"/>
                  </a:cubicBezTo>
                  <a:cubicBezTo>
                    <a:pt x="99" y="580"/>
                    <a:pt x="119" y="572"/>
                    <a:pt x="134" y="557"/>
                  </a:cubicBezTo>
                  <a:cubicBezTo>
                    <a:pt x="154" y="538"/>
                    <a:pt x="171" y="516"/>
                    <a:pt x="185" y="493"/>
                  </a:cubicBezTo>
                  <a:cubicBezTo>
                    <a:pt x="197" y="471"/>
                    <a:pt x="205" y="449"/>
                    <a:pt x="216" y="428"/>
                  </a:cubicBezTo>
                  <a:cubicBezTo>
                    <a:pt x="236" y="383"/>
                    <a:pt x="256" y="337"/>
                    <a:pt x="275" y="290"/>
                  </a:cubicBezTo>
                  <a:cubicBezTo>
                    <a:pt x="293" y="249"/>
                    <a:pt x="307" y="206"/>
                    <a:pt x="318" y="162"/>
                  </a:cubicBezTo>
                  <a:cubicBezTo>
                    <a:pt x="326" y="113"/>
                    <a:pt x="330" y="38"/>
                    <a:pt x="278" y="8"/>
                  </a:cubicBezTo>
                  <a:cubicBezTo>
                    <a:pt x="268" y="3"/>
                    <a:pt x="259" y="1"/>
                    <a:pt x="249" y="1"/>
                  </a:cubicBezTo>
                  <a:close/>
                </a:path>
              </a:pathLst>
            </a:custGeom>
            <a:solidFill>
              <a:srgbClr val="AF5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4"/>
            <p:cNvSpPr/>
            <p:nvPr/>
          </p:nvSpPr>
          <p:spPr>
            <a:xfrm>
              <a:off x="2521225" y="1423450"/>
              <a:ext cx="8525" cy="13500"/>
            </a:xfrm>
            <a:custGeom>
              <a:avLst/>
              <a:gdLst/>
              <a:ahLst/>
              <a:cxnLst/>
              <a:rect l="l" t="t" r="r" b="b"/>
              <a:pathLst>
                <a:path w="341" h="540" extrusionOk="0">
                  <a:moveTo>
                    <a:pt x="234" y="26"/>
                  </a:moveTo>
                  <a:cubicBezTo>
                    <a:pt x="235" y="26"/>
                    <a:pt x="230" y="26"/>
                    <a:pt x="218" y="27"/>
                  </a:cubicBezTo>
                  <a:lnTo>
                    <a:pt x="218" y="27"/>
                  </a:lnTo>
                  <a:lnTo>
                    <a:pt x="220" y="27"/>
                  </a:lnTo>
                  <a:cubicBezTo>
                    <a:pt x="228" y="26"/>
                    <a:pt x="233" y="26"/>
                    <a:pt x="234" y="26"/>
                  </a:cubicBezTo>
                  <a:close/>
                  <a:moveTo>
                    <a:pt x="258" y="1"/>
                  </a:moveTo>
                  <a:cubicBezTo>
                    <a:pt x="239" y="1"/>
                    <a:pt x="220" y="9"/>
                    <a:pt x="206" y="23"/>
                  </a:cubicBezTo>
                  <a:cubicBezTo>
                    <a:pt x="203" y="26"/>
                    <a:pt x="201" y="28"/>
                    <a:pt x="198" y="31"/>
                  </a:cubicBezTo>
                  <a:lnTo>
                    <a:pt x="198" y="31"/>
                  </a:lnTo>
                  <a:cubicBezTo>
                    <a:pt x="183" y="36"/>
                    <a:pt x="168" y="45"/>
                    <a:pt x="157" y="58"/>
                  </a:cubicBezTo>
                  <a:cubicBezTo>
                    <a:pt x="146" y="67"/>
                    <a:pt x="138" y="80"/>
                    <a:pt x="133" y="93"/>
                  </a:cubicBezTo>
                  <a:cubicBezTo>
                    <a:pt x="124" y="109"/>
                    <a:pt x="116" y="125"/>
                    <a:pt x="108" y="142"/>
                  </a:cubicBezTo>
                  <a:cubicBezTo>
                    <a:pt x="90" y="179"/>
                    <a:pt x="75" y="219"/>
                    <a:pt x="59" y="258"/>
                  </a:cubicBezTo>
                  <a:lnTo>
                    <a:pt x="20" y="354"/>
                  </a:lnTo>
                  <a:cubicBezTo>
                    <a:pt x="6" y="392"/>
                    <a:pt x="0" y="433"/>
                    <a:pt x="5" y="472"/>
                  </a:cubicBezTo>
                  <a:cubicBezTo>
                    <a:pt x="7" y="507"/>
                    <a:pt x="38" y="540"/>
                    <a:pt x="72" y="540"/>
                  </a:cubicBezTo>
                  <a:cubicBezTo>
                    <a:pt x="83" y="540"/>
                    <a:pt x="94" y="536"/>
                    <a:pt x="104" y="529"/>
                  </a:cubicBezTo>
                  <a:lnTo>
                    <a:pt x="103" y="529"/>
                  </a:lnTo>
                  <a:cubicBezTo>
                    <a:pt x="139" y="503"/>
                    <a:pt x="174" y="476"/>
                    <a:pt x="195" y="437"/>
                  </a:cubicBezTo>
                  <a:cubicBezTo>
                    <a:pt x="213" y="405"/>
                    <a:pt x="230" y="373"/>
                    <a:pt x="248" y="341"/>
                  </a:cubicBezTo>
                  <a:cubicBezTo>
                    <a:pt x="266" y="310"/>
                    <a:pt x="285" y="278"/>
                    <a:pt x="300" y="246"/>
                  </a:cubicBezTo>
                  <a:cubicBezTo>
                    <a:pt x="307" y="229"/>
                    <a:pt x="316" y="213"/>
                    <a:pt x="323" y="196"/>
                  </a:cubicBezTo>
                  <a:cubicBezTo>
                    <a:pt x="333" y="176"/>
                    <a:pt x="339" y="155"/>
                    <a:pt x="340" y="134"/>
                  </a:cubicBezTo>
                  <a:cubicBezTo>
                    <a:pt x="340" y="121"/>
                    <a:pt x="337" y="109"/>
                    <a:pt x="334" y="98"/>
                  </a:cubicBezTo>
                  <a:lnTo>
                    <a:pt x="334" y="98"/>
                  </a:lnTo>
                  <a:cubicBezTo>
                    <a:pt x="334" y="91"/>
                    <a:pt x="335" y="84"/>
                    <a:pt x="336" y="77"/>
                  </a:cubicBezTo>
                  <a:cubicBezTo>
                    <a:pt x="340" y="48"/>
                    <a:pt x="314" y="17"/>
                    <a:pt x="289" y="7"/>
                  </a:cubicBezTo>
                  <a:cubicBezTo>
                    <a:pt x="279" y="3"/>
                    <a:pt x="269" y="1"/>
                    <a:pt x="258" y="1"/>
                  </a:cubicBezTo>
                  <a:close/>
                </a:path>
              </a:pathLst>
            </a:custGeom>
            <a:solidFill>
              <a:srgbClr val="AF5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4"/>
            <p:cNvSpPr/>
            <p:nvPr/>
          </p:nvSpPr>
          <p:spPr>
            <a:xfrm>
              <a:off x="2530175" y="1423950"/>
              <a:ext cx="9925" cy="15650"/>
            </a:xfrm>
            <a:custGeom>
              <a:avLst/>
              <a:gdLst/>
              <a:ahLst/>
              <a:cxnLst/>
              <a:rect l="l" t="t" r="r" b="b"/>
              <a:pathLst>
                <a:path w="397" h="626" extrusionOk="0">
                  <a:moveTo>
                    <a:pt x="317" y="1"/>
                  </a:moveTo>
                  <a:cubicBezTo>
                    <a:pt x="306" y="1"/>
                    <a:pt x="294" y="4"/>
                    <a:pt x="283" y="11"/>
                  </a:cubicBezTo>
                  <a:cubicBezTo>
                    <a:pt x="236" y="41"/>
                    <a:pt x="199" y="84"/>
                    <a:pt x="177" y="135"/>
                  </a:cubicBezTo>
                  <a:lnTo>
                    <a:pt x="119" y="260"/>
                  </a:lnTo>
                  <a:cubicBezTo>
                    <a:pt x="99" y="305"/>
                    <a:pt x="73" y="351"/>
                    <a:pt x="59" y="399"/>
                  </a:cubicBezTo>
                  <a:cubicBezTo>
                    <a:pt x="47" y="447"/>
                    <a:pt x="29" y="491"/>
                    <a:pt x="13" y="536"/>
                  </a:cubicBezTo>
                  <a:cubicBezTo>
                    <a:pt x="1" y="569"/>
                    <a:pt x="24" y="607"/>
                    <a:pt x="54" y="620"/>
                  </a:cubicBezTo>
                  <a:cubicBezTo>
                    <a:pt x="63" y="624"/>
                    <a:pt x="72" y="626"/>
                    <a:pt x="82" y="626"/>
                  </a:cubicBezTo>
                  <a:cubicBezTo>
                    <a:pt x="106" y="626"/>
                    <a:pt x="130" y="613"/>
                    <a:pt x="144" y="591"/>
                  </a:cubicBezTo>
                  <a:lnTo>
                    <a:pt x="179" y="533"/>
                  </a:lnTo>
                  <a:cubicBezTo>
                    <a:pt x="190" y="514"/>
                    <a:pt x="200" y="496"/>
                    <a:pt x="209" y="486"/>
                  </a:cubicBezTo>
                  <a:cubicBezTo>
                    <a:pt x="240" y="444"/>
                    <a:pt x="261" y="397"/>
                    <a:pt x="286" y="351"/>
                  </a:cubicBezTo>
                  <a:cubicBezTo>
                    <a:pt x="330" y="265"/>
                    <a:pt x="396" y="170"/>
                    <a:pt x="385" y="70"/>
                  </a:cubicBezTo>
                  <a:cubicBezTo>
                    <a:pt x="381" y="32"/>
                    <a:pt x="352" y="1"/>
                    <a:pt x="317" y="1"/>
                  </a:cubicBezTo>
                  <a:close/>
                </a:path>
              </a:pathLst>
            </a:custGeom>
            <a:solidFill>
              <a:srgbClr val="AF5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4"/>
            <p:cNvSpPr/>
            <p:nvPr/>
          </p:nvSpPr>
          <p:spPr>
            <a:xfrm>
              <a:off x="2538200" y="1425675"/>
              <a:ext cx="9475" cy="15500"/>
            </a:xfrm>
            <a:custGeom>
              <a:avLst/>
              <a:gdLst/>
              <a:ahLst/>
              <a:cxnLst/>
              <a:rect l="l" t="t" r="r" b="b"/>
              <a:pathLst>
                <a:path w="379" h="620" extrusionOk="0">
                  <a:moveTo>
                    <a:pt x="296" y="0"/>
                  </a:moveTo>
                  <a:cubicBezTo>
                    <a:pt x="282" y="0"/>
                    <a:pt x="269" y="4"/>
                    <a:pt x="257" y="11"/>
                  </a:cubicBezTo>
                  <a:cubicBezTo>
                    <a:pt x="243" y="20"/>
                    <a:pt x="230" y="28"/>
                    <a:pt x="218" y="39"/>
                  </a:cubicBezTo>
                  <a:cubicBezTo>
                    <a:pt x="207" y="51"/>
                    <a:pt x="196" y="65"/>
                    <a:pt x="186" y="80"/>
                  </a:cubicBezTo>
                  <a:cubicBezTo>
                    <a:pt x="170" y="100"/>
                    <a:pt x="156" y="121"/>
                    <a:pt x="144" y="144"/>
                  </a:cubicBezTo>
                  <a:cubicBezTo>
                    <a:pt x="120" y="191"/>
                    <a:pt x="100" y="239"/>
                    <a:pt x="78" y="287"/>
                  </a:cubicBezTo>
                  <a:cubicBezTo>
                    <a:pt x="64" y="316"/>
                    <a:pt x="55" y="346"/>
                    <a:pt x="43" y="376"/>
                  </a:cubicBezTo>
                  <a:cubicBezTo>
                    <a:pt x="33" y="398"/>
                    <a:pt x="26" y="423"/>
                    <a:pt x="20" y="448"/>
                  </a:cubicBezTo>
                  <a:cubicBezTo>
                    <a:pt x="15" y="474"/>
                    <a:pt x="11" y="501"/>
                    <a:pt x="7" y="528"/>
                  </a:cubicBezTo>
                  <a:cubicBezTo>
                    <a:pt x="0" y="571"/>
                    <a:pt x="24" y="619"/>
                    <a:pt x="73" y="620"/>
                  </a:cubicBezTo>
                  <a:cubicBezTo>
                    <a:pt x="110" y="620"/>
                    <a:pt x="131" y="597"/>
                    <a:pt x="153" y="572"/>
                  </a:cubicBezTo>
                  <a:cubicBezTo>
                    <a:pt x="171" y="552"/>
                    <a:pt x="188" y="532"/>
                    <a:pt x="204" y="511"/>
                  </a:cubicBezTo>
                  <a:cubicBezTo>
                    <a:pt x="231" y="469"/>
                    <a:pt x="256" y="426"/>
                    <a:pt x="276" y="381"/>
                  </a:cubicBezTo>
                  <a:cubicBezTo>
                    <a:pt x="296" y="339"/>
                    <a:pt x="318" y="295"/>
                    <a:pt x="337" y="252"/>
                  </a:cubicBezTo>
                  <a:cubicBezTo>
                    <a:pt x="361" y="201"/>
                    <a:pt x="379" y="135"/>
                    <a:pt x="373" y="78"/>
                  </a:cubicBezTo>
                  <a:cubicBezTo>
                    <a:pt x="372" y="51"/>
                    <a:pt x="358" y="25"/>
                    <a:pt x="335" y="11"/>
                  </a:cubicBezTo>
                  <a:cubicBezTo>
                    <a:pt x="323" y="4"/>
                    <a:pt x="310" y="0"/>
                    <a:pt x="296" y="0"/>
                  </a:cubicBezTo>
                  <a:close/>
                </a:path>
              </a:pathLst>
            </a:custGeom>
            <a:solidFill>
              <a:srgbClr val="AF5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4"/>
            <p:cNvSpPr/>
            <p:nvPr/>
          </p:nvSpPr>
          <p:spPr>
            <a:xfrm>
              <a:off x="2548475" y="1431700"/>
              <a:ext cx="7350" cy="13450"/>
            </a:xfrm>
            <a:custGeom>
              <a:avLst/>
              <a:gdLst/>
              <a:ahLst/>
              <a:cxnLst/>
              <a:rect l="l" t="t" r="r" b="b"/>
              <a:pathLst>
                <a:path w="294" h="538" extrusionOk="0">
                  <a:moveTo>
                    <a:pt x="223" y="1"/>
                  </a:moveTo>
                  <a:cubicBezTo>
                    <a:pt x="206" y="1"/>
                    <a:pt x="189" y="8"/>
                    <a:pt x="176" y="21"/>
                  </a:cubicBezTo>
                  <a:cubicBezTo>
                    <a:pt x="147" y="48"/>
                    <a:pt x="128" y="94"/>
                    <a:pt x="111" y="131"/>
                  </a:cubicBezTo>
                  <a:cubicBezTo>
                    <a:pt x="93" y="169"/>
                    <a:pt x="78" y="211"/>
                    <a:pt x="63" y="250"/>
                  </a:cubicBezTo>
                  <a:cubicBezTo>
                    <a:pt x="49" y="288"/>
                    <a:pt x="36" y="325"/>
                    <a:pt x="25" y="364"/>
                  </a:cubicBezTo>
                  <a:cubicBezTo>
                    <a:pt x="20" y="382"/>
                    <a:pt x="15" y="399"/>
                    <a:pt x="9" y="417"/>
                  </a:cubicBezTo>
                  <a:cubicBezTo>
                    <a:pt x="3" y="440"/>
                    <a:pt x="1" y="464"/>
                    <a:pt x="5" y="488"/>
                  </a:cubicBezTo>
                  <a:cubicBezTo>
                    <a:pt x="5" y="508"/>
                    <a:pt x="17" y="526"/>
                    <a:pt x="36" y="534"/>
                  </a:cubicBezTo>
                  <a:cubicBezTo>
                    <a:pt x="42" y="536"/>
                    <a:pt x="50" y="538"/>
                    <a:pt x="57" y="538"/>
                  </a:cubicBezTo>
                  <a:cubicBezTo>
                    <a:pt x="70" y="538"/>
                    <a:pt x="84" y="533"/>
                    <a:pt x="92" y="523"/>
                  </a:cubicBezTo>
                  <a:lnTo>
                    <a:pt x="92" y="524"/>
                  </a:lnTo>
                  <a:cubicBezTo>
                    <a:pt x="97" y="517"/>
                    <a:pt x="103" y="509"/>
                    <a:pt x="109" y="502"/>
                  </a:cubicBezTo>
                  <a:cubicBezTo>
                    <a:pt x="118" y="489"/>
                    <a:pt x="126" y="475"/>
                    <a:pt x="130" y="459"/>
                  </a:cubicBezTo>
                  <a:cubicBezTo>
                    <a:pt x="137" y="442"/>
                    <a:pt x="143" y="424"/>
                    <a:pt x="149" y="406"/>
                  </a:cubicBezTo>
                  <a:cubicBezTo>
                    <a:pt x="161" y="373"/>
                    <a:pt x="176" y="335"/>
                    <a:pt x="188" y="308"/>
                  </a:cubicBezTo>
                  <a:cubicBezTo>
                    <a:pt x="204" y="273"/>
                    <a:pt x="221" y="239"/>
                    <a:pt x="237" y="204"/>
                  </a:cubicBezTo>
                  <a:cubicBezTo>
                    <a:pt x="247" y="182"/>
                    <a:pt x="249" y="176"/>
                    <a:pt x="259" y="152"/>
                  </a:cubicBezTo>
                  <a:cubicBezTo>
                    <a:pt x="269" y="130"/>
                    <a:pt x="283" y="108"/>
                    <a:pt x="287" y="85"/>
                  </a:cubicBezTo>
                  <a:cubicBezTo>
                    <a:pt x="294" y="56"/>
                    <a:pt x="282" y="26"/>
                    <a:pt x="256" y="10"/>
                  </a:cubicBezTo>
                  <a:cubicBezTo>
                    <a:pt x="246" y="4"/>
                    <a:pt x="235" y="1"/>
                    <a:pt x="223" y="1"/>
                  </a:cubicBezTo>
                  <a:close/>
                </a:path>
              </a:pathLst>
            </a:custGeom>
            <a:solidFill>
              <a:srgbClr val="AF5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4"/>
            <p:cNvSpPr/>
            <p:nvPr/>
          </p:nvSpPr>
          <p:spPr>
            <a:xfrm>
              <a:off x="2358825" y="1404025"/>
              <a:ext cx="204750" cy="281275"/>
            </a:xfrm>
            <a:custGeom>
              <a:avLst/>
              <a:gdLst/>
              <a:ahLst/>
              <a:cxnLst/>
              <a:rect l="l" t="t" r="r" b="b"/>
              <a:pathLst>
                <a:path w="8190" h="11251" extrusionOk="0">
                  <a:moveTo>
                    <a:pt x="2308" y="0"/>
                  </a:moveTo>
                  <a:cubicBezTo>
                    <a:pt x="2162" y="0"/>
                    <a:pt x="2010" y="84"/>
                    <a:pt x="1974" y="228"/>
                  </a:cubicBezTo>
                  <a:cubicBezTo>
                    <a:pt x="1579" y="1821"/>
                    <a:pt x="1237" y="3426"/>
                    <a:pt x="911" y="5034"/>
                  </a:cubicBezTo>
                  <a:cubicBezTo>
                    <a:pt x="737" y="5893"/>
                    <a:pt x="547" y="6749"/>
                    <a:pt x="392" y="7611"/>
                  </a:cubicBezTo>
                  <a:cubicBezTo>
                    <a:pt x="282" y="8220"/>
                    <a:pt x="125" y="8818"/>
                    <a:pt x="45" y="9433"/>
                  </a:cubicBezTo>
                  <a:cubicBezTo>
                    <a:pt x="24" y="9585"/>
                    <a:pt x="1" y="9744"/>
                    <a:pt x="14" y="9897"/>
                  </a:cubicBezTo>
                  <a:cubicBezTo>
                    <a:pt x="28" y="10047"/>
                    <a:pt x="183" y="10131"/>
                    <a:pt x="302" y="10189"/>
                  </a:cubicBezTo>
                  <a:cubicBezTo>
                    <a:pt x="649" y="10359"/>
                    <a:pt x="974" y="10567"/>
                    <a:pt x="1328" y="10723"/>
                  </a:cubicBezTo>
                  <a:cubicBezTo>
                    <a:pt x="1858" y="10958"/>
                    <a:pt x="2416" y="11125"/>
                    <a:pt x="2992" y="11195"/>
                  </a:cubicBezTo>
                  <a:cubicBezTo>
                    <a:pt x="3152" y="11214"/>
                    <a:pt x="3322" y="11251"/>
                    <a:pt x="3489" y="11251"/>
                  </a:cubicBezTo>
                  <a:cubicBezTo>
                    <a:pt x="3506" y="11251"/>
                    <a:pt x="3523" y="11250"/>
                    <a:pt x="3539" y="11249"/>
                  </a:cubicBezTo>
                  <a:cubicBezTo>
                    <a:pt x="3766" y="11239"/>
                    <a:pt x="3855" y="11163"/>
                    <a:pt x="3941" y="10961"/>
                  </a:cubicBezTo>
                  <a:cubicBezTo>
                    <a:pt x="5087" y="8301"/>
                    <a:pt x="6613" y="5828"/>
                    <a:pt x="7789" y="3183"/>
                  </a:cubicBezTo>
                  <a:cubicBezTo>
                    <a:pt x="7913" y="2903"/>
                    <a:pt x="8190" y="2516"/>
                    <a:pt x="8105" y="2192"/>
                  </a:cubicBezTo>
                  <a:cubicBezTo>
                    <a:pt x="7997" y="1775"/>
                    <a:pt x="7456" y="1726"/>
                    <a:pt x="7114" y="1631"/>
                  </a:cubicBezTo>
                  <a:cubicBezTo>
                    <a:pt x="5510" y="1183"/>
                    <a:pt x="3996" y="552"/>
                    <a:pt x="2419" y="18"/>
                  </a:cubicBezTo>
                  <a:cubicBezTo>
                    <a:pt x="2384" y="6"/>
                    <a:pt x="2346" y="0"/>
                    <a:pt x="2308" y="0"/>
                  </a:cubicBezTo>
                  <a:close/>
                </a:path>
              </a:pathLst>
            </a:custGeom>
            <a:solidFill>
              <a:srgbClr val="F795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4"/>
            <p:cNvSpPr/>
            <p:nvPr/>
          </p:nvSpPr>
          <p:spPr>
            <a:xfrm>
              <a:off x="2381550" y="1429525"/>
              <a:ext cx="154300" cy="227975"/>
            </a:xfrm>
            <a:custGeom>
              <a:avLst/>
              <a:gdLst/>
              <a:ahLst/>
              <a:cxnLst/>
              <a:rect l="l" t="t" r="r" b="b"/>
              <a:pathLst>
                <a:path w="6172" h="9119" extrusionOk="0">
                  <a:moveTo>
                    <a:pt x="1943" y="1"/>
                  </a:moveTo>
                  <a:cubicBezTo>
                    <a:pt x="1833" y="1"/>
                    <a:pt x="1711" y="75"/>
                    <a:pt x="1679" y="198"/>
                  </a:cubicBezTo>
                  <a:cubicBezTo>
                    <a:pt x="1076" y="2518"/>
                    <a:pt x="592" y="4870"/>
                    <a:pt x="81" y="7209"/>
                  </a:cubicBezTo>
                  <a:cubicBezTo>
                    <a:pt x="75" y="7234"/>
                    <a:pt x="77" y="7261"/>
                    <a:pt x="87" y="7285"/>
                  </a:cubicBezTo>
                  <a:cubicBezTo>
                    <a:pt x="50" y="7521"/>
                    <a:pt x="22" y="7760"/>
                    <a:pt x="8" y="7997"/>
                  </a:cubicBezTo>
                  <a:cubicBezTo>
                    <a:pt x="1" y="8112"/>
                    <a:pt x="48" y="8190"/>
                    <a:pt x="115" y="8232"/>
                  </a:cubicBezTo>
                  <a:cubicBezTo>
                    <a:pt x="136" y="8281"/>
                    <a:pt x="168" y="8323"/>
                    <a:pt x="209" y="8357"/>
                  </a:cubicBezTo>
                  <a:cubicBezTo>
                    <a:pt x="327" y="8459"/>
                    <a:pt x="452" y="8556"/>
                    <a:pt x="585" y="8632"/>
                  </a:cubicBezTo>
                  <a:cubicBezTo>
                    <a:pt x="907" y="8813"/>
                    <a:pt x="1251" y="8917"/>
                    <a:pt x="1606" y="8975"/>
                  </a:cubicBezTo>
                  <a:cubicBezTo>
                    <a:pt x="1648" y="8989"/>
                    <a:pt x="1689" y="9004"/>
                    <a:pt x="1730" y="9016"/>
                  </a:cubicBezTo>
                  <a:cubicBezTo>
                    <a:pt x="1945" y="9077"/>
                    <a:pt x="2172" y="9119"/>
                    <a:pt x="2399" y="9119"/>
                  </a:cubicBezTo>
                  <a:cubicBezTo>
                    <a:pt x="2428" y="9119"/>
                    <a:pt x="2458" y="9118"/>
                    <a:pt x="2487" y="9117"/>
                  </a:cubicBezTo>
                  <a:cubicBezTo>
                    <a:pt x="2777" y="9102"/>
                    <a:pt x="2912" y="8940"/>
                    <a:pt x="3047" y="8668"/>
                  </a:cubicBezTo>
                  <a:cubicBezTo>
                    <a:pt x="3299" y="8164"/>
                    <a:pt x="3547" y="7658"/>
                    <a:pt x="3784" y="7147"/>
                  </a:cubicBezTo>
                  <a:cubicBezTo>
                    <a:pt x="4250" y="6145"/>
                    <a:pt x="4692" y="5126"/>
                    <a:pt x="5128" y="4108"/>
                  </a:cubicBezTo>
                  <a:cubicBezTo>
                    <a:pt x="5369" y="3546"/>
                    <a:pt x="5614" y="2984"/>
                    <a:pt x="5857" y="2423"/>
                  </a:cubicBezTo>
                  <a:cubicBezTo>
                    <a:pt x="5956" y="2191"/>
                    <a:pt x="6171" y="1867"/>
                    <a:pt x="6120" y="1605"/>
                  </a:cubicBezTo>
                  <a:cubicBezTo>
                    <a:pt x="6056" y="1275"/>
                    <a:pt x="5754" y="1276"/>
                    <a:pt x="5505" y="1223"/>
                  </a:cubicBezTo>
                  <a:cubicBezTo>
                    <a:pt x="4299" y="959"/>
                    <a:pt x="3177" y="405"/>
                    <a:pt x="2012" y="11"/>
                  </a:cubicBezTo>
                  <a:cubicBezTo>
                    <a:pt x="1991" y="4"/>
                    <a:pt x="1967" y="1"/>
                    <a:pt x="1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4"/>
            <p:cNvSpPr/>
            <p:nvPr/>
          </p:nvSpPr>
          <p:spPr>
            <a:xfrm>
              <a:off x="2407100" y="1587800"/>
              <a:ext cx="49075" cy="20475"/>
            </a:xfrm>
            <a:custGeom>
              <a:avLst/>
              <a:gdLst/>
              <a:ahLst/>
              <a:cxnLst/>
              <a:rect l="l" t="t" r="r" b="b"/>
              <a:pathLst>
                <a:path w="1963" h="819" extrusionOk="0">
                  <a:moveTo>
                    <a:pt x="408" y="93"/>
                  </a:moveTo>
                  <a:cubicBezTo>
                    <a:pt x="441" y="93"/>
                    <a:pt x="471" y="138"/>
                    <a:pt x="451" y="178"/>
                  </a:cubicBezTo>
                  <a:cubicBezTo>
                    <a:pt x="437" y="205"/>
                    <a:pt x="405" y="226"/>
                    <a:pt x="377" y="238"/>
                  </a:cubicBezTo>
                  <a:lnTo>
                    <a:pt x="377" y="238"/>
                  </a:lnTo>
                  <a:cubicBezTo>
                    <a:pt x="359" y="204"/>
                    <a:pt x="350" y="167"/>
                    <a:pt x="363" y="134"/>
                  </a:cubicBezTo>
                  <a:cubicBezTo>
                    <a:pt x="374" y="104"/>
                    <a:pt x="392" y="93"/>
                    <a:pt x="408" y="93"/>
                  </a:cubicBezTo>
                  <a:close/>
                  <a:moveTo>
                    <a:pt x="912" y="302"/>
                  </a:moveTo>
                  <a:lnTo>
                    <a:pt x="912" y="302"/>
                  </a:lnTo>
                  <a:cubicBezTo>
                    <a:pt x="958" y="312"/>
                    <a:pt x="970" y="328"/>
                    <a:pt x="946" y="348"/>
                  </a:cubicBezTo>
                  <a:cubicBezTo>
                    <a:pt x="936" y="362"/>
                    <a:pt x="925" y="374"/>
                    <a:pt x="914" y="383"/>
                  </a:cubicBezTo>
                  <a:cubicBezTo>
                    <a:pt x="912" y="385"/>
                    <a:pt x="911" y="386"/>
                    <a:pt x="909" y="387"/>
                  </a:cubicBezTo>
                  <a:lnTo>
                    <a:pt x="909" y="387"/>
                  </a:lnTo>
                  <a:cubicBezTo>
                    <a:pt x="898" y="351"/>
                    <a:pt x="894" y="316"/>
                    <a:pt x="912" y="302"/>
                  </a:cubicBezTo>
                  <a:close/>
                  <a:moveTo>
                    <a:pt x="1559" y="368"/>
                  </a:moveTo>
                  <a:cubicBezTo>
                    <a:pt x="1570" y="368"/>
                    <a:pt x="1583" y="371"/>
                    <a:pt x="1597" y="380"/>
                  </a:cubicBezTo>
                  <a:cubicBezTo>
                    <a:pt x="1642" y="408"/>
                    <a:pt x="1635" y="430"/>
                    <a:pt x="1611" y="471"/>
                  </a:cubicBezTo>
                  <a:cubicBezTo>
                    <a:pt x="1590" y="505"/>
                    <a:pt x="1559" y="535"/>
                    <a:pt x="1522" y="559"/>
                  </a:cubicBezTo>
                  <a:lnTo>
                    <a:pt x="1522" y="559"/>
                  </a:lnTo>
                  <a:cubicBezTo>
                    <a:pt x="1509" y="533"/>
                    <a:pt x="1501" y="505"/>
                    <a:pt x="1498" y="475"/>
                  </a:cubicBezTo>
                  <a:cubicBezTo>
                    <a:pt x="1496" y="426"/>
                    <a:pt x="1516" y="368"/>
                    <a:pt x="1559" y="368"/>
                  </a:cubicBezTo>
                  <a:close/>
                  <a:moveTo>
                    <a:pt x="430" y="0"/>
                  </a:moveTo>
                  <a:cubicBezTo>
                    <a:pt x="427" y="0"/>
                    <a:pt x="424" y="0"/>
                    <a:pt x="422" y="1"/>
                  </a:cubicBezTo>
                  <a:cubicBezTo>
                    <a:pt x="347" y="6"/>
                    <a:pt x="289" y="69"/>
                    <a:pt x="281" y="141"/>
                  </a:cubicBezTo>
                  <a:cubicBezTo>
                    <a:pt x="276" y="181"/>
                    <a:pt x="285" y="221"/>
                    <a:pt x="301" y="257"/>
                  </a:cubicBezTo>
                  <a:lnTo>
                    <a:pt x="301" y="257"/>
                  </a:lnTo>
                  <a:cubicBezTo>
                    <a:pt x="294" y="258"/>
                    <a:pt x="288" y="258"/>
                    <a:pt x="281" y="258"/>
                  </a:cubicBezTo>
                  <a:cubicBezTo>
                    <a:pt x="201" y="258"/>
                    <a:pt x="123" y="218"/>
                    <a:pt x="72" y="155"/>
                  </a:cubicBezTo>
                  <a:cubicBezTo>
                    <a:pt x="66" y="147"/>
                    <a:pt x="58" y="143"/>
                    <a:pt x="50" y="143"/>
                  </a:cubicBezTo>
                  <a:cubicBezTo>
                    <a:pt x="26" y="143"/>
                    <a:pt x="0" y="172"/>
                    <a:pt x="18" y="196"/>
                  </a:cubicBezTo>
                  <a:lnTo>
                    <a:pt x="17" y="196"/>
                  </a:lnTo>
                  <a:cubicBezTo>
                    <a:pt x="79" y="282"/>
                    <a:pt x="183" y="333"/>
                    <a:pt x="287" y="333"/>
                  </a:cubicBezTo>
                  <a:cubicBezTo>
                    <a:pt x="306" y="333"/>
                    <a:pt x="325" y="332"/>
                    <a:pt x="343" y="328"/>
                  </a:cubicBezTo>
                  <a:lnTo>
                    <a:pt x="343" y="328"/>
                  </a:lnTo>
                  <a:cubicBezTo>
                    <a:pt x="357" y="347"/>
                    <a:pt x="372" y="364"/>
                    <a:pt x="388" y="380"/>
                  </a:cubicBezTo>
                  <a:cubicBezTo>
                    <a:pt x="477" y="473"/>
                    <a:pt x="601" y="530"/>
                    <a:pt x="725" y="530"/>
                  </a:cubicBezTo>
                  <a:cubicBezTo>
                    <a:pt x="771" y="530"/>
                    <a:pt x="817" y="523"/>
                    <a:pt x="862" y="506"/>
                  </a:cubicBezTo>
                  <a:lnTo>
                    <a:pt x="862" y="506"/>
                  </a:lnTo>
                  <a:cubicBezTo>
                    <a:pt x="875" y="537"/>
                    <a:pt x="890" y="564"/>
                    <a:pt x="904" y="583"/>
                  </a:cubicBezTo>
                  <a:cubicBezTo>
                    <a:pt x="991" y="698"/>
                    <a:pt x="1121" y="748"/>
                    <a:pt x="1256" y="748"/>
                  </a:cubicBezTo>
                  <a:cubicBezTo>
                    <a:pt x="1326" y="748"/>
                    <a:pt x="1398" y="735"/>
                    <a:pt x="1465" y="709"/>
                  </a:cubicBezTo>
                  <a:cubicBezTo>
                    <a:pt x="1477" y="705"/>
                    <a:pt x="1490" y="699"/>
                    <a:pt x="1502" y="693"/>
                  </a:cubicBezTo>
                  <a:lnTo>
                    <a:pt x="1502" y="693"/>
                  </a:lnTo>
                  <a:cubicBezTo>
                    <a:pt x="1573" y="771"/>
                    <a:pt x="1677" y="819"/>
                    <a:pt x="1780" y="819"/>
                  </a:cubicBezTo>
                  <a:cubicBezTo>
                    <a:pt x="1825" y="819"/>
                    <a:pt x="1871" y="810"/>
                    <a:pt x="1913" y="790"/>
                  </a:cubicBezTo>
                  <a:cubicBezTo>
                    <a:pt x="1963" y="767"/>
                    <a:pt x="1931" y="701"/>
                    <a:pt x="1885" y="701"/>
                  </a:cubicBezTo>
                  <a:cubicBezTo>
                    <a:pt x="1882" y="701"/>
                    <a:pt x="1880" y="701"/>
                    <a:pt x="1877" y="702"/>
                  </a:cubicBezTo>
                  <a:cubicBezTo>
                    <a:pt x="1848" y="707"/>
                    <a:pt x="1820" y="710"/>
                    <a:pt x="1792" y="710"/>
                  </a:cubicBezTo>
                  <a:cubicBezTo>
                    <a:pt x="1719" y="710"/>
                    <a:pt x="1650" y="690"/>
                    <a:pt x="1591" y="641"/>
                  </a:cubicBezTo>
                  <a:lnTo>
                    <a:pt x="1591" y="641"/>
                  </a:lnTo>
                  <a:cubicBezTo>
                    <a:pt x="1699" y="562"/>
                    <a:pt x="1785" y="440"/>
                    <a:pt x="1684" y="319"/>
                  </a:cubicBezTo>
                  <a:cubicBezTo>
                    <a:pt x="1657" y="287"/>
                    <a:pt x="1619" y="272"/>
                    <a:pt x="1581" y="272"/>
                  </a:cubicBezTo>
                  <a:cubicBezTo>
                    <a:pt x="1545" y="272"/>
                    <a:pt x="1508" y="285"/>
                    <a:pt x="1479" y="309"/>
                  </a:cubicBezTo>
                  <a:cubicBezTo>
                    <a:pt x="1395" y="376"/>
                    <a:pt x="1399" y="503"/>
                    <a:pt x="1437" y="594"/>
                  </a:cubicBezTo>
                  <a:cubicBezTo>
                    <a:pt x="1438" y="596"/>
                    <a:pt x="1439" y="598"/>
                    <a:pt x="1440" y="601"/>
                  </a:cubicBezTo>
                  <a:lnTo>
                    <a:pt x="1440" y="601"/>
                  </a:lnTo>
                  <a:cubicBezTo>
                    <a:pt x="1375" y="627"/>
                    <a:pt x="1303" y="640"/>
                    <a:pt x="1246" y="640"/>
                  </a:cubicBezTo>
                  <a:cubicBezTo>
                    <a:pt x="1244" y="640"/>
                    <a:pt x="1242" y="640"/>
                    <a:pt x="1240" y="640"/>
                  </a:cubicBezTo>
                  <a:cubicBezTo>
                    <a:pt x="1118" y="640"/>
                    <a:pt x="1007" y="576"/>
                    <a:pt x="946" y="472"/>
                  </a:cubicBezTo>
                  <a:cubicBezTo>
                    <a:pt x="944" y="470"/>
                    <a:pt x="943" y="468"/>
                    <a:pt x="941" y="465"/>
                  </a:cubicBezTo>
                  <a:lnTo>
                    <a:pt x="941" y="465"/>
                  </a:lnTo>
                  <a:cubicBezTo>
                    <a:pt x="995" y="428"/>
                    <a:pt x="1046" y="373"/>
                    <a:pt x="1052" y="307"/>
                  </a:cubicBezTo>
                  <a:cubicBezTo>
                    <a:pt x="1059" y="242"/>
                    <a:pt x="1009" y="172"/>
                    <a:pt x="943" y="172"/>
                  </a:cubicBezTo>
                  <a:cubicBezTo>
                    <a:pt x="933" y="172"/>
                    <a:pt x="924" y="174"/>
                    <a:pt x="914" y="177"/>
                  </a:cubicBezTo>
                  <a:cubicBezTo>
                    <a:pt x="815" y="208"/>
                    <a:pt x="810" y="324"/>
                    <a:pt x="836" y="429"/>
                  </a:cubicBezTo>
                  <a:lnTo>
                    <a:pt x="836" y="429"/>
                  </a:lnTo>
                  <a:cubicBezTo>
                    <a:pt x="827" y="432"/>
                    <a:pt x="819" y="435"/>
                    <a:pt x="810" y="438"/>
                  </a:cubicBezTo>
                  <a:cubicBezTo>
                    <a:pt x="779" y="447"/>
                    <a:pt x="748" y="452"/>
                    <a:pt x="717" y="452"/>
                  </a:cubicBezTo>
                  <a:cubicBezTo>
                    <a:pt x="618" y="452"/>
                    <a:pt x="522" y="407"/>
                    <a:pt x="452" y="336"/>
                  </a:cubicBezTo>
                  <a:cubicBezTo>
                    <a:pt x="442" y="327"/>
                    <a:pt x="431" y="315"/>
                    <a:pt x="421" y="303"/>
                  </a:cubicBezTo>
                  <a:lnTo>
                    <a:pt x="421" y="303"/>
                  </a:lnTo>
                  <a:cubicBezTo>
                    <a:pt x="426" y="300"/>
                    <a:pt x="432" y="297"/>
                    <a:pt x="438" y="294"/>
                  </a:cubicBezTo>
                  <a:cubicBezTo>
                    <a:pt x="500" y="258"/>
                    <a:pt x="553" y="188"/>
                    <a:pt x="548" y="113"/>
                  </a:cubicBezTo>
                  <a:cubicBezTo>
                    <a:pt x="545" y="49"/>
                    <a:pt x="492" y="0"/>
                    <a:pt x="430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4"/>
            <p:cNvSpPr/>
            <p:nvPr/>
          </p:nvSpPr>
          <p:spPr>
            <a:xfrm>
              <a:off x="2414550" y="1607225"/>
              <a:ext cx="24425" cy="10875"/>
            </a:xfrm>
            <a:custGeom>
              <a:avLst/>
              <a:gdLst/>
              <a:ahLst/>
              <a:cxnLst/>
              <a:rect l="l" t="t" r="r" b="b"/>
              <a:pathLst>
                <a:path w="977" h="435" extrusionOk="0">
                  <a:moveTo>
                    <a:pt x="12" y="1"/>
                  </a:moveTo>
                  <a:cubicBezTo>
                    <a:pt x="4" y="1"/>
                    <a:pt x="0" y="11"/>
                    <a:pt x="7" y="15"/>
                  </a:cubicBezTo>
                  <a:cubicBezTo>
                    <a:pt x="80" y="55"/>
                    <a:pt x="149" y="97"/>
                    <a:pt x="224" y="131"/>
                  </a:cubicBezTo>
                  <a:lnTo>
                    <a:pt x="449" y="234"/>
                  </a:lnTo>
                  <a:cubicBezTo>
                    <a:pt x="596" y="301"/>
                    <a:pt x="745" y="370"/>
                    <a:pt x="896" y="432"/>
                  </a:cubicBezTo>
                  <a:cubicBezTo>
                    <a:pt x="901" y="434"/>
                    <a:pt x="906" y="435"/>
                    <a:pt x="910" y="435"/>
                  </a:cubicBezTo>
                  <a:cubicBezTo>
                    <a:pt x="952" y="435"/>
                    <a:pt x="977" y="363"/>
                    <a:pt x="932" y="344"/>
                  </a:cubicBezTo>
                  <a:cubicBezTo>
                    <a:pt x="782" y="280"/>
                    <a:pt x="630" y="221"/>
                    <a:pt x="478" y="163"/>
                  </a:cubicBezTo>
                  <a:lnTo>
                    <a:pt x="248" y="75"/>
                  </a:lnTo>
                  <a:cubicBezTo>
                    <a:pt x="171" y="45"/>
                    <a:pt x="93" y="24"/>
                    <a:pt x="14" y="1"/>
                  </a:cubicBezTo>
                  <a:cubicBezTo>
                    <a:pt x="13" y="1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4"/>
            <p:cNvSpPr/>
            <p:nvPr/>
          </p:nvSpPr>
          <p:spPr>
            <a:xfrm>
              <a:off x="2417550" y="1615975"/>
              <a:ext cx="10750" cy="4650"/>
            </a:xfrm>
            <a:custGeom>
              <a:avLst/>
              <a:gdLst/>
              <a:ahLst/>
              <a:cxnLst/>
              <a:rect l="l" t="t" r="r" b="b"/>
              <a:pathLst>
                <a:path w="430" h="186" extrusionOk="0">
                  <a:moveTo>
                    <a:pt x="28" y="0"/>
                  </a:moveTo>
                  <a:cubicBezTo>
                    <a:pt x="8" y="0"/>
                    <a:pt x="1" y="29"/>
                    <a:pt x="21" y="36"/>
                  </a:cubicBezTo>
                  <a:lnTo>
                    <a:pt x="20" y="37"/>
                  </a:lnTo>
                  <a:cubicBezTo>
                    <a:pt x="79" y="58"/>
                    <a:pt x="136" y="83"/>
                    <a:pt x="194" y="111"/>
                  </a:cubicBezTo>
                  <a:cubicBezTo>
                    <a:pt x="222" y="123"/>
                    <a:pt x="251" y="137"/>
                    <a:pt x="280" y="149"/>
                  </a:cubicBezTo>
                  <a:cubicBezTo>
                    <a:pt x="293" y="155"/>
                    <a:pt x="308" y="163"/>
                    <a:pt x="322" y="169"/>
                  </a:cubicBezTo>
                  <a:cubicBezTo>
                    <a:pt x="338" y="176"/>
                    <a:pt x="353" y="186"/>
                    <a:pt x="371" y="186"/>
                  </a:cubicBezTo>
                  <a:cubicBezTo>
                    <a:pt x="372" y="186"/>
                    <a:pt x="374" y="186"/>
                    <a:pt x="376" y="185"/>
                  </a:cubicBezTo>
                  <a:cubicBezTo>
                    <a:pt x="404" y="183"/>
                    <a:pt x="429" y="152"/>
                    <a:pt x="411" y="124"/>
                  </a:cubicBezTo>
                  <a:cubicBezTo>
                    <a:pt x="390" y="94"/>
                    <a:pt x="346" y="85"/>
                    <a:pt x="313" y="71"/>
                  </a:cubicBezTo>
                  <a:cubicBezTo>
                    <a:pt x="284" y="60"/>
                    <a:pt x="254" y="50"/>
                    <a:pt x="223" y="41"/>
                  </a:cubicBezTo>
                  <a:cubicBezTo>
                    <a:pt x="160" y="25"/>
                    <a:pt x="96" y="11"/>
                    <a:pt x="32" y="0"/>
                  </a:cubicBezTo>
                  <a:cubicBezTo>
                    <a:pt x="30" y="0"/>
                    <a:pt x="29" y="0"/>
                    <a:pt x="28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4"/>
            <p:cNvSpPr/>
            <p:nvPr/>
          </p:nvSpPr>
          <p:spPr>
            <a:xfrm>
              <a:off x="2433925" y="1470325"/>
              <a:ext cx="7100" cy="3500"/>
            </a:xfrm>
            <a:custGeom>
              <a:avLst/>
              <a:gdLst/>
              <a:ahLst/>
              <a:cxnLst/>
              <a:rect l="l" t="t" r="r" b="b"/>
              <a:pathLst>
                <a:path w="284" h="140" extrusionOk="0">
                  <a:moveTo>
                    <a:pt x="59" y="0"/>
                  </a:moveTo>
                  <a:cubicBezTo>
                    <a:pt x="49" y="0"/>
                    <a:pt x="40" y="1"/>
                    <a:pt x="31" y="1"/>
                  </a:cubicBezTo>
                  <a:cubicBezTo>
                    <a:pt x="14" y="2"/>
                    <a:pt x="1" y="25"/>
                    <a:pt x="16" y="37"/>
                  </a:cubicBezTo>
                  <a:lnTo>
                    <a:pt x="16" y="39"/>
                  </a:lnTo>
                  <a:cubicBezTo>
                    <a:pt x="30" y="52"/>
                    <a:pt x="46" y="64"/>
                    <a:pt x="63" y="76"/>
                  </a:cubicBezTo>
                  <a:cubicBezTo>
                    <a:pt x="69" y="79"/>
                    <a:pt x="76" y="84"/>
                    <a:pt x="83" y="88"/>
                  </a:cubicBezTo>
                  <a:cubicBezTo>
                    <a:pt x="95" y="93"/>
                    <a:pt x="107" y="97"/>
                    <a:pt x="118" y="102"/>
                  </a:cubicBezTo>
                  <a:lnTo>
                    <a:pt x="170" y="121"/>
                  </a:lnTo>
                  <a:cubicBezTo>
                    <a:pt x="188" y="128"/>
                    <a:pt x="211" y="139"/>
                    <a:pt x="231" y="139"/>
                  </a:cubicBezTo>
                  <a:cubicBezTo>
                    <a:pt x="232" y="139"/>
                    <a:pt x="233" y="139"/>
                    <a:pt x="234" y="139"/>
                  </a:cubicBezTo>
                  <a:cubicBezTo>
                    <a:pt x="252" y="138"/>
                    <a:pt x="269" y="127"/>
                    <a:pt x="276" y="110"/>
                  </a:cubicBezTo>
                  <a:cubicBezTo>
                    <a:pt x="283" y="93"/>
                    <a:pt x="280" y="73"/>
                    <a:pt x="266" y="59"/>
                  </a:cubicBezTo>
                  <a:cubicBezTo>
                    <a:pt x="248" y="43"/>
                    <a:pt x="222" y="37"/>
                    <a:pt x="199" y="30"/>
                  </a:cubicBezTo>
                  <a:lnTo>
                    <a:pt x="146" y="14"/>
                  </a:lnTo>
                  <a:cubicBezTo>
                    <a:pt x="138" y="12"/>
                    <a:pt x="129" y="9"/>
                    <a:pt x="121" y="6"/>
                  </a:cubicBezTo>
                  <a:cubicBezTo>
                    <a:pt x="109" y="3"/>
                    <a:pt x="98" y="2"/>
                    <a:pt x="86" y="1"/>
                  </a:cubicBezTo>
                  <a:cubicBezTo>
                    <a:pt x="77" y="1"/>
                    <a:pt x="68" y="0"/>
                    <a:pt x="59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4"/>
            <p:cNvSpPr/>
            <p:nvPr/>
          </p:nvSpPr>
          <p:spPr>
            <a:xfrm>
              <a:off x="2432100" y="1476325"/>
              <a:ext cx="6475" cy="3925"/>
            </a:xfrm>
            <a:custGeom>
              <a:avLst/>
              <a:gdLst/>
              <a:ahLst/>
              <a:cxnLst/>
              <a:rect l="l" t="t" r="r" b="b"/>
              <a:pathLst>
                <a:path w="259" h="157" extrusionOk="0">
                  <a:moveTo>
                    <a:pt x="38" y="0"/>
                  </a:moveTo>
                  <a:cubicBezTo>
                    <a:pt x="28" y="0"/>
                    <a:pt x="18" y="5"/>
                    <a:pt x="11" y="13"/>
                  </a:cubicBezTo>
                  <a:cubicBezTo>
                    <a:pt x="0" y="27"/>
                    <a:pt x="1" y="45"/>
                    <a:pt x="13" y="58"/>
                  </a:cubicBezTo>
                  <a:cubicBezTo>
                    <a:pt x="25" y="70"/>
                    <a:pt x="36" y="83"/>
                    <a:pt x="50" y="94"/>
                  </a:cubicBezTo>
                  <a:cubicBezTo>
                    <a:pt x="65" y="105"/>
                    <a:pt x="81" y="116"/>
                    <a:pt x="100" y="125"/>
                  </a:cubicBezTo>
                  <a:cubicBezTo>
                    <a:pt x="117" y="134"/>
                    <a:pt x="135" y="143"/>
                    <a:pt x="154" y="148"/>
                  </a:cubicBezTo>
                  <a:cubicBezTo>
                    <a:pt x="163" y="150"/>
                    <a:pt x="171" y="152"/>
                    <a:pt x="180" y="153"/>
                  </a:cubicBezTo>
                  <a:cubicBezTo>
                    <a:pt x="187" y="156"/>
                    <a:pt x="195" y="157"/>
                    <a:pt x="202" y="157"/>
                  </a:cubicBezTo>
                  <a:cubicBezTo>
                    <a:pt x="210" y="157"/>
                    <a:pt x="219" y="154"/>
                    <a:pt x="226" y="151"/>
                  </a:cubicBezTo>
                  <a:lnTo>
                    <a:pt x="226" y="151"/>
                  </a:lnTo>
                  <a:cubicBezTo>
                    <a:pt x="245" y="147"/>
                    <a:pt x="259" y="128"/>
                    <a:pt x="258" y="109"/>
                  </a:cubicBezTo>
                  <a:cubicBezTo>
                    <a:pt x="257" y="103"/>
                    <a:pt x="256" y="98"/>
                    <a:pt x="252" y="93"/>
                  </a:cubicBezTo>
                  <a:cubicBezTo>
                    <a:pt x="249" y="88"/>
                    <a:pt x="244" y="83"/>
                    <a:pt x="239" y="79"/>
                  </a:cubicBezTo>
                  <a:lnTo>
                    <a:pt x="239" y="79"/>
                  </a:lnTo>
                  <a:cubicBezTo>
                    <a:pt x="225" y="62"/>
                    <a:pt x="201" y="59"/>
                    <a:pt x="181" y="52"/>
                  </a:cubicBezTo>
                  <a:cubicBezTo>
                    <a:pt x="167" y="45"/>
                    <a:pt x="151" y="42"/>
                    <a:pt x="136" y="37"/>
                  </a:cubicBezTo>
                  <a:lnTo>
                    <a:pt x="126" y="33"/>
                  </a:lnTo>
                  <a:cubicBezTo>
                    <a:pt x="124" y="32"/>
                    <a:pt x="118" y="29"/>
                    <a:pt x="117" y="29"/>
                  </a:cubicBezTo>
                  <a:lnTo>
                    <a:pt x="117" y="29"/>
                  </a:lnTo>
                  <a:cubicBezTo>
                    <a:pt x="117" y="29"/>
                    <a:pt x="118" y="29"/>
                    <a:pt x="121" y="31"/>
                  </a:cubicBezTo>
                  <a:lnTo>
                    <a:pt x="121" y="31"/>
                  </a:lnTo>
                  <a:cubicBezTo>
                    <a:pt x="112" y="26"/>
                    <a:pt x="102" y="23"/>
                    <a:pt x="93" y="20"/>
                  </a:cubicBezTo>
                  <a:cubicBezTo>
                    <a:pt x="86" y="18"/>
                    <a:pt x="79" y="14"/>
                    <a:pt x="72" y="12"/>
                  </a:cubicBezTo>
                  <a:lnTo>
                    <a:pt x="62" y="9"/>
                  </a:lnTo>
                  <a:lnTo>
                    <a:pt x="62" y="9"/>
                  </a:ln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55" y="6"/>
                    <a:pt x="55" y="5"/>
                  </a:cubicBezTo>
                  <a:cubicBezTo>
                    <a:pt x="49" y="2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4"/>
            <p:cNvSpPr/>
            <p:nvPr/>
          </p:nvSpPr>
          <p:spPr>
            <a:xfrm>
              <a:off x="2494550" y="1494425"/>
              <a:ext cx="6750" cy="4425"/>
            </a:xfrm>
            <a:custGeom>
              <a:avLst/>
              <a:gdLst/>
              <a:ahLst/>
              <a:cxnLst/>
              <a:rect l="l" t="t" r="r" b="b"/>
              <a:pathLst>
                <a:path w="270" h="177" extrusionOk="0">
                  <a:moveTo>
                    <a:pt x="8" y="48"/>
                  </a:moveTo>
                  <a:cubicBezTo>
                    <a:pt x="8" y="48"/>
                    <a:pt x="8" y="48"/>
                    <a:pt x="8" y="48"/>
                  </a:cubicBezTo>
                  <a:lnTo>
                    <a:pt x="8" y="48"/>
                  </a:lnTo>
                  <a:lnTo>
                    <a:pt x="8" y="48"/>
                  </a:lnTo>
                  <a:cubicBezTo>
                    <a:pt x="8" y="48"/>
                    <a:pt x="8" y="48"/>
                    <a:pt x="8" y="48"/>
                  </a:cubicBezTo>
                  <a:close/>
                  <a:moveTo>
                    <a:pt x="49" y="1"/>
                  </a:moveTo>
                  <a:cubicBezTo>
                    <a:pt x="41" y="1"/>
                    <a:pt x="33" y="2"/>
                    <a:pt x="25" y="7"/>
                  </a:cubicBezTo>
                  <a:lnTo>
                    <a:pt x="25" y="7"/>
                  </a:lnTo>
                  <a:cubicBezTo>
                    <a:pt x="18" y="8"/>
                    <a:pt x="11" y="13"/>
                    <a:pt x="8" y="20"/>
                  </a:cubicBezTo>
                  <a:cubicBezTo>
                    <a:pt x="7" y="22"/>
                    <a:pt x="6" y="25"/>
                    <a:pt x="5" y="27"/>
                  </a:cubicBezTo>
                  <a:lnTo>
                    <a:pt x="5" y="27"/>
                  </a:lnTo>
                  <a:cubicBezTo>
                    <a:pt x="5" y="27"/>
                    <a:pt x="5" y="27"/>
                    <a:pt x="5" y="27"/>
                  </a:cubicBezTo>
                  <a:lnTo>
                    <a:pt x="5" y="27"/>
                  </a:lnTo>
                  <a:cubicBezTo>
                    <a:pt x="1" y="40"/>
                    <a:pt x="3" y="55"/>
                    <a:pt x="9" y="67"/>
                  </a:cubicBezTo>
                  <a:cubicBezTo>
                    <a:pt x="12" y="73"/>
                    <a:pt x="17" y="78"/>
                    <a:pt x="22" y="84"/>
                  </a:cubicBezTo>
                  <a:cubicBezTo>
                    <a:pt x="29" y="92"/>
                    <a:pt x="39" y="100"/>
                    <a:pt x="49" y="106"/>
                  </a:cubicBezTo>
                  <a:cubicBezTo>
                    <a:pt x="63" y="116"/>
                    <a:pt x="75" y="124"/>
                    <a:pt x="90" y="132"/>
                  </a:cubicBezTo>
                  <a:cubicBezTo>
                    <a:pt x="121" y="152"/>
                    <a:pt x="157" y="167"/>
                    <a:pt x="193" y="175"/>
                  </a:cubicBezTo>
                  <a:cubicBezTo>
                    <a:pt x="198" y="176"/>
                    <a:pt x="203" y="177"/>
                    <a:pt x="208" y="177"/>
                  </a:cubicBezTo>
                  <a:cubicBezTo>
                    <a:pt x="218" y="177"/>
                    <a:pt x="228" y="174"/>
                    <a:pt x="237" y="169"/>
                  </a:cubicBezTo>
                  <a:cubicBezTo>
                    <a:pt x="247" y="163"/>
                    <a:pt x="255" y="153"/>
                    <a:pt x="260" y="143"/>
                  </a:cubicBezTo>
                  <a:cubicBezTo>
                    <a:pt x="270" y="119"/>
                    <a:pt x="262" y="83"/>
                    <a:pt x="237" y="71"/>
                  </a:cubicBezTo>
                  <a:cubicBezTo>
                    <a:pt x="225" y="66"/>
                    <a:pt x="213" y="60"/>
                    <a:pt x="201" y="56"/>
                  </a:cubicBezTo>
                  <a:cubicBezTo>
                    <a:pt x="194" y="54"/>
                    <a:pt x="185" y="52"/>
                    <a:pt x="177" y="48"/>
                  </a:cubicBezTo>
                  <a:cubicBezTo>
                    <a:pt x="161" y="44"/>
                    <a:pt x="145" y="38"/>
                    <a:pt x="129" y="31"/>
                  </a:cubicBezTo>
                  <a:lnTo>
                    <a:pt x="129" y="31"/>
                  </a:lnTo>
                  <a:lnTo>
                    <a:pt x="143" y="37"/>
                  </a:lnTo>
                  <a:cubicBezTo>
                    <a:pt x="128" y="30"/>
                    <a:pt x="114" y="23"/>
                    <a:pt x="100" y="16"/>
                  </a:cubicBezTo>
                  <a:cubicBezTo>
                    <a:pt x="90" y="12"/>
                    <a:pt x="81" y="8"/>
                    <a:pt x="70" y="5"/>
                  </a:cubicBezTo>
                  <a:cubicBezTo>
                    <a:pt x="67" y="4"/>
                    <a:pt x="64" y="2"/>
                    <a:pt x="59" y="1"/>
                  </a:cubicBezTo>
                  <a:cubicBezTo>
                    <a:pt x="56" y="1"/>
                    <a:pt x="53" y="1"/>
                    <a:pt x="49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4"/>
            <p:cNvSpPr/>
            <p:nvPr/>
          </p:nvSpPr>
          <p:spPr>
            <a:xfrm>
              <a:off x="2494000" y="1500625"/>
              <a:ext cx="6650" cy="4250"/>
            </a:xfrm>
            <a:custGeom>
              <a:avLst/>
              <a:gdLst/>
              <a:ahLst/>
              <a:cxnLst/>
              <a:rect l="l" t="t" r="r" b="b"/>
              <a:pathLst>
                <a:path w="266" h="170" extrusionOk="0"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46" y="0"/>
                  </a:moveTo>
                  <a:cubicBezTo>
                    <a:pt x="42" y="0"/>
                    <a:pt x="39" y="1"/>
                    <a:pt x="35" y="1"/>
                  </a:cubicBezTo>
                  <a:cubicBezTo>
                    <a:pt x="25" y="5"/>
                    <a:pt x="23" y="6"/>
                    <a:pt x="28" y="6"/>
                  </a:cubicBezTo>
                  <a:lnTo>
                    <a:pt x="23" y="7"/>
                  </a:lnTo>
                  <a:cubicBezTo>
                    <a:pt x="9" y="11"/>
                    <a:pt x="0" y="26"/>
                    <a:pt x="3" y="41"/>
                  </a:cubicBezTo>
                  <a:lnTo>
                    <a:pt x="4" y="42"/>
                  </a:lnTo>
                  <a:cubicBezTo>
                    <a:pt x="4" y="43"/>
                    <a:pt x="5" y="44"/>
                    <a:pt x="5" y="46"/>
                  </a:cubicBezTo>
                  <a:lnTo>
                    <a:pt x="5" y="46"/>
                  </a:lnTo>
                  <a:cubicBezTo>
                    <a:pt x="5" y="43"/>
                    <a:pt x="5" y="42"/>
                    <a:pt x="5" y="42"/>
                  </a:cubicBezTo>
                  <a:lnTo>
                    <a:pt x="5" y="42"/>
                  </a:lnTo>
                  <a:cubicBezTo>
                    <a:pt x="5" y="42"/>
                    <a:pt x="6" y="46"/>
                    <a:pt x="6" y="54"/>
                  </a:cubicBezTo>
                  <a:cubicBezTo>
                    <a:pt x="11" y="64"/>
                    <a:pt x="18" y="74"/>
                    <a:pt x="29" y="81"/>
                  </a:cubicBezTo>
                  <a:cubicBezTo>
                    <a:pt x="36" y="85"/>
                    <a:pt x="43" y="90"/>
                    <a:pt x="50" y="94"/>
                  </a:cubicBezTo>
                  <a:cubicBezTo>
                    <a:pt x="64" y="105"/>
                    <a:pt x="79" y="116"/>
                    <a:pt x="95" y="124"/>
                  </a:cubicBezTo>
                  <a:lnTo>
                    <a:pt x="143" y="150"/>
                  </a:lnTo>
                  <a:cubicBezTo>
                    <a:pt x="154" y="155"/>
                    <a:pt x="165" y="161"/>
                    <a:pt x="176" y="164"/>
                  </a:cubicBezTo>
                  <a:cubicBezTo>
                    <a:pt x="181" y="165"/>
                    <a:pt x="185" y="166"/>
                    <a:pt x="189" y="168"/>
                  </a:cubicBezTo>
                  <a:cubicBezTo>
                    <a:pt x="195" y="169"/>
                    <a:pt x="200" y="170"/>
                    <a:pt x="206" y="170"/>
                  </a:cubicBezTo>
                  <a:cubicBezTo>
                    <a:pt x="211" y="170"/>
                    <a:pt x="217" y="169"/>
                    <a:pt x="222" y="168"/>
                  </a:cubicBezTo>
                  <a:cubicBezTo>
                    <a:pt x="254" y="162"/>
                    <a:pt x="265" y="122"/>
                    <a:pt x="251" y="97"/>
                  </a:cubicBezTo>
                  <a:cubicBezTo>
                    <a:pt x="243" y="84"/>
                    <a:pt x="231" y="73"/>
                    <a:pt x="217" y="66"/>
                  </a:cubicBezTo>
                  <a:cubicBezTo>
                    <a:pt x="211" y="60"/>
                    <a:pt x="203" y="56"/>
                    <a:pt x="195" y="54"/>
                  </a:cubicBezTo>
                  <a:lnTo>
                    <a:pt x="147" y="31"/>
                  </a:lnTo>
                  <a:cubicBezTo>
                    <a:pt x="127" y="24"/>
                    <a:pt x="108" y="16"/>
                    <a:pt x="89" y="11"/>
                  </a:cubicBezTo>
                  <a:lnTo>
                    <a:pt x="64" y="4"/>
                  </a:lnTo>
                  <a:cubicBezTo>
                    <a:pt x="59" y="1"/>
                    <a:pt x="52" y="0"/>
                    <a:pt x="46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4"/>
            <p:cNvSpPr/>
            <p:nvPr/>
          </p:nvSpPr>
          <p:spPr>
            <a:xfrm>
              <a:off x="2411400" y="1489050"/>
              <a:ext cx="74500" cy="90750"/>
            </a:xfrm>
            <a:custGeom>
              <a:avLst/>
              <a:gdLst/>
              <a:ahLst/>
              <a:cxnLst/>
              <a:rect l="l" t="t" r="r" b="b"/>
              <a:pathLst>
                <a:path w="2980" h="3630" extrusionOk="0">
                  <a:moveTo>
                    <a:pt x="2240" y="1"/>
                  </a:moveTo>
                  <a:cubicBezTo>
                    <a:pt x="2214" y="1"/>
                    <a:pt x="2191" y="13"/>
                    <a:pt x="2172" y="34"/>
                  </a:cubicBezTo>
                  <a:cubicBezTo>
                    <a:pt x="2143" y="64"/>
                    <a:pt x="2127" y="115"/>
                    <a:pt x="2129" y="175"/>
                  </a:cubicBezTo>
                  <a:cubicBezTo>
                    <a:pt x="2131" y="240"/>
                    <a:pt x="2149" y="306"/>
                    <a:pt x="2164" y="369"/>
                  </a:cubicBezTo>
                  <a:cubicBezTo>
                    <a:pt x="2180" y="431"/>
                    <a:pt x="2199" y="494"/>
                    <a:pt x="2209" y="554"/>
                  </a:cubicBezTo>
                  <a:cubicBezTo>
                    <a:pt x="2220" y="606"/>
                    <a:pt x="2223" y="658"/>
                    <a:pt x="2219" y="710"/>
                  </a:cubicBezTo>
                  <a:cubicBezTo>
                    <a:pt x="2158" y="757"/>
                    <a:pt x="2099" y="808"/>
                    <a:pt x="2043" y="860"/>
                  </a:cubicBezTo>
                  <a:cubicBezTo>
                    <a:pt x="2064" y="784"/>
                    <a:pt x="2076" y="705"/>
                    <a:pt x="2079" y="626"/>
                  </a:cubicBezTo>
                  <a:cubicBezTo>
                    <a:pt x="2083" y="561"/>
                    <a:pt x="2082" y="495"/>
                    <a:pt x="2075" y="430"/>
                  </a:cubicBezTo>
                  <a:cubicBezTo>
                    <a:pt x="2066" y="355"/>
                    <a:pt x="2040" y="284"/>
                    <a:pt x="2001" y="220"/>
                  </a:cubicBezTo>
                  <a:cubicBezTo>
                    <a:pt x="1960" y="152"/>
                    <a:pt x="1904" y="93"/>
                    <a:pt x="1845" y="70"/>
                  </a:cubicBezTo>
                  <a:cubicBezTo>
                    <a:pt x="1825" y="62"/>
                    <a:pt x="1805" y="58"/>
                    <a:pt x="1787" y="58"/>
                  </a:cubicBezTo>
                  <a:cubicBezTo>
                    <a:pt x="1758" y="58"/>
                    <a:pt x="1733" y="68"/>
                    <a:pt x="1715" y="90"/>
                  </a:cubicBezTo>
                  <a:cubicBezTo>
                    <a:pt x="1648" y="177"/>
                    <a:pt x="1698" y="367"/>
                    <a:pt x="1769" y="511"/>
                  </a:cubicBezTo>
                  <a:cubicBezTo>
                    <a:pt x="1814" y="603"/>
                    <a:pt x="1874" y="688"/>
                    <a:pt x="1911" y="772"/>
                  </a:cubicBezTo>
                  <a:cubicBezTo>
                    <a:pt x="1926" y="807"/>
                    <a:pt x="1941" y="840"/>
                    <a:pt x="1954" y="872"/>
                  </a:cubicBezTo>
                  <a:cubicBezTo>
                    <a:pt x="1960" y="890"/>
                    <a:pt x="1967" y="908"/>
                    <a:pt x="1971" y="927"/>
                  </a:cubicBezTo>
                  <a:cubicBezTo>
                    <a:pt x="1892" y="1006"/>
                    <a:pt x="1818" y="1091"/>
                    <a:pt x="1751" y="1180"/>
                  </a:cubicBezTo>
                  <a:cubicBezTo>
                    <a:pt x="1751" y="1176"/>
                    <a:pt x="1752" y="1173"/>
                    <a:pt x="1753" y="1170"/>
                  </a:cubicBezTo>
                  <a:cubicBezTo>
                    <a:pt x="1758" y="1133"/>
                    <a:pt x="1762" y="1095"/>
                    <a:pt x="1765" y="1057"/>
                  </a:cubicBezTo>
                  <a:cubicBezTo>
                    <a:pt x="1770" y="981"/>
                    <a:pt x="1768" y="904"/>
                    <a:pt x="1759" y="829"/>
                  </a:cubicBezTo>
                  <a:cubicBezTo>
                    <a:pt x="1750" y="749"/>
                    <a:pt x="1729" y="671"/>
                    <a:pt x="1700" y="596"/>
                  </a:cubicBezTo>
                  <a:cubicBezTo>
                    <a:pt x="1669" y="513"/>
                    <a:pt x="1618" y="438"/>
                    <a:pt x="1551" y="378"/>
                  </a:cubicBezTo>
                  <a:cubicBezTo>
                    <a:pt x="1483" y="320"/>
                    <a:pt x="1390" y="271"/>
                    <a:pt x="1312" y="267"/>
                  </a:cubicBezTo>
                  <a:cubicBezTo>
                    <a:pt x="1310" y="267"/>
                    <a:pt x="1307" y="266"/>
                    <a:pt x="1305" y="266"/>
                  </a:cubicBezTo>
                  <a:cubicBezTo>
                    <a:pt x="1216" y="266"/>
                    <a:pt x="1172" y="339"/>
                    <a:pt x="1169" y="415"/>
                  </a:cubicBezTo>
                  <a:cubicBezTo>
                    <a:pt x="1162" y="568"/>
                    <a:pt x="1303" y="745"/>
                    <a:pt x="1421" y="869"/>
                  </a:cubicBezTo>
                  <a:cubicBezTo>
                    <a:pt x="1536" y="990"/>
                    <a:pt x="1667" y="1105"/>
                    <a:pt x="1691" y="1237"/>
                  </a:cubicBezTo>
                  <a:cubicBezTo>
                    <a:pt x="1692" y="1246"/>
                    <a:pt x="1692" y="1254"/>
                    <a:pt x="1692" y="1262"/>
                  </a:cubicBezTo>
                  <a:cubicBezTo>
                    <a:pt x="1647" y="1327"/>
                    <a:pt x="1603" y="1394"/>
                    <a:pt x="1564" y="1463"/>
                  </a:cubicBezTo>
                  <a:cubicBezTo>
                    <a:pt x="1529" y="1525"/>
                    <a:pt x="1497" y="1589"/>
                    <a:pt x="1468" y="1654"/>
                  </a:cubicBezTo>
                  <a:cubicBezTo>
                    <a:pt x="1475" y="1606"/>
                    <a:pt x="1481" y="1558"/>
                    <a:pt x="1485" y="1509"/>
                  </a:cubicBezTo>
                  <a:cubicBezTo>
                    <a:pt x="1490" y="1423"/>
                    <a:pt x="1479" y="1338"/>
                    <a:pt x="1454" y="1257"/>
                  </a:cubicBezTo>
                  <a:cubicBezTo>
                    <a:pt x="1406" y="1106"/>
                    <a:pt x="1324" y="938"/>
                    <a:pt x="1155" y="796"/>
                  </a:cubicBezTo>
                  <a:cubicBezTo>
                    <a:pt x="1114" y="758"/>
                    <a:pt x="1067" y="727"/>
                    <a:pt x="1017" y="703"/>
                  </a:cubicBezTo>
                  <a:cubicBezTo>
                    <a:pt x="974" y="683"/>
                    <a:pt x="927" y="673"/>
                    <a:pt x="880" y="673"/>
                  </a:cubicBezTo>
                  <a:cubicBezTo>
                    <a:pt x="875" y="673"/>
                    <a:pt x="871" y="673"/>
                    <a:pt x="867" y="673"/>
                  </a:cubicBezTo>
                  <a:cubicBezTo>
                    <a:pt x="769" y="678"/>
                    <a:pt x="722" y="742"/>
                    <a:pt x="735" y="834"/>
                  </a:cubicBezTo>
                  <a:cubicBezTo>
                    <a:pt x="766" y="1036"/>
                    <a:pt x="956" y="1217"/>
                    <a:pt x="1107" y="1350"/>
                  </a:cubicBezTo>
                  <a:cubicBezTo>
                    <a:pt x="1189" y="1420"/>
                    <a:pt x="1263" y="1491"/>
                    <a:pt x="1316" y="1572"/>
                  </a:cubicBezTo>
                  <a:cubicBezTo>
                    <a:pt x="1364" y="1646"/>
                    <a:pt x="1397" y="1726"/>
                    <a:pt x="1390" y="1803"/>
                  </a:cubicBezTo>
                  <a:cubicBezTo>
                    <a:pt x="1389" y="1822"/>
                    <a:pt x="1386" y="1840"/>
                    <a:pt x="1382" y="1858"/>
                  </a:cubicBezTo>
                  <a:cubicBezTo>
                    <a:pt x="1381" y="1862"/>
                    <a:pt x="1382" y="1866"/>
                    <a:pt x="1385" y="1868"/>
                  </a:cubicBezTo>
                  <a:cubicBezTo>
                    <a:pt x="1356" y="1949"/>
                    <a:pt x="1333" y="2032"/>
                    <a:pt x="1315" y="2115"/>
                  </a:cubicBezTo>
                  <a:cubicBezTo>
                    <a:pt x="1306" y="2150"/>
                    <a:pt x="1301" y="2186"/>
                    <a:pt x="1295" y="2221"/>
                  </a:cubicBezTo>
                  <a:cubicBezTo>
                    <a:pt x="1294" y="2220"/>
                    <a:pt x="1293" y="2219"/>
                    <a:pt x="1293" y="2219"/>
                  </a:cubicBezTo>
                  <a:cubicBezTo>
                    <a:pt x="1278" y="2123"/>
                    <a:pt x="1254" y="2028"/>
                    <a:pt x="1218" y="1939"/>
                  </a:cubicBezTo>
                  <a:cubicBezTo>
                    <a:pt x="1181" y="1837"/>
                    <a:pt x="1132" y="1740"/>
                    <a:pt x="1072" y="1649"/>
                  </a:cubicBezTo>
                  <a:cubicBezTo>
                    <a:pt x="956" y="1477"/>
                    <a:pt x="767" y="1315"/>
                    <a:pt x="529" y="1282"/>
                  </a:cubicBezTo>
                  <a:cubicBezTo>
                    <a:pt x="507" y="1279"/>
                    <a:pt x="485" y="1278"/>
                    <a:pt x="464" y="1278"/>
                  </a:cubicBezTo>
                  <a:cubicBezTo>
                    <a:pt x="386" y="1278"/>
                    <a:pt x="313" y="1299"/>
                    <a:pt x="276" y="1359"/>
                  </a:cubicBezTo>
                  <a:cubicBezTo>
                    <a:pt x="234" y="1430"/>
                    <a:pt x="245" y="1526"/>
                    <a:pt x="281" y="1613"/>
                  </a:cubicBezTo>
                  <a:cubicBezTo>
                    <a:pt x="318" y="1705"/>
                    <a:pt x="383" y="1781"/>
                    <a:pt x="469" y="1833"/>
                  </a:cubicBezTo>
                  <a:cubicBezTo>
                    <a:pt x="562" y="1889"/>
                    <a:pt x="663" y="1920"/>
                    <a:pt x="760" y="1957"/>
                  </a:cubicBezTo>
                  <a:cubicBezTo>
                    <a:pt x="857" y="1993"/>
                    <a:pt x="954" y="2034"/>
                    <a:pt x="1042" y="2087"/>
                  </a:cubicBezTo>
                  <a:cubicBezTo>
                    <a:pt x="1131" y="2141"/>
                    <a:pt x="1208" y="2211"/>
                    <a:pt x="1270" y="2295"/>
                  </a:cubicBezTo>
                  <a:cubicBezTo>
                    <a:pt x="1272" y="2299"/>
                    <a:pt x="1276" y="2302"/>
                    <a:pt x="1280" y="2304"/>
                  </a:cubicBezTo>
                  <a:cubicBezTo>
                    <a:pt x="1258" y="2472"/>
                    <a:pt x="1253" y="2641"/>
                    <a:pt x="1264" y="2810"/>
                  </a:cubicBezTo>
                  <a:cubicBezTo>
                    <a:pt x="1242" y="2755"/>
                    <a:pt x="1219" y="2701"/>
                    <a:pt x="1193" y="2649"/>
                  </a:cubicBezTo>
                  <a:cubicBezTo>
                    <a:pt x="1149" y="2561"/>
                    <a:pt x="1089" y="2483"/>
                    <a:pt x="1017" y="2418"/>
                  </a:cubicBezTo>
                  <a:cubicBezTo>
                    <a:pt x="884" y="2296"/>
                    <a:pt x="705" y="2178"/>
                    <a:pt x="457" y="2135"/>
                  </a:cubicBezTo>
                  <a:cubicBezTo>
                    <a:pt x="412" y="2126"/>
                    <a:pt x="367" y="2122"/>
                    <a:pt x="321" y="2122"/>
                  </a:cubicBezTo>
                  <a:cubicBezTo>
                    <a:pt x="304" y="2122"/>
                    <a:pt x="286" y="2122"/>
                    <a:pt x="269" y="2124"/>
                  </a:cubicBezTo>
                  <a:cubicBezTo>
                    <a:pt x="209" y="2129"/>
                    <a:pt x="152" y="2149"/>
                    <a:pt x="103" y="2181"/>
                  </a:cubicBezTo>
                  <a:cubicBezTo>
                    <a:pt x="10" y="2242"/>
                    <a:pt x="1" y="2332"/>
                    <a:pt x="67" y="2415"/>
                  </a:cubicBezTo>
                  <a:cubicBezTo>
                    <a:pt x="213" y="2596"/>
                    <a:pt x="504" y="2666"/>
                    <a:pt x="730" y="2708"/>
                  </a:cubicBezTo>
                  <a:cubicBezTo>
                    <a:pt x="851" y="2731"/>
                    <a:pt x="964" y="2758"/>
                    <a:pt x="1062" y="2807"/>
                  </a:cubicBezTo>
                  <a:cubicBezTo>
                    <a:pt x="1152" y="2853"/>
                    <a:pt x="1231" y="2913"/>
                    <a:pt x="1270" y="2992"/>
                  </a:cubicBezTo>
                  <a:cubicBezTo>
                    <a:pt x="1279" y="3011"/>
                    <a:pt x="1287" y="3031"/>
                    <a:pt x="1292" y="3052"/>
                  </a:cubicBezTo>
                  <a:cubicBezTo>
                    <a:pt x="1292" y="3054"/>
                    <a:pt x="1294" y="3055"/>
                    <a:pt x="1295" y="3056"/>
                  </a:cubicBezTo>
                  <a:cubicBezTo>
                    <a:pt x="1305" y="3105"/>
                    <a:pt x="1315" y="3153"/>
                    <a:pt x="1326" y="3202"/>
                  </a:cubicBezTo>
                  <a:cubicBezTo>
                    <a:pt x="1353" y="3320"/>
                    <a:pt x="1392" y="3435"/>
                    <a:pt x="1442" y="3547"/>
                  </a:cubicBezTo>
                  <a:cubicBezTo>
                    <a:pt x="1455" y="3573"/>
                    <a:pt x="1470" y="3600"/>
                    <a:pt x="1483" y="3627"/>
                  </a:cubicBezTo>
                  <a:cubicBezTo>
                    <a:pt x="1484" y="3628"/>
                    <a:pt x="1486" y="3629"/>
                    <a:pt x="1487" y="3629"/>
                  </a:cubicBezTo>
                  <a:cubicBezTo>
                    <a:pt x="1490" y="3629"/>
                    <a:pt x="1493" y="3626"/>
                    <a:pt x="1492" y="3622"/>
                  </a:cubicBezTo>
                  <a:cubicBezTo>
                    <a:pt x="1472" y="3567"/>
                    <a:pt x="1456" y="3509"/>
                    <a:pt x="1437" y="3454"/>
                  </a:cubicBezTo>
                  <a:cubicBezTo>
                    <a:pt x="1418" y="3397"/>
                    <a:pt x="1403" y="3339"/>
                    <a:pt x="1388" y="3281"/>
                  </a:cubicBezTo>
                  <a:cubicBezTo>
                    <a:pt x="1369" y="3201"/>
                    <a:pt x="1354" y="3119"/>
                    <a:pt x="1343" y="3037"/>
                  </a:cubicBezTo>
                  <a:cubicBezTo>
                    <a:pt x="1350" y="3026"/>
                    <a:pt x="1358" y="3015"/>
                    <a:pt x="1367" y="3006"/>
                  </a:cubicBezTo>
                  <a:cubicBezTo>
                    <a:pt x="1420" y="2950"/>
                    <a:pt x="1511" y="2925"/>
                    <a:pt x="1607" y="2914"/>
                  </a:cubicBezTo>
                  <a:cubicBezTo>
                    <a:pt x="1640" y="2910"/>
                    <a:pt x="1673" y="2909"/>
                    <a:pt x="1707" y="2909"/>
                  </a:cubicBezTo>
                  <a:cubicBezTo>
                    <a:pt x="1784" y="2909"/>
                    <a:pt x="1865" y="2916"/>
                    <a:pt x="1950" y="2924"/>
                  </a:cubicBezTo>
                  <a:cubicBezTo>
                    <a:pt x="2016" y="2932"/>
                    <a:pt x="2088" y="2937"/>
                    <a:pt x="2159" y="2937"/>
                  </a:cubicBezTo>
                  <a:cubicBezTo>
                    <a:pt x="2329" y="2937"/>
                    <a:pt x="2494" y="2908"/>
                    <a:pt x="2570" y="2809"/>
                  </a:cubicBezTo>
                  <a:cubicBezTo>
                    <a:pt x="2620" y="2744"/>
                    <a:pt x="2600" y="2661"/>
                    <a:pt x="2520" y="2591"/>
                  </a:cubicBezTo>
                  <a:cubicBezTo>
                    <a:pt x="2480" y="2555"/>
                    <a:pt x="2434" y="2529"/>
                    <a:pt x="2383" y="2511"/>
                  </a:cubicBezTo>
                  <a:cubicBezTo>
                    <a:pt x="2332" y="2496"/>
                    <a:pt x="2281" y="2486"/>
                    <a:pt x="2228" y="2484"/>
                  </a:cubicBezTo>
                  <a:cubicBezTo>
                    <a:pt x="2204" y="2482"/>
                    <a:pt x="2180" y="2481"/>
                    <a:pt x="2157" y="2481"/>
                  </a:cubicBezTo>
                  <a:cubicBezTo>
                    <a:pt x="1983" y="2481"/>
                    <a:pt x="1836" y="2529"/>
                    <a:pt x="1710" y="2586"/>
                  </a:cubicBezTo>
                  <a:cubicBezTo>
                    <a:pt x="1634" y="2622"/>
                    <a:pt x="1565" y="2671"/>
                    <a:pt x="1507" y="2732"/>
                  </a:cubicBezTo>
                  <a:cubicBezTo>
                    <a:pt x="1449" y="2792"/>
                    <a:pt x="1401" y="2858"/>
                    <a:pt x="1346" y="2920"/>
                  </a:cubicBezTo>
                  <a:cubicBezTo>
                    <a:pt x="1342" y="2923"/>
                    <a:pt x="1340" y="2929"/>
                    <a:pt x="1341" y="2933"/>
                  </a:cubicBezTo>
                  <a:cubicBezTo>
                    <a:pt x="1339" y="2937"/>
                    <a:pt x="1337" y="2941"/>
                    <a:pt x="1334" y="2946"/>
                  </a:cubicBezTo>
                  <a:cubicBezTo>
                    <a:pt x="1333" y="2948"/>
                    <a:pt x="1333" y="2950"/>
                    <a:pt x="1332" y="2952"/>
                  </a:cubicBezTo>
                  <a:cubicBezTo>
                    <a:pt x="1332" y="2944"/>
                    <a:pt x="1329" y="2935"/>
                    <a:pt x="1328" y="2926"/>
                  </a:cubicBezTo>
                  <a:cubicBezTo>
                    <a:pt x="1304" y="2689"/>
                    <a:pt x="1313" y="2450"/>
                    <a:pt x="1357" y="2216"/>
                  </a:cubicBezTo>
                  <a:cubicBezTo>
                    <a:pt x="1361" y="2204"/>
                    <a:pt x="1364" y="2192"/>
                    <a:pt x="1366" y="2180"/>
                  </a:cubicBezTo>
                  <a:cubicBezTo>
                    <a:pt x="1367" y="2180"/>
                    <a:pt x="1367" y="2181"/>
                    <a:pt x="1368" y="2181"/>
                  </a:cubicBezTo>
                  <a:cubicBezTo>
                    <a:pt x="1368" y="2181"/>
                    <a:pt x="1369" y="2181"/>
                    <a:pt x="1369" y="2180"/>
                  </a:cubicBezTo>
                  <a:cubicBezTo>
                    <a:pt x="1384" y="2179"/>
                    <a:pt x="1400" y="2179"/>
                    <a:pt x="1415" y="2179"/>
                  </a:cubicBezTo>
                  <a:cubicBezTo>
                    <a:pt x="1486" y="2179"/>
                    <a:pt x="1558" y="2189"/>
                    <a:pt x="1627" y="2211"/>
                  </a:cubicBezTo>
                  <a:cubicBezTo>
                    <a:pt x="1711" y="2240"/>
                    <a:pt x="1792" y="2275"/>
                    <a:pt x="1870" y="2318"/>
                  </a:cubicBezTo>
                  <a:cubicBezTo>
                    <a:pt x="1950" y="2358"/>
                    <a:pt x="2030" y="2406"/>
                    <a:pt x="2121" y="2434"/>
                  </a:cubicBezTo>
                  <a:cubicBezTo>
                    <a:pt x="2161" y="2447"/>
                    <a:pt x="2203" y="2454"/>
                    <a:pt x="2246" y="2454"/>
                  </a:cubicBezTo>
                  <a:cubicBezTo>
                    <a:pt x="2288" y="2454"/>
                    <a:pt x="2330" y="2447"/>
                    <a:pt x="2371" y="2434"/>
                  </a:cubicBezTo>
                  <a:cubicBezTo>
                    <a:pt x="2446" y="2409"/>
                    <a:pt x="2512" y="2365"/>
                    <a:pt x="2529" y="2300"/>
                  </a:cubicBezTo>
                  <a:cubicBezTo>
                    <a:pt x="2548" y="2228"/>
                    <a:pt x="2492" y="2156"/>
                    <a:pt x="2422" y="2100"/>
                  </a:cubicBezTo>
                  <a:cubicBezTo>
                    <a:pt x="2288" y="1992"/>
                    <a:pt x="2123" y="1951"/>
                    <a:pt x="1973" y="1951"/>
                  </a:cubicBezTo>
                  <a:cubicBezTo>
                    <a:pt x="1940" y="1951"/>
                    <a:pt x="1908" y="1953"/>
                    <a:pt x="1877" y="1957"/>
                  </a:cubicBezTo>
                  <a:cubicBezTo>
                    <a:pt x="1787" y="1969"/>
                    <a:pt x="1699" y="1990"/>
                    <a:pt x="1615" y="2021"/>
                  </a:cubicBezTo>
                  <a:cubicBezTo>
                    <a:pt x="1540" y="2047"/>
                    <a:pt x="1467" y="2082"/>
                    <a:pt x="1401" y="2125"/>
                  </a:cubicBezTo>
                  <a:cubicBezTo>
                    <a:pt x="1393" y="2125"/>
                    <a:pt x="1385" y="2126"/>
                    <a:pt x="1378" y="2127"/>
                  </a:cubicBezTo>
                  <a:cubicBezTo>
                    <a:pt x="1419" y="1940"/>
                    <a:pt x="1485" y="1759"/>
                    <a:pt x="1571" y="1589"/>
                  </a:cubicBezTo>
                  <a:cubicBezTo>
                    <a:pt x="1574" y="1588"/>
                    <a:pt x="1578" y="1586"/>
                    <a:pt x="1581" y="1585"/>
                  </a:cubicBezTo>
                  <a:cubicBezTo>
                    <a:pt x="1602" y="1578"/>
                    <a:pt x="1624" y="1576"/>
                    <a:pt x="1647" y="1576"/>
                  </a:cubicBezTo>
                  <a:cubicBezTo>
                    <a:pt x="1694" y="1576"/>
                    <a:pt x="1743" y="1587"/>
                    <a:pt x="1791" y="1605"/>
                  </a:cubicBezTo>
                  <a:cubicBezTo>
                    <a:pt x="1870" y="1634"/>
                    <a:pt x="1944" y="1683"/>
                    <a:pt x="2021" y="1739"/>
                  </a:cubicBezTo>
                  <a:cubicBezTo>
                    <a:pt x="2155" y="1835"/>
                    <a:pt x="2337" y="1953"/>
                    <a:pt x="2505" y="1953"/>
                  </a:cubicBezTo>
                  <a:cubicBezTo>
                    <a:pt x="2515" y="1953"/>
                    <a:pt x="2525" y="1952"/>
                    <a:pt x="2534" y="1951"/>
                  </a:cubicBezTo>
                  <a:cubicBezTo>
                    <a:pt x="2615" y="1944"/>
                    <a:pt x="2658" y="1891"/>
                    <a:pt x="2641" y="1807"/>
                  </a:cubicBezTo>
                  <a:cubicBezTo>
                    <a:pt x="2633" y="1763"/>
                    <a:pt x="2612" y="1722"/>
                    <a:pt x="2585" y="1686"/>
                  </a:cubicBezTo>
                  <a:cubicBezTo>
                    <a:pt x="2555" y="1650"/>
                    <a:pt x="2518" y="1618"/>
                    <a:pt x="2480" y="1590"/>
                  </a:cubicBezTo>
                  <a:cubicBezTo>
                    <a:pt x="2326" y="1478"/>
                    <a:pt x="2169" y="1442"/>
                    <a:pt x="2032" y="1430"/>
                  </a:cubicBezTo>
                  <a:cubicBezTo>
                    <a:pt x="2015" y="1428"/>
                    <a:pt x="1998" y="1428"/>
                    <a:pt x="1981" y="1428"/>
                  </a:cubicBezTo>
                  <a:cubicBezTo>
                    <a:pt x="1924" y="1428"/>
                    <a:pt x="1868" y="1436"/>
                    <a:pt x="1813" y="1452"/>
                  </a:cubicBezTo>
                  <a:cubicBezTo>
                    <a:pt x="1742" y="1471"/>
                    <a:pt x="1676" y="1499"/>
                    <a:pt x="1606" y="1523"/>
                  </a:cubicBezTo>
                  <a:cubicBezTo>
                    <a:pt x="1669" y="1407"/>
                    <a:pt x="1742" y="1296"/>
                    <a:pt x="1824" y="1192"/>
                  </a:cubicBezTo>
                  <a:cubicBezTo>
                    <a:pt x="1826" y="1194"/>
                    <a:pt x="1828" y="1194"/>
                    <a:pt x="1830" y="1194"/>
                  </a:cubicBezTo>
                  <a:cubicBezTo>
                    <a:pt x="1842" y="1190"/>
                    <a:pt x="1854" y="1188"/>
                    <a:pt x="1867" y="1187"/>
                  </a:cubicBezTo>
                  <a:cubicBezTo>
                    <a:pt x="1870" y="1187"/>
                    <a:pt x="1874" y="1187"/>
                    <a:pt x="1877" y="1187"/>
                  </a:cubicBezTo>
                  <a:cubicBezTo>
                    <a:pt x="1987" y="1187"/>
                    <a:pt x="2117" y="1274"/>
                    <a:pt x="2249" y="1346"/>
                  </a:cubicBezTo>
                  <a:cubicBezTo>
                    <a:pt x="2362" y="1408"/>
                    <a:pt x="2508" y="1476"/>
                    <a:pt x="2621" y="1476"/>
                  </a:cubicBezTo>
                  <a:cubicBezTo>
                    <a:pt x="2646" y="1476"/>
                    <a:pt x="2670" y="1473"/>
                    <a:pt x="2691" y="1465"/>
                  </a:cubicBezTo>
                  <a:cubicBezTo>
                    <a:pt x="2750" y="1444"/>
                    <a:pt x="2791" y="1386"/>
                    <a:pt x="2755" y="1307"/>
                  </a:cubicBezTo>
                  <a:cubicBezTo>
                    <a:pt x="2725" y="1241"/>
                    <a:pt x="2656" y="1174"/>
                    <a:pt x="2589" y="1130"/>
                  </a:cubicBezTo>
                  <a:cubicBezTo>
                    <a:pt x="2524" y="1089"/>
                    <a:pt x="2449" y="1062"/>
                    <a:pt x="2372" y="1052"/>
                  </a:cubicBezTo>
                  <a:cubicBezTo>
                    <a:pt x="2336" y="1047"/>
                    <a:pt x="2300" y="1045"/>
                    <a:pt x="2264" y="1045"/>
                  </a:cubicBezTo>
                  <a:cubicBezTo>
                    <a:pt x="2233" y="1045"/>
                    <a:pt x="2201" y="1047"/>
                    <a:pt x="2170" y="1050"/>
                  </a:cubicBezTo>
                  <a:cubicBezTo>
                    <a:pt x="2108" y="1058"/>
                    <a:pt x="2047" y="1071"/>
                    <a:pt x="1988" y="1090"/>
                  </a:cubicBezTo>
                  <a:cubicBezTo>
                    <a:pt x="1958" y="1099"/>
                    <a:pt x="1929" y="1110"/>
                    <a:pt x="1901" y="1122"/>
                  </a:cubicBezTo>
                  <a:cubicBezTo>
                    <a:pt x="1891" y="1126"/>
                    <a:pt x="1880" y="1132"/>
                    <a:pt x="1868" y="1137"/>
                  </a:cubicBezTo>
                  <a:cubicBezTo>
                    <a:pt x="1900" y="1098"/>
                    <a:pt x="1934" y="1061"/>
                    <a:pt x="1968" y="1025"/>
                  </a:cubicBezTo>
                  <a:cubicBezTo>
                    <a:pt x="2008" y="981"/>
                    <a:pt x="2051" y="939"/>
                    <a:pt x="2096" y="898"/>
                  </a:cubicBezTo>
                  <a:cubicBezTo>
                    <a:pt x="2109" y="895"/>
                    <a:pt x="2124" y="894"/>
                    <a:pt x="2139" y="894"/>
                  </a:cubicBezTo>
                  <a:cubicBezTo>
                    <a:pt x="2167" y="894"/>
                    <a:pt x="2198" y="899"/>
                    <a:pt x="2229" y="908"/>
                  </a:cubicBezTo>
                  <a:cubicBezTo>
                    <a:pt x="2290" y="925"/>
                    <a:pt x="2350" y="956"/>
                    <a:pt x="2416" y="990"/>
                  </a:cubicBezTo>
                  <a:cubicBezTo>
                    <a:pt x="2504" y="1038"/>
                    <a:pt x="2614" y="1085"/>
                    <a:pt x="2701" y="1085"/>
                  </a:cubicBezTo>
                  <a:cubicBezTo>
                    <a:pt x="2732" y="1085"/>
                    <a:pt x="2761" y="1079"/>
                    <a:pt x="2784" y="1065"/>
                  </a:cubicBezTo>
                  <a:cubicBezTo>
                    <a:pt x="2826" y="1041"/>
                    <a:pt x="2834" y="990"/>
                    <a:pt x="2806" y="934"/>
                  </a:cubicBezTo>
                  <a:cubicBezTo>
                    <a:pt x="2792" y="906"/>
                    <a:pt x="2772" y="880"/>
                    <a:pt x="2748" y="859"/>
                  </a:cubicBezTo>
                  <a:cubicBezTo>
                    <a:pt x="2724" y="840"/>
                    <a:pt x="2697" y="823"/>
                    <a:pt x="2668" y="810"/>
                  </a:cubicBezTo>
                  <a:cubicBezTo>
                    <a:pt x="2584" y="770"/>
                    <a:pt x="2493" y="748"/>
                    <a:pt x="2401" y="748"/>
                  </a:cubicBezTo>
                  <a:cubicBezTo>
                    <a:pt x="2387" y="748"/>
                    <a:pt x="2373" y="749"/>
                    <a:pt x="2359" y="750"/>
                  </a:cubicBezTo>
                  <a:cubicBezTo>
                    <a:pt x="2321" y="752"/>
                    <a:pt x="2282" y="761"/>
                    <a:pt x="2246" y="773"/>
                  </a:cubicBezTo>
                  <a:cubicBezTo>
                    <a:pt x="2307" y="726"/>
                    <a:pt x="2369" y="684"/>
                    <a:pt x="2433" y="643"/>
                  </a:cubicBezTo>
                  <a:cubicBezTo>
                    <a:pt x="2445" y="641"/>
                    <a:pt x="2458" y="640"/>
                    <a:pt x="2470" y="640"/>
                  </a:cubicBezTo>
                  <a:cubicBezTo>
                    <a:pt x="2488" y="640"/>
                    <a:pt x="2505" y="642"/>
                    <a:pt x="2523" y="645"/>
                  </a:cubicBezTo>
                  <a:cubicBezTo>
                    <a:pt x="2575" y="657"/>
                    <a:pt x="2625" y="674"/>
                    <a:pt x="2674" y="694"/>
                  </a:cubicBezTo>
                  <a:cubicBezTo>
                    <a:pt x="2729" y="717"/>
                    <a:pt x="2792" y="734"/>
                    <a:pt x="2847" y="734"/>
                  </a:cubicBezTo>
                  <a:cubicBezTo>
                    <a:pt x="2888" y="734"/>
                    <a:pt x="2925" y="724"/>
                    <a:pt x="2950" y="699"/>
                  </a:cubicBezTo>
                  <a:cubicBezTo>
                    <a:pt x="2978" y="671"/>
                    <a:pt x="2979" y="630"/>
                    <a:pt x="2957" y="592"/>
                  </a:cubicBezTo>
                  <a:cubicBezTo>
                    <a:pt x="2945" y="572"/>
                    <a:pt x="2930" y="556"/>
                    <a:pt x="2912" y="544"/>
                  </a:cubicBezTo>
                  <a:cubicBezTo>
                    <a:pt x="2894" y="532"/>
                    <a:pt x="2873" y="523"/>
                    <a:pt x="2853" y="518"/>
                  </a:cubicBezTo>
                  <a:cubicBezTo>
                    <a:pt x="2808" y="504"/>
                    <a:pt x="2761" y="498"/>
                    <a:pt x="2715" y="498"/>
                  </a:cubicBezTo>
                  <a:cubicBezTo>
                    <a:pt x="2684" y="498"/>
                    <a:pt x="2654" y="501"/>
                    <a:pt x="2623" y="506"/>
                  </a:cubicBezTo>
                  <a:cubicBezTo>
                    <a:pt x="2636" y="492"/>
                    <a:pt x="2647" y="479"/>
                    <a:pt x="2657" y="464"/>
                  </a:cubicBezTo>
                  <a:cubicBezTo>
                    <a:pt x="2694" y="407"/>
                    <a:pt x="2705" y="337"/>
                    <a:pt x="2690" y="271"/>
                  </a:cubicBezTo>
                  <a:cubicBezTo>
                    <a:pt x="2684" y="240"/>
                    <a:pt x="2670" y="208"/>
                    <a:pt x="2643" y="191"/>
                  </a:cubicBezTo>
                  <a:cubicBezTo>
                    <a:pt x="2631" y="183"/>
                    <a:pt x="2617" y="179"/>
                    <a:pt x="2602" y="179"/>
                  </a:cubicBezTo>
                  <a:cubicBezTo>
                    <a:pt x="2591" y="179"/>
                    <a:pt x="2579" y="182"/>
                    <a:pt x="2569" y="186"/>
                  </a:cubicBezTo>
                  <a:cubicBezTo>
                    <a:pt x="2542" y="200"/>
                    <a:pt x="2524" y="225"/>
                    <a:pt x="2519" y="254"/>
                  </a:cubicBezTo>
                  <a:cubicBezTo>
                    <a:pt x="2514" y="291"/>
                    <a:pt x="2513" y="330"/>
                    <a:pt x="2517" y="368"/>
                  </a:cubicBezTo>
                  <a:cubicBezTo>
                    <a:pt x="2519" y="408"/>
                    <a:pt x="2523" y="446"/>
                    <a:pt x="2520" y="484"/>
                  </a:cubicBezTo>
                  <a:cubicBezTo>
                    <a:pt x="2520" y="498"/>
                    <a:pt x="2518" y="510"/>
                    <a:pt x="2516" y="524"/>
                  </a:cubicBezTo>
                  <a:cubicBezTo>
                    <a:pt x="2493" y="531"/>
                    <a:pt x="2470" y="541"/>
                    <a:pt x="2450" y="553"/>
                  </a:cubicBezTo>
                  <a:cubicBezTo>
                    <a:pt x="2425" y="568"/>
                    <a:pt x="2401" y="583"/>
                    <a:pt x="2377" y="598"/>
                  </a:cubicBezTo>
                  <a:cubicBezTo>
                    <a:pt x="2354" y="614"/>
                    <a:pt x="2328" y="633"/>
                    <a:pt x="2303" y="650"/>
                  </a:cubicBezTo>
                  <a:cubicBezTo>
                    <a:pt x="2311" y="637"/>
                    <a:pt x="2318" y="624"/>
                    <a:pt x="2326" y="609"/>
                  </a:cubicBezTo>
                  <a:cubicBezTo>
                    <a:pt x="2348" y="564"/>
                    <a:pt x="2365" y="516"/>
                    <a:pt x="2378" y="468"/>
                  </a:cubicBezTo>
                  <a:cubicBezTo>
                    <a:pt x="2407" y="358"/>
                    <a:pt x="2403" y="242"/>
                    <a:pt x="2365" y="134"/>
                  </a:cubicBezTo>
                  <a:cubicBezTo>
                    <a:pt x="2347" y="83"/>
                    <a:pt x="2319" y="29"/>
                    <a:pt x="2277" y="10"/>
                  </a:cubicBezTo>
                  <a:cubicBezTo>
                    <a:pt x="2264" y="4"/>
                    <a:pt x="2252" y="1"/>
                    <a:pt x="2240" y="1"/>
                  </a:cubicBezTo>
                  <a:close/>
                </a:path>
              </a:pathLst>
            </a:custGeom>
            <a:solidFill>
              <a:srgbClr val="F795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9CFE408-90D9-57D1-8FD7-A098872D231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23102" y="3431008"/>
            <a:ext cx="279005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27055"/>
                </a:solidFill>
                <a:effectLst/>
                <a:latin typeface="Bahnschrift SemiBold Condensed" panose="020B0502040204020203" pitchFamily="34" charset="0"/>
              </a:rPr>
              <a:t>Analyze the types and patterns of complaints related to cosmetic products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Google Shape;2512;p34">
            <a:extLst>
              <a:ext uri="{FF2B5EF4-FFF2-40B4-BE49-F238E27FC236}">
                <a16:creationId xmlns:a16="http://schemas.microsoft.com/office/drawing/2014/main" id="{945109DA-237E-7762-5BA2-AF0FA865951D}"/>
              </a:ext>
            </a:extLst>
          </p:cNvPr>
          <p:cNvSpPr/>
          <p:nvPr/>
        </p:nvSpPr>
        <p:spPr>
          <a:xfrm>
            <a:off x="3298294" y="3021655"/>
            <a:ext cx="2580640" cy="1808754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>
                <a:solidFill>
                  <a:srgbClr val="C27055"/>
                </a:solidFill>
                <a:latin typeface="Bahnschrift SemiBold Condensed" panose="020B0502040204020203" pitchFamily="34" charset="0"/>
                <a:ea typeface="Verdana" panose="020B0604030504040204" pitchFamily="34" charset="0"/>
              </a:rPr>
              <a:t>Identify the most frequently reported chemical ingredients</a:t>
            </a:r>
            <a:endParaRPr sz="1800">
              <a:solidFill>
                <a:srgbClr val="C27055"/>
              </a:solidFill>
              <a:latin typeface="Bahnschrift SemiBold Condensed" panose="020B0502040204020203" pitchFamily="34" charset="0"/>
              <a:ea typeface="Verdana" panose="020B0604030504040204" pitchFamily="34" charset="0"/>
              <a:cs typeface="Fira Sans Extra Condensed SemiBold"/>
              <a:sym typeface="Fira Sans Extra Condensed Semi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722207-797A-BDF6-95BB-A2264ADA7048}"/>
              </a:ext>
            </a:extLst>
          </p:cNvPr>
          <p:cNvSpPr txBox="1"/>
          <p:nvPr/>
        </p:nvSpPr>
        <p:spPr>
          <a:xfrm>
            <a:off x="6010550" y="3569508"/>
            <a:ext cx="28489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>
                <a:solidFill>
                  <a:srgbClr val="C27055"/>
                </a:solidFill>
                <a:latin typeface="Bahnschrift SemiBold Condensed" panose="020B0502040204020203" pitchFamily="34" charset="0"/>
                <a:ea typeface="Verdana" panose="020B0604030504040204" pitchFamily="34" charset="0"/>
              </a:rPr>
              <a:t>Examine the regulatory status of harmful chemicals in cosmetics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0">
          <a:extLst>
            <a:ext uri="{FF2B5EF4-FFF2-40B4-BE49-F238E27FC236}">
              <a16:creationId xmlns:a16="http://schemas.microsoft.com/office/drawing/2014/main" id="{B794589C-D0D3-4C1B-401F-80AD3471A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2" name="Google Shape;3292;p40">
            <a:extLst>
              <a:ext uri="{FF2B5EF4-FFF2-40B4-BE49-F238E27FC236}">
                <a16:creationId xmlns:a16="http://schemas.microsoft.com/office/drawing/2014/main" id="{C70A823D-70E8-757C-D226-AB8B6B5F2E59}"/>
              </a:ext>
            </a:extLst>
          </p:cNvPr>
          <p:cNvSpPr/>
          <p:nvPr/>
        </p:nvSpPr>
        <p:spPr>
          <a:xfrm>
            <a:off x="3462925" y="4046735"/>
            <a:ext cx="2218200" cy="2218200"/>
          </a:xfrm>
          <a:prstGeom prst="blockArc">
            <a:avLst>
              <a:gd name="adj1" fmla="val 10800000"/>
              <a:gd name="adj2" fmla="val 31615"/>
              <a:gd name="adj3" fmla="val 1286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3" name="Google Shape;3293;p40">
            <a:extLst>
              <a:ext uri="{FF2B5EF4-FFF2-40B4-BE49-F238E27FC236}">
                <a16:creationId xmlns:a16="http://schemas.microsoft.com/office/drawing/2014/main" id="{040368E5-A304-9942-CE4F-52B2237D6818}"/>
              </a:ext>
            </a:extLst>
          </p:cNvPr>
          <p:cNvSpPr/>
          <p:nvPr/>
        </p:nvSpPr>
        <p:spPr>
          <a:xfrm>
            <a:off x="3066400" y="3650235"/>
            <a:ext cx="3011100" cy="3011100"/>
          </a:xfrm>
          <a:prstGeom prst="blockArc">
            <a:avLst>
              <a:gd name="adj1" fmla="val 10800000"/>
              <a:gd name="adj2" fmla="val 37632"/>
              <a:gd name="adj3" fmla="val 8682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4" name="Google Shape;3294;p40">
            <a:extLst>
              <a:ext uri="{FF2B5EF4-FFF2-40B4-BE49-F238E27FC236}">
                <a16:creationId xmlns:a16="http://schemas.microsoft.com/office/drawing/2014/main" id="{4D05AC97-EA3B-7DDD-3CF7-99A08AE61790}"/>
              </a:ext>
            </a:extLst>
          </p:cNvPr>
          <p:cNvSpPr/>
          <p:nvPr/>
        </p:nvSpPr>
        <p:spPr>
          <a:xfrm>
            <a:off x="2672900" y="3256735"/>
            <a:ext cx="3798000" cy="3798000"/>
          </a:xfrm>
          <a:prstGeom prst="blockArc">
            <a:avLst>
              <a:gd name="adj1" fmla="val 10800000"/>
              <a:gd name="adj2" fmla="val 44372"/>
              <a:gd name="adj3" fmla="val 670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5" name="Google Shape;3295;p40">
            <a:extLst>
              <a:ext uri="{FF2B5EF4-FFF2-40B4-BE49-F238E27FC236}">
                <a16:creationId xmlns:a16="http://schemas.microsoft.com/office/drawing/2014/main" id="{546E1C8C-EFCE-7A7C-7C09-072A3898D9AA}"/>
              </a:ext>
            </a:extLst>
          </p:cNvPr>
          <p:cNvSpPr/>
          <p:nvPr/>
        </p:nvSpPr>
        <p:spPr>
          <a:xfrm>
            <a:off x="2268250" y="2851960"/>
            <a:ext cx="4607400" cy="4607400"/>
          </a:xfrm>
          <a:prstGeom prst="blockArc">
            <a:avLst>
              <a:gd name="adj1" fmla="val 10800000"/>
              <a:gd name="adj2" fmla="val 35459"/>
              <a:gd name="adj3" fmla="val 57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4" name="Google Shape;3324;p40">
            <a:extLst>
              <a:ext uri="{FF2B5EF4-FFF2-40B4-BE49-F238E27FC236}">
                <a16:creationId xmlns:a16="http://schemas.microsoft.com/office/drawing/2014/main" id="{A14BF940-CD13-3743-47E3-949786F4A2FB}"/>
              </a:ext>
            </a:extLst>
          </p:cNvPr>
          <p:cNvSpPr/>
          <p:nvPr/>
        </p:nvSpPr>
        <p:spPr>
          <a:xfrm flipH="1">
            <a:off x="3472100" y="4046735"/>
            <a:ext cx="2218200" cy="2218200"/>
          </a:xfrm>
          <a:prstGeom prst="blockArc">
            <a:avLst>
              <a:gd name="adj1" fmla="val 14622862"/>
              <a:gd name="adj2" fmla="val 31615"/>
              <a:gd name="adj3" fmla="val 1286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5" name="Google Shape;3325;p40">
            <a:extLst>
              <a:ext uri="{FF2B5EF4-FFF2-40B4-BE49-F238E27FC236}">
                <a16:creationId xmlns:a16="http://schemas.microsoft.com/office/drawing/2014/main" id="{984D958D-18C3-F579-4D3E-BC6BBD9A7008}"/>
              </a:ext>
            </a:extLst>
          </p:cNvPr>
          <p:cNvSpPr/>
          <p:nvPr/>
        </p:nvSpPr>
        <p:spPr>
          <a:xfrm flipH="1">
            <a:off x="3066400" y="3650285"/>
            <a:ext cx="3011100" cy="3011100"/>
          </a:xfrm>
          <a:prstGeom prst="blockArc">
            <a:avLst>
              <a:gd name="adj1" fmla="val 12953527"/>
              <a:gd name="adj2" fmla="val 37632"/>
              <a:gd name="adj3" fmla="val 8682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6" name="Google Shape;3326;p40">
            <a:extLst>
              <a:ext uri="{FF2B5EF4-FFF2-40B4-BE49-F238E27FC236}">
                <a16:creationId xmlns:a16="http://schemas.microsoft.com/office/drawing/2014/main" id="{6D852E15-1289-5D7D-6D46-9C62816D66BC}"/>
              </a:ext>
            </a:extLst>
          </p:cNvPr>
          <p:cNvSpPr/>
          <p:nvPr/>
        </p:nvSpPr>
        <p:spPr>
          <a:xfrm flipH="1">
            <a:off x="2672950" y="3256835"/>
            <a:ext cx="3798000" cy="3798000"/>
          </a:xfrm>
          <a:prstGeom prst="blockArc">
            <a:avLst>
              <a:gd name="adj1" fmla="val 16853506"/>
              <a:gd name="adj2" fmla="val 44372"/>
              <a:gd name="adj3" fmla="val 670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7" name="Google Shape;3327;p40">
            <a:extLst>
              <a:ext uri="{FF2B5EF4-FFF2-40B4-BE49-F238E27FC236}">
                <a16:creationId xmlns:a16="http://schemas.microsoft.com/office/drawing/2014/main" id="{2D3D34DC-10FB-4092-B53D-AEC5C2FEF791}"/>
              </a:ext>
            </a:extLst>
          </p:cNvPr>
          <p:cNvSpPr/>
          <p:nvPr/>
        </p:nvSpPr>
        <p:spPr>
          <a:xfrm flipH="1">
            <a:off x="2268250" y="2851960"/>
            <a:ext cx="4607400" cy="4607400"/>
          </a:xfrm>
          <a:prstGeom prst="blockArc">
            <a:avLst>
              <a:gd name="adj1" fmla="val 11981633"/>
              <a:gd name="adj2" fmla="val 35459"/>
              <a:gd name="adj3" fmla="val 575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81;p16">
            <a:extLst>
              <a:ext uri="{FF2B5EF4-FFF2-40B4-BE49-F238E27FC236}">
                <a16:creationId xmlns:a16="http://schemas.microsoft.com/office/drawing/2014/main" id="{640A40F4-4390-1A91-0D92-4BE0AF874810}"/>
              </a:ext>
            </a:extLst>
          </p:cNvPr>
          <p:cNvSpPr txBox="1">
            <a:spLocks/>
          </p:cNvSpPr>
          <p:nvPr/>
        </p:nvSpPr>
        <p:spPr>
          <a:xfrm>
            <a:off x="341232" y="1425722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prstMaterial="softEdge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US" sz="6600" b="1">
                <a:ln/>
                <a:solidFill>
                  <a:schemeClr val="accent4"/>
                </a:solidFill>
              </a:rPr>
              <a:t>Analysis</a:t>
            </a:r>
            <a:r>
              <a:rPr lang="en-US" sz="4800" b="1">
                <a:ln/>
                <a:solidFill>
                  <a:schemeClr val="accent4"/>
                </a:solidFill>
              </a:rPr>
              <a:t> </a:t>
            </a:r>
          </a:p>
        </p:txBody>
      </p:sp>
      <p:grpSp>
        <p:nvGrpSpPr>
          <p:cNvPr id="5" name="Google Shape;1935;p27">
            <a:extLst>
              <a:ext uri="{FF2B5EF4-FFF2-40B4-BE49-F238E27FC236}">
                <a16:creationId xmlns:a16="http://schemas.microsoft.com/office/drawing/2014/main" id="{C3D01B51-CF6B-5899-A37F-4B9CC32AF17A}"/>
              </a:ext>
            </a:extLst>
          </p:cNvPr>
          <p:cNvGrpSpPr/>
          <p:nvPr/>
        </p:nvGrpSpPr>
        <p:grpSpPr>
          <a:xfrm>
            <a:off x="7355804" y="177134"/>
            <a:ext cx="1387240" cy="1316460"/>
            <a:chOff x="3271363" y="3837325"/>
            <a:chExt cx="349025" cy="348925"/>
          </a:xfrm>
        </p:grpSpPr>
        <p:sp>
          <p:nvSpPr>
            <p:cNvPr id="6" name="Google Shape;1936;p27">
              <a:extLst>
                <a:ext uri="{FF2B5EF4-FFF2-40B4-BE49-F238E27FC236}">
                  <a16:creationId xmlns:a16="http://schemas.microsoft.com/office/drawing/2014/main" id="{7EC1AD33-6400-7322-EC5C-24C52E61E639}"/>
                </a:ext>
              </a:extLst>
            </p:cNvPr>
            <p:cNvSpPr/>
            <p:nvPr/>
          </p:nvSpPr>
          <p:spPr>
            <a:xfrm>
              <a:off x="3357663" y="3851925"/>
              <a:ext cx="64100" cy="48250"/>
            </a:xfrm>
            <a:custGeom>
              <a:avLst/>
              <a:gdLst/>
              <a:ahLst/>
              <a:cxnLst/>
              <a:rect l="l" t="t" r="r" b="b"/>
              <a:pathLst>
                <a:path w="2564" h="1930" extrusionOk="0">
                  <a:moveTo>
                    <a:pt x="1694" y="1"/>
                  </a:moveTo>
                  <a:cubicBezTo>
                    <a:pt x="1341" y="1"/>
                    <a:pt x="800" y="98"/>
                    <a:pt x="425" y="518"/>
                  </a:cubicBezTo>
                  <a:cubicBezTo>
                    <a:pt x="222" y="744"/>
                    <a:pt x="1" y="1157"/>
                    <a:pt x="100" y="1834"/>
                  </a:cubicBezTo>
                  <a:lnTo>
                    <a:pt x="2147" y="1930"/>
                  </a:lnTo>
                  <a:lnTo>
                    <a:pt x="2563" y="966"/>
                  </a:lnTo>
                  <a:lnTo>
                    <a:pt x="2147" y="3"/>
                  </a:lnTo>
                  <a:cubicBezTo>
                    <a:pt x="2090" y="8"/>
                    <a:pt x="2032" y="11"/>
                    <a:pt x="1974" y="11"/>
                  </a:cubicBezTo>
                  <a:cubicBezTo>
                    <a:pt x="1921" y="11"/>
                    <a:pt x="1868" y="9"/>
                    <a:pt x="1815" y="5"/>
                  </a:cubicBezTo>
                  <a:cubicBezTo>
                    <a:pt x="1778" y="2"/>
                    <a:pt x="1737" y="1"/>
                    <a:pt x="16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937;p27">
              <a:extLst>
                <a:ext uri="{FF2B5EF4-FFF2-40B4-BE49-F238E27FC236}">
                  <a16:creationId xmlns:a16="http://schemas.microsoft.com/office/drawing/2014/main" id="{7AF8E041-6B8A-5F14-C257-9D684F7D4265}"/>
                </a:ext>
              </a:extLst>
            </p:cNvPr>
            <p:cNvSpPr/>
            <p:nvPr/>
          </p:nvSpPr>
          <p:spPr>
            <a:xfrm>
              <a:off x="3411213" y="3837325"/>
              <a:ext cx="61825" cy="64550"/>
            </a:xfrm>
            <a:custGeom>
              <a:avLst/>
              <a:gdLst/>
              <a:ahLst/>
              <a:cxnLst/>
              <a:rect l="l" t="t" r="r" b="b"/>
              <a:pathLst>
                <a:path w="2473" h="2582" extrusionOk="0">
                  <a:moveTo>
                    <a:pt x="953" y="1"/>
                  </a:moveTo>
                  <a:cubicBezTo>
                    <a:pt x="953" y="1"/>
                    <a:pt x="781" y="521"/>
                    <a:pt x="0" y="587"/>
                  </a:cubicBezTo>
                  <a:lnTo>
                    <a:pt x="0" y="2514"/>
                  </a:lnTo>
                  <a:lnTo>
                    <a:pt x="1434" y="2582"/>
                  </a:lnTo>
                  <a:cubicBezTo>
                    <a:pt x="2472" y="1290"/>
                    <a:pt x="953" y="1"/>
                    <a:pt x="9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38;p27">
              <a:extLst>
                <a:ext uri="{FF2B5EF4-FFF2-40B4-BE49-F238E27FC236}">
                  <a16:creationId xmlns:a16="http://schemas.microsoft.com/office/drawing/2014/main" id="{AD51CC6F-8B1F-F79B-3557-62DEF4589F40}"/>
                </a:ext>
              </a:extLst>
            </p:cNvPr>
            <p:cNvSpPr/>
            <p:nvPr/>
          </p:nvSpPr>
          <p:spPr>
            <a:xfrm>
              <a:off x="3317838" y="3891625"/>
              <a:ext cx="111650" cy="60375"/>
            </a:xfrm>
            <a:custGeom>
              <a:avLst/>
              <a:gdLst/>
              <a:ahLst/>
              <a:cxnLst/>
              <a:rect l="l" t="t" r="r" b="b"/>
              <a:pathLst>
                <a:path w="4466" h="2415" extrusionOk="0">
                  <a:moveTo>
                    <a:pt x="1828" y="0"/>
                  </a:moveTo>
                  <a:cubicBezTo>
                    <a:pt x="818" y="0"/>
                    <a:pt x="0" y="817"/>
                    <a:pt x="0" y="1828"/>
                  </a:cubicBezTo>
                  <a:lnTo>
                    <a:pt x="0" y="2414"/>
                  </a:lnTo>
                  <a:lnTo>
                    <a:pt x="3745" y="2414"/>
                  </a:lnTo>
                  <a:lnTo>
                    <a:pt x="4465" y="1232"/>
                  </a:lnTo>
                  <a:lnTo>
                    <a:pt x="37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39;p27">
              <a:extLst>
                <a:ext uri="{FF2B5EF4-FFF2-40B4-BE49-F238E27FC236}">
                  <a16:creationId xmlns:a16="http://schemas.microsoft.com/office/drawing/2014/main" id="{4911EE9B-0345-7F31-25ED-7BAF39825D5C}"/>
                </a:ext>
              </a:extLst>
            </p:cNvPr>
            <p:cNvSpPr/>
            <p:nvPr/>
          </p:nvSpPr>
          <p:spPr>
            <a:xfrm>
              <a:off x="3411213" y="3891625"/>
              <a:ext cx="86700" cy="60375"/>
            </a:xfrm>
            <a:custGeom>
              <a:avLst/>
              <a:gdLst/>
              <a:ahLst/>
              <a:cxnLst/>
              <a:rect l="l" t="t" r="r" b="b"/>
              <a:pathLst>
                <a:path w="3468" h="2415" extrusionOk="0">
                  <a:moveTo>
                    <a:pt x="0" y="0"/>
                  </a:moveTo>
                  <a:lnTo>
                    <a:pt x="0" y="2414"/>
                  </a:lnTo>
                  <a:lnTo>
                    <a:pt x="3468" y="2414"/>
                  </a:lnTo>
                  <a:lnTo>
                    <a:pt x="3468" y="1828"/>
                  </a:lnTo>
                  <a:cubicBezTo>
                    <a:pt x="3468" y="817"/>
                    <a:pt x="2649" y="0"/>
                    <a:pt x="16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40;p27">
              <a:extLst>
                <a:ext uri="{FF2B5EF4-FFF2-40B4-BE49-F238E27FC236}">
                  <a16:creationId xmlns:a16="http://schemas.microsoft.com/office/drawing/2014/main" id="{18B7058D-1F96-7B9B-2076-2FC4FE98BFE2}"/>
                </a:ext>
              </a:extLst>
            </p:cNvPr>
            <p:cNvSpPr/>
            <p:nvPr/>
          </p:nvSpPr>
          <p:spPr>
            <a:xfrm>
              <a:off x="3297188" y="3937525"/>
              <a:ext cx="137075" cy="57800"/>
            </a:xfrm>
            <a:custGeom>
              <a:avLst/>
              <a:gdLst/>
              <a:ahLst/>
              <a:cxnLst/>
              <a:rect l="l" t="t" r="r" b="b"/>
              <a:pathLst>
                <a:path w="5483" h="2312" extrusionOk="0">
                  <a:moveTo>
                    <a:pt x="1" y="0"/>
                  </a:moveTo>
                  <a:lnTo>
                    <a:pt x="1" y="2312"/>
                  </a:lnTo>
                  <a:lnTo>
                    <a:pt x="4563" y="2312"/>
                  </a:lnTo>
                  <a:lnTo>
                    <a:pt x="5483" y="1158"/>
                  </a:lnTo>
                  <a:lnTo>
                    <a:pt x="45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41;p27">
              <a:extLst>
                <a:ext uri="{FF2B5EF4-FFF2-40B4-BE49-F238E27FC236}">
                  <a16:creationId xmlns:a16="http://schemas.microsoft.com/office/drawing/2014/main" id="{2DC9F923-D1B2-D51B-7A0E-E38DCAE744F2}"/>
                </a:ext>
              </a:extLst>
            </p:cNvPr>
            <p:cNvSpPr/>
            <p:nvPr/>
          </p:nvSpPr>
          <p:spPr>
            <a:xfrm>
              <a:off x="3411213" y="3937525"/>
              <a:ext cx="108375" cy="57800"/>
            </a:xfrm>
            <a:custGeom>
              <a:avLst/>
              <a:gdLst/>
              <a:ahLst/>
              <a:cxnLst/>
              <a:rect l="l" t="t" r="r" b="b"/>
              <a:pathLst>
                <a:path w="4335" h="2312" extrusionOk="0">
                  <a:moveTo>
                    <a:pt x="0" y="0"/>
                  </a:moveTo>
                  <a:lnTo>
                    <a:pt x="0" y="2312"/>
                  </a:lnTo>
                  <a:lnTo>
                    <a:pt x="4335" y="2312"/>
                  </a:lnTo>
                  <a:lnTo>
                    <a:pt x="43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42;p27">
              <a:extLst>
                <a:ext uri="{FF2B5EF4-FFF2-40B4-BE49-F238E27FC236}">
                  <a16:creationId xmlns:a16="http://schemas.microsoft.com/office/drawing/2014/main" id="{D662C132-685D-DB4A-37A5-BDE185F76A13}"/>
                </a:ext>
              </a:extLst>
            </p:cNvPr>
            <p:cNvSpPr/>
            <p:nvPr/>
          </p:nvSpPr>
          <p:spPr>
            <a:xfrm>
              <a:off x="3271363" y="3984500"/>
              <a:ext cx="168325" cy="149650"/>
            </a:xfrm>
            <a:custGeom>
              <a:avLst/>
              <a:gdLst/>
              <a:ahLst/>
              <a:cxnLst/>
              <a:rect l="l" t="t" r="r" b="b"/>
              <a:pathLst>
                <a:path w="6733" h="5986" extrusionOk="0">
                  <a:moveTo>
                    <a:pt x="2" y="0"/>
                  </a:moveTo>
                  <a:lnTo>
                    <a:pt x="2" y="3875"/>
                  </a:lnTo>
                  <a:cubicBezTo>
                    <a:pt x="0" y="5041"/>
                    <a:pt x="945" y="5986"/>
                    <a:pt x="2110" y="5986"/>
                  </a:cubicBezTo>
                  <a:lnTo>
                    <a:pt x="5580" y="5986"/>
                  </a:lnTo>
                  <a:lnTo>
                    <a:pt x="6732" y="3230"/>
                  </a:lnTo>
                  <a:lnTo>
                    <a:pt x="55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43;p27">
              <a:extLst>
                <a:ext uri="{FF2B5EF4-FFF2-40B4-BE49-F238E27FC236}">
                  <a16:creationId xmlns:a16="http://schemas.microsoft.com/office/drawing/2014/main" id="{3F7EDCBE-9774-2FC2-521B-08D31BBEE9C8}"/>
                </a:ext>
              </a:extLst>
            </p:cNvPr>
            <p:cNvSpPr/>
            <p:nvPr/>
          </p:nvSpPr>
          <p:spPr>
            <a:xfrm>
              <a:off x="3411213" y="3984500"/>
              <a:ext cx="107350" cy="149650"/>
            </a:xfrm>
            <a:custGeom>
              <a:avLst/>
              <a:gdLst/>
              <a:ahLst/>
              <a:cxnLst/>
              <a:rect l="l" t="t" r="r" b="b"/>
              <a:pathLst>
                <a:path w="4294" h="5986" extrusionOk="0">
                  <a:moveTo>
                    <a:pt x="0" y="0"/>
                  </a:moveTo>
                  <a:lnTo>
                    <a:pt x="0" y="5986"/>
                  </a:lnTo>
                  <a:lnTo>
                    <a:pt x="4293" y="5986"/>
                  </a:lnTo>
                  <a:lnTo>
                    <a:pt x="42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44;p27">
              <a:extLst>
                <a:ext uri="{FF2B5EF4-FFF2-40B4-BE49-F238E27FC236}">
                  <a16:creationId xmlns:a16="http://schemas.microsoft.com/office/drawing/2014/main" id="{98B2EBA3-AB26-C23F-1EE4-645A7AAE6F9E}"/>
                </a:ext>
              </a:extLst>
            </p:cNvPr>
            <p:cNvSpPr/>
            <p:nvPr/>
          </p:nvSpPr>
          <p:spPr>
            <a:xfrm>
              <a:off x="3418888" y="3984575"/>
              <a:ext cx="115825" cy="201675"/>
            </a:xfrm>
            <a:custGeom>
              <a:avLst/>
              <a:gdLst/>
              <a:ahLst/>
              <a:cxnLst/>
              <a:rect l="l" t="t" r="r" b="b"/>
              <a:pathLst>
                <a:path w="4633" h="8067" extrusionOk="0">
                  <a:moveTo>
                    <a:pt x="4033" y="0"/>
                  </a:moveTo>
                  <a:cubicBezTo>
                    <a:pt x="1810" y="0"/>
                    <a:pt x="1" y="1810"/>
                    <a:pt x="1" y="4034"/>
                  </a:cubicBezTo>
                  <a:cubicBezTo>
                    <a:pt x="1" y="6257"/>
                    <a:pt x="1809" y="8066"/>
                    <a:pt x="4033" y="8066"/>
                  </a:cubicBezTo>
                  <a:lnTo>
                    <a:pt x="4632" y="3970"/>
                  </a:lnTo>
                  <a:lnTo>
                    <a:pt x="40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45;p27">
              <a:extLst>
                <a:ext uri="{FF2B5EF4-FFF2-40B4-BE49-F238E27FC236}">
                  <a16:creationId xmlns:a16="http://schemas.microsoft.com/office/drawing/2014/main" id="{57B6743B-4D14-D765-24B7-950E5AAEA143}"/>
                </a:ext>
              </a:extLst>
            </p:cNvPr>
            <p:cNvSpPr/>
            <p:nvPr/>
          </p:nvSpPr>
          <p:spPr>
            <a:xfrm>
              <a:off x="3519563" y="3984575"/>
              <a:ext cx="100825" cy="201675"/>
            </a:xfrm>
            <a:custGeom>
              <a:avLst/>
              <a:gdLst/>
              <a:ahLst/>
              <a:cxnLst/>
              <a:rect l="l" t="t" r="r" b="b"/>
              <a:pathLst>
                <a:path w="4033" h="8067" extrusionOk="0">
                  <a:moveTo>
                    <a:pt x="1" y="0"/>
                  </a:moveTo>
                  <a:lnTo>
                    <a:pt x="1" y="8066"/>
                  </a:lnTo>
                  <a:cubicBezTo>
                    <a:pt x="2225" y="8066"/>
                    <a:pt x="4033" y="6257"/>
                    <a:pt x="4033" y="4034"/>
                  </a:cubicBezTo>
                  <a:cubicBezTo>
                    <a:pt x="4033" y="1810"/>
                    <a:pt x="2225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46;p27">
              <a:extLst>
                <a:ext uri="{FF2B5EF4-FFF2-40B4-BE49-F238E27FC236}">
                  <a16:creationId xmlns:a16="http://schemas.microsoft.com/office/drawing/2014/main" id="{8B5CF5D5-5E18-D8E7-8075-B65564CC9C7C}"/>
                </a:ext>
              </a:extLst>
            </p:cNvPr>
            <p:cNvSpPr/>
            <p:nvPr/>
          </p:nvSpPr>
          <p:spPr>
            <a:xfrm>
              <a:off x="3455388" y="4024200"/>
              <a:ext cx="79325" cy="122425"/>
            </a:xfrm>
            <a:custGeom>
              <a:avLst/>
              <a:gdLst/>
              <a:ahLst/>
              <a:cxnLst/>
              <a:rect l="l" t="t" r="r" b="b"/>
              <a:pathLst>
                <a:path w="3173" h="4897" extrusionOk="0">
                  <a:moveTo>
                    <a:pt x="1778" y="1"/>
                  </a:moveTo>
                  <a:lnTo>
                    <a:pt x="1229" y="598"/>
                  </a:lnTo>
                  <a:lnTo>
                    <a:pt x="491" y="935"/>
                  </a:lnTo>
                  <a:lnTo>
                    <a:pt x="398" y="1743"/>
                  </a:lnTo>
                  <a:lnTo>
                    <a:pt x="0" y="2449"/>
                  </a:lnTo>
                  <a:lnTo>
                    <a:pt x="398" y="3154"/>
                  </a:lnTo>
                  <a:lnTo>
                    <a:pt x="491" y="3962"/>
                  </a:lnTo>
                  <a:lnTo>
                    <a:pt x="1229" y="4299"/>
                  </a:lnTo>
                  <a:lnTo>
                    <a:pt x="1778" y="4896"/>
                  </a:lnTo>
                  <a:lnTo>
                    <a:pt x="2573" y="4734"/>
                  </a:lnTo>
                  <a:lnTo>
                    <a:pt x="3172" y="2385"/>
                  </a:lnTo>
                  <a:lnTo>
                    <a:pt x="2573" y="162"/>
                  </a:lnTo>
                  <a:lnTo>
                    <a:pt x="17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47;p27">
              <a:extLst>
                <a:ext uri="{FF2B5EF4-FFF2-40B4-BE49-F238E27FC236}">
                  <a16:creationId xmlns:a16="http://schemas.microsoft.com/office/drawing/2014/main" id="{261E7B4C-CF69-46D6-F22F-95884E49D3AA}"/>
                </a:ext>
              </a:extLst>
            </p:cNvPr>
            <p:cNvSpPr/>
            <p:nvPr/>
          </p:nvSpPr>
          <p:spPr>
            <a:xfrm>
              <a:off x="3519613" y="4024200"/>
              <a:ext cx="64325" cy="122425"/>
            </a:xfrm>
            <a:custGeom>
              <a:avLst/>
              <a:gdLst/>
              <a:ahLst/>
              <a:cxnLst/>
              <a:rect l="l" t="t" r="r" b="b"/>
              <a:pathLst>
                <a:path w="2573" h="4897" extrusionOk="0">
                  <a:moveTo>
                    <a:pt x="795" y="1"/>
                  </a:moveTo>
                  <a:lnTo>
                    <a:pt x="0" y="162"/>
                  </a:lnTo>
                  <a:lnTo>
                    <a:pt x="0" y="4734"/>
                  </a:lnTo>
                  <a:lnTo>
                    <a:pt x="795" y="4896"/>
                  </a:lnTo>
                  <a:lnTo>
                    <a:pt x="1343" y="4299"/>
                  </a:lnTo>
                  <a:lnTo>
                    <a:pt x="2081" y="3962"/>
                  </a:lnTo>
                  <a:lnTo>
                    <a:pt x="2175" y="3154"/>
                  </a:lnTo>
                  <a:lnTo>
                    <a:pt x="2573" y="2449"/>
                  </a:lnTo>
                  <a:lnTo>
                    <a:pt x="2173" y="1743"/>
                  </a:lnTo>
                  <a:lnTo>
                    <a:pt x="2081" y="935"/>
                  </a:lnTo>
                  <a:lnTo>
                    <a:pt x="1343" y="598"/>
                  </a:lnTo>
                  <a:lnTo>
                    <a:pt x="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48;p27">
              <a:extLst>
                <a:ext uri="{FF2B5EF4-FFF2-40B4-BE49-F238E27FC236}">
                  <a16:creationId xmlns:a16="http://schemas.microsoft.com/office/drawing/2014/main" id="{07E3FB9A-02D8-5FCD-A64C-E0CB00FC42C2}"/>
                </a:ext>
              </a:extLst>
            </p:cNvPr>
            <p:cNvSpPr/>
            <p:nvPr/>
          </p:nvSpPr>
          <p:spPr>
            <a:xfrm>
              <a:off x="3491213" y="4056925"/>
              <a:ext cx="36725" cy="57000"/>
            </a:xfrm>
            <a:custGeom>
              <a:avLst/>
              <a:gdLst/>
              <a:ahLst/>
              <a:cxnLst/>
              <a:rect l="l" t="t" r="r" b="b"/>
              <a:pathLst>
                <a:path w="1469" h="2280" extrusionOk="0">
                  <a:moveTo>
                    <a:pt x="1140" y="1"/>
                  </a:moveTo>
                  <a:cubicBezTo>
                    <a:pt x="511" y="1"/>
                    <a:pt x="2" y="511"/>
                    <a:pt x="0" y="1140"/>
                  </a:cubicBezTo>
                  <a:cubicBezTo>
                    <a:pt x="2" y="1768"/>
                    <a:pt x="511" y="2278"/>
                    <a:pt x="1140" y="2280"/>
                  </a:cubicBezTo>
                  <a:lnTo>
                    <a:pt x="1468" y="1076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49;p27">
              <a:extLst>
                <a:ext uri="{FF2B5EF4-FFF2-40B4-BE49-F238E27FC236}">
                  <a16:creationId xmlns:a16="http://schemas.microsoft.com/office/drawing/2014/main" id="{A59E102E-FB92-4258-7C75-BCAD9A45F31A}"/>
                </a:ext>
              </a:extLst>
            </p:cNvPr>
            <p:cNvSpPr/>
            <p:nvPr/>
          </p:nvSpPr>
          <p:spPr>
            <a:xfrm>
              <a:off x="3519563" y="4056925"/>
              <a:ext cx="28150" cy="57000"/>
            </a:xfrm>
            <a:custGeom>
              <a:avLst/>
              <a:gdLst/>
              <a:ahLst/>
              <a:cxnLst/>
              <a:rect l="l" t="t" r="r" b="b"/>
              <a:pathLst>
                <a:path w="1126" h="2280" extrusionOk="0">
                  <a:moveTo>
                    <a:pt x="1" y="1"/>
                  </a:moveTo>
                  <a:lnTo>
                    <a:pt x="1" y="2280"/>
                  </a:lnTo>
                  <a:cubicBezTo>
                    <a:pt x="623" y="2270"/>
                    <a:pt x="1125" y="1763"/>
                    <a:pt x="1125" y="1140"/>
                  </a:cubicBezTo>
                  <a:cubicBezTo>
                    <a:pt x="1125" y="516"/>
                    <a:pt x="623" y="9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919;p37">
            <a:extLst>
              <a:ext uri="{FF2B5EF4-FFF2-40B4-BE49-F238E27FC236}">
                <a16:creationId xmlns:a16="http://schemas.microsoft.com/office/drawing/2014/main" id="{491891D6-A107-CB91-914B-822A3323F346}"/>
              </a:ext>
            </a:extLst>
          </p:cNvPr>
          <p:cNvGrpSpPr/>
          <p:nvPr/>
        </p:nvGrpSpPr>
        <p:grpSpPr>
          <a:xfrm>
            <a:off x="384942" y="3585789"/>
            <a:ext cx="1295448" cy="1221788"/>
            <a:chOff x="3677875" y="4886900"/>
            <a:chExt cx="349500" cy="349525"/>
          </a:xfrm>
        </p:grpSpPr>
        <p:sp>
          <p:nvSpPr>
            <p:cNvPr id="21" name="Google Shape;2920;p37">
              <a:extLst>
                <a:ext uri="{FF2B5EF4-FFF2-40B4-BE49-F238E27FC236}">
                  <a16:creationId xmlns:a16="http://schemas.microsoft.com/office/drawing/2014/main" id="{DA0EE3A1-165A-5DC3-662C-F48398A3A3BD}"/>
                </a:ext>
              </a:extLst>
            </p:cNvPr>
            <p:cNvSpPr/>
            <p:nvPr/>
          </p:nvSpPr>
          <p:spPr>
            <a:xfrm>
              <a:off x="3760125" y="5014300"/>
              <a:ext cx="82675" cy="136425"/>
            </a:xfrm>
            <a:custGeom>
              <a:avLst/>
              <a:gdLst/>
              <a:ahLst/>
              <a:cxnLst/>
              <a:rect l="l" t="t" r="r" b="b"/>
              <a:pathLst>
                <a:path w="3307" h="5457" extrusionOk="0">
                  <a:moveTo>
                    <a:pt x="1652" y="1"/>
                  </a:moveTo>
                  <a:cubicBezTo>
                    <a:pt x="1418" y="125"/>
                    <a:pt x="1200" y="277"/>
                    <a:pt x="1003" y="454"/>
                  </a:cubicBezTo>
                  <a:cubicBezTo>
                    <a:pt x="542" y="1172"/>
                    <a:pt x="1" y="2127"/>
                    <a:pt x="1" y="3821"/>
                  </a:cubicBezTo>
                  <a:cubicBezTo>
                    <a:pt x="1" y="4243"/>
                    <a:pt x="282" y="5450"/>
                    <a:pt x="282" y="5450"/>
                  </a:cubicBezTo>
                  <a:lnTo>
                    <a:pt x="2320" y="5457"/>
                  </a:lnTo>
                  <a:lnTo>
                    <a:pt x="3306" y="3722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921;p37">
              <a:extLst>
                <a:ext uri="{FF2B5EF4-FFF2-40B4-BE49-F238E27FC236}">
                  <a16:creationId xmlns:a16="http://schemas.microsoft.com/office/drawing/2014/main" id="{BC968A88-B559-FB6B-BD8C-0F616B450A6C}"/>
                </a:ext>
              </a:extLst>
            </p:cNvPr>
            <p:cNvSpPr/>
            <p:nvPr/>
          </p:nvSpPr>
          <p:spPr>
            <a:xfrm>
              <a:off x="3753350" y="5025725"/>
              <a:ext cx="31875" cy="124875"/>
            </a:xfrm>
            <a:custGeom>
              <a:avLst/>
              <a:gdLst/>
              <a:ahLst/>
              <a:cxnLst/>
              <a:rect l="l" t="t" r="r" b="b"/>
              <a:pathLst>
                <a:path w="1275" h="4995" extrusionOk="0">
                  <a:moveTo>
                    <a:pt x="1274" y="1"/>
                  </a:moveTo>
                  <a:cubicBezTo>
                    <a:pt x="522" y="684"/>
                    <a:pt x="0" y="1799"/>
                    <a:pt x="0" y="3367"/>
                  </a:cubicBezTo>
                  <a:lnTo>
                    <a:pt x="0" y="4993"/>
                  </a:lnTo>
                  <a:lnTo>
                    <a:pt x="560" y="4995"/>
                  </a:lnTo>
                  <a:lnTo>
                    <a:pt x="560" y="3367"/>
                  </a:lnTo>
                  <a:cubicBezTo>
                    <a:pt x="560" y="1671"/>
                    <a:pt x="816" y="719"/>
                    <a:pt x="12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922;p37">
              <a:extLst>
                <a:ext uri="{FF2B5EF4-FFF2-40B4-BE49-F238E27FC236}">
                  <a16:creationId xmlns:a16="http://schemas.microsoft.com/office/drawing/2014/main" id="{1CCB16DD-108D-32F8-1041-CC4F9D077C28}"/>
                </a:ext>
              </a:extLst>
            </p:cNvPr>
            <p:cNvSpPr/>
            <p:nvPr/>
          </p:nvSpPr>
          <p:spPr>
            <a:xfrm>
              <a:off x="3779700" y="5047650"/>
              <a:ext cx="23250" cy="101900"/>
            </a:xfrm>
            <a:custGeom>
              <a:avLst/>
              <a:gdLst/>
              <a:ahLst/>
              <a:cxnLst/>
              <a:rect l="l" t="t" r="r" b="b"/>
              <a:pathLst>
                <a:path w="930" h="4076" extrusionOk="0">
                  <a:moveTo>
                    <a:pt x="867" y="0"/>
                  </a:moveTo>
                  <a:cubicBezTo>
                    <a:pt x="814" y="37"/>
                    <a:pt x="765" y="76"/>
                    <a:pt x="717" y="121"/>
                  </a:cubicBezTo>
                  <a:cubicBezTo>
                    <a:pt x="229" y="601"/>
                    <a:pt x="0" y="1354"/>
                    <a:pt x="0" y="2490"/>
                  </a:cubicBezTo>
                  <a:lnTo>
                    <a:pt x="0" y="3862"/>
                  </a:lnTo>
                  <a:cubicBezTo>
                    <a:pt x="0" y="3969"/>
                    <a:pt x="81" y="4062"/>
                    <a:pt x="189" y="4075"/>
                  </a:cubicBezTo>
                  <a:cubicBezTo>
                    <a:pt x="195" y="4075"/>
                    <a:pt x="200" y="4076"/>
                    <a:pt x="206" y="4076"/>
                  </a:cubicBezTo>
                  <a:cubicBezTo>
                    <a:pt x="321" y="4076"/>
                    <a:pt x="415" y="3982"/>
                    <a:pt x="414" y="3865"/>
                  </a:cubicBezTo>
                  <a:lnTo>
                    <a:pt x="414" y="2490"/>
                  </a:lnTo>
                  <a:cubicBezTo>
                    <a:pt x="414" y="1539"/>
                    <a:pt x="579" y="904"/>
                    <a:pt x="930" y="503"/>
                  </a:cubicBezTo>
                  <a:cubicBezTo>
                    <a:pt x="895" y="338"/>
                    <a:pt x="874" y="169"/>
                    <a:pt x="8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923;p37">
              <a:extLst>
                <a:ext uri="{FF2B5EF4-FFF2-40B4-BE49-F238E27FC236}">
                  <a16:creationId xmlns:a16="http://schemas.microsoft.com/office/drawing/2014/main" id="{F32E9928-79CC-8087-21D0-6093AF378693}"/>
                </a:ext>
              </a:extLst>
            </p:cNvPr>
            <p:cNvSpPr/>
            <p:nvPr/>
          </p:nvSpPr>
          <p:spPr>
            <a:xfrm>
              <a:off x="3813025" y="5116425"/>
              <a:ext cx="117325" cy="35050"/>
            </a:xfrm>
            <a:custGeom>
              <a:avLst/>
              <a:gdLst/>
              <a:ahLst/>
              <a:cxnLst/>
              <a:rect l="l" t="t" r="r" b="b"/>
              <a:pathLst>
                <a:path w="4693" h="1402" extrusionOk="0">
                  <a:moveTo>
                    <a:pt x="1054" y="1"/>
                  </a:moveTo>
                  <a:cubicBezTo>
                    <a:pt x="905" y="1"/>
                    <a:pt x="663" y="16"/>
                    <a:pt x="480" y="105"/>
                  </a:cubicBezTo>
                  <a:cubicBezTo>
                    <a:pt x="196" y="240"/>
                    <a:pt x="1" y="523"/>
                    <a:pt x="1" y="849"/>
                  </a:cubicBezTo>
                  <a:cubicBezTo>
                    <a:pt x="1" y="1046"/>
                    <a:pt x="73" y="1236"/>
                    <a:pt x="204" y="1384"/>
                  </a:cubicBezTo>
                  <a:lnTo>
                    <a:pt x="4692" y="1402"/>
                  </a:lnTo>
                  <a:lnTo>
                    <a:pt x="1190" y="5"/>
                  </a:lnTo>
                  <a:cubicBezTo>
                    <a:pt x="1190" y="5"/>
                    <a:pt x="1136" y="1"/>
                    <a:pt x="1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924;p37">
              <a:extLst>
                <a:ext uri="{FF2B5EF4-FFF2-40B4-BE49-F238E27FC236}">
                  <a16:creationId xmlns:a16="http://schemas.microsoft.com/office/drawing/2014/main" id="{9D5031A1-0A8A-6584-E259-2D052BB1D8DB}"/>
                </a:ext>
              </a:extLst>
            </p:cNvPr>
            <p:cNvSpPr/>
            <p:nvPr/>
          </p:nvSpPr>
          <p:spPr>
            <a:xfrm>
              <a:off x="3801450" y="4999675"/>
              <a:ext cx="174350" cy="151600"/>
            </a:xfrm>
            <a:custGeom>
              <a:avLst/>
              <a:gdLst/>
              <a:ahLst/>
              <a:cxnLst/>
              <a:rect l="l" t="t" r="r" b="b"/>
              <a:pathLst>
                <a:path w="6974" h="6064" extrusionOk="0">
                  <a:moveTo>
                    <a:pt x="4247" y="1"/>
                  </a:moveTo>
                  <a:cubicBezTo>
                    <a:pt x="3928" y="1"/>
                    <a:pt x="3281" y="440"/>
                    <a:pt x="2970" y="440"/>
                  </a:cubicBezTo>
                  <a:cubicBezTo>
                    <a:pt x="2874" y="440"/>
                    <a:pt x="2584" y="381"/>
                    <a:pt x="2366" y="333"/>
                  </a:cubicBezTo>
                  <a:cubicBezTo>
                    <a:pt x="2366" y="333"/>
                    <a:pt x="1977" y="257"/>
                    <a:pt x="1900" y="247"/>
                  </a:cubicBezTo>
                  <a:cubicBezTo>
                    <a:pt x="1766" y="230"/>
                    <a:pt x="1631" y="221"/>
                    <a:pt x="1497" y="221"/>
                  </a:cubicBezTo>
                  <a:cubicBezTo>
                    <a:pt x="977" y="221"/>
                    <a:pt x="463" y="348"/>
                    <a:pt x="0" y="591"/>
                  </a:cubicBezTo>
                  <a:lnTo>
                    <a:pt x="0" y="1724"/>
                  </a:lnTo>
                  <a:cubicBezTo>
                    <a:pt x="0" y="2795"/>
                    <a:pt x="396" y="3584"/>
                    <a:pt x="1655" y="4312"/>
                  </a:cubicBezTo>
                  <a:cubicBezTo>
                    <a:pt x="1231" y="4312"/>
                    <a:pt x="887" y="4641"/>
                    <a:pt x="887" y="5048"/>
                  </a:cubicBezTo>
                  <a:cubicBezTo>
                    <a:pt x="887" y="5453"/>
                    <a:pt x="1231" y="5784"/>
                    <a:pt x="1655" y="5784"/>
                  </a:cubicBezTo>
                  <a:cubicBezTo>
                    <a:pt x="2030" y="5784"/>
                    <a:pt x="5157" y="6063"/>
                    <a:pt x="5157" y="6063"/>
                  </a:cubicBezTo>
                  <a:cubicBezTo>
                    <a:pt x="5157" y="6063"/>
                    <a:pt x="5597" y="5595"/>
                    <a:pt x="6176" y="4515"/>
                  </a:cubicBezTo>
                  <a:cubicBezTo>
                    <a:pt x="6264" y="4353"/>
                    <a:pt x="6973" y="3001"/>
                    <a:pt x="6803" y="2379"/>
                  </a:cubicBezTo>
                  <a:cubicBezTo>
                    <a:pt x="6712" y="2045"/>
                    <a:pt x="6394" y="1756"/>
                    <a:pt x="5675" y="1393"/>
                  </a:cubicBezTo>
                  <a:cubicBezTo>
                    <a:pt x="5554" y="1330"/>
                    <a:pt x="5278" y="1203"/>
                    <a:pt x="5278" y="1203"/>
                  </a:cubicBezTo>
                  <a:cubicBezTo>
                    <a:pt x="5114" y="1129"/>
                    <a:pt x="4932" y="1049"/>
                    <a:pt x="4735" y="968"/>
                  </a:cubicBezTo>
                  <a:cubicBezTo>
                    <a:pt x="4690" y="543"/>
                    <a:pt x="4566" y="75"/>
                    <a:pt x="4313" y="9"/>
                  </a:cubicBezTo>
                  <a:cubicBezTo>
                    <a:pt x="4293" y="3"/>
                    <a:pt x="4271" y="1"/>
                    <a:pt x="4247" y="1"/>
                  </a:cubicBezTo>
                  <a:close/>
                </a:path>
              </a:pathLst>
            </a:custGeom>
            <a:solidFill>
              <a:srgbClr val="FFC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925;p37">
              <a:extLst>
                <a:ext uri="{FF2B5EF4-FFF2-40B4-BE49-F238E27FC236}">
                  <a16:creationId xmlns:a16="http://schemas.microsoft.com/office/drawing/2014/main" id="{9D2C4796-C019-38B3-027C-7BBBD39B5930}"/>
                </a:ext>
              </a:extLst>
            </p:cNvPr>
            <p:cNvSpPr/>
            <p:nvPr/>
          </p:nvSpPr>
          <p:spPr>
            <a:xfrm>
              <a:off x="3917900" y="5029750"/>
              <a:ext cx="25400" cy="29200"/>
            </a:xfrm>
            <a:custGeom>
              <a:avLst/>
              <a:gdLst/>
              <a:ahLst/>
              <a:cxnLst/>
              <a:rect l="l" t="t" r="r" b="b"/>
              <a:pathLst>
                <a:path w="1016" h="1168" extrusionOk="0">
                  <a:moveTo>
                    <a:pt x="618" y="0"/>
                  </a:moveTo>
                  <a:cubicBezTo>
                    <a:pt x="615" y="36"/>
                    <a:pt x="610" y="65"/>
                    <a:pt x="608" y="83"/>
                  </a:cubicBezTo>
                  <a:cubicBezTo>
                    <a:pt x="567" y="318"/>
                    <a:pt x="386" y="652"/>
                    <a:pt x="183" y="778"/>
                  </a:cubicBezTo>
                  <a:cubicBezTo>
                    <a:pt x="1" y="888"/>
                    <a:pt x="80" y="1168"/>
                    <a:pt x="294" y="1168"/>
                  </a:cubicBezTo>
                  <a:cubicBezTo>
                    <a:pt x="334" y="1168"/>
                    <a:pt x="372" y="1156"/>
                    <a:pt x="405" y="1137"/>
                  </a:cubicBezTo>
                  <a:cubicBezTo>
                    <a:pt x="719" y="943"/>
                    <a:pt x="949" y="513"/>
                    <a:pt x="1015" y="190"/>
                  </a:cubicBezTo>
                  <a:cubicBezTo>
                    <a:pt x="894" y="129"/>
                    <a:pt x="762" y="66"/>
                    <a:pt x="6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926;p37">
              <a:extLst>
                <a:ext uri="{FF2B5EF4-FFF2-40B4-BE49-F238E27FC236}">
                  <a16:creationId xmlns:a16="http://schemas.microsoft.com/office/drawing/2014/main" id="{69BCD46D-F5CF-548F-65FA-9A80CAC2214A}"/>
                </a:ext>
              </a:extLst>
            </p:cNvPr>
            <p:cNvSpPr/>
            <p:nvPr/>
          </p:nvSpPr>
          <p:spPr>
            <a:xfrm>
              <a:off x="3863850" y="5026575"/>
              <a:ext cx="20175" cy="26475"/>
            </a:xfrm>
            <a:custGeom>
              <a:avLst/>
              <a:gdLst/>
              <a:ahLst/>
              <a:cxnLst/>
              <a:rect l="l" t="t" r="r" b="b"/>
              <a:pathLst>
                <a:path w="807" h="1059" extrusionOk="0">
                  <a:moveTo>
                    <a:pt x="577" y="1"/>
                  </a:moveTo>
                  <a:cubicBezTo>
                    <a:pt x="478" y="1"/>
                    <a:pt x="391" y="72"/>
                    <a:pt x="373" y="173"/>
                  </a:cubicBezTo>
                  <a:cubicBezTo>
                    <a:pt x="358" y="258"/>
                    <a:pt x="302" y="481"/>
                    <a:pt x="112" y="716"/>
                  </a:cubicBezTo>
                  <a:cubicBezTo>
                    <a:pt x="1" y="853"/>
                    <a:pt x="98" y="1058"/>
                    <a:pt x="275" y="1058"/>
                  </a:cubicBezTo>
                  <a:cubicBezTo>
                    <a:pt x="277" y="1058"/>
                    <a:pt x="279" y="1059"/>
                    <a:pt x="281" y="1059"/>
                  </a:cubicBezTo>
                  <a:cubicBezTo>
                    <a:pt x="343" y="1059"/>
                    <a:pt x="401" y="1029"/>
                    <a:pt x="439" y="981"/>
                  </a:cubicBezTo>
                  <a:cubicBezTo>
                    <a:pt x="682" y="681"/>
                    <a:pt x="762" y="392"/>
                    <a:pt x="788" y="246"/>
                  </a:cubicBezTo>
                  <a:cubicBezTo>
                    <a:pt x="806" y="132"/>
                    <a:pt x="730" y="24"/>
                    <a:pt x="616" y="5"/>
                  </a:cubicBezTo>
                  <a:cubicBezTo>
                    <a:pt x="603" y="2"/>
                    <a:pt x="590" y="1"/>
                    <a:pt x="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927;p37">
              <a:extLst>
                <a:ext uri="{FF2B5EF4-FFF2-40B4-BE49-F238E27FC236}">
                  <a16:creationId xmlns:a16="http://schemas.microsoft.com/office/drawing/2014/main" id="{22090B3F-760C-C3DF-1732-C6599D246C09}"/>
                </a:ext>
              </a:extLst>
            </p:cNvPr>
            <p:cNvSpPr/>
            <p:nvPr/>
          </p:nvSpPr>
          <p:spPr>
            <a:xfrm>
              <a:off x="3839775" y="5005825"/>
              <a:ext cx="20750" cy="40275"/>
            </a:xfrm>
            <a:custGeom>
              <a:avLst/>
              <a:gdLst/>
              <a:ahLst/>
              <a:cxnLst/>
              <a:rect l="l" t="t" r="r" b="b"/>
              <a:pathLst>
                <a:path w="830" h="1611" extrusionOk="0">
                  <a:moveTo>
                    <a:pt x="363" y="1"/>
                  </a:moveTo>
                  <a:cubicBezTo>
                    <a:pt x="115" y="380"/>
                    <a:pt x="1" y="1046"/>
                    <a:pt x="65" y="1433"/>
                  </a:cubicBezTo>
                  <a:cubicBezTo>
                    <a:pt x="82" y="1534"/>
                    <a:pt x="170" y="1609"/>
                    <a:pt x="272" y="1611"/>
                  </a:cubicBezTo>
                  <a:cubicBezTo>
                    <a:pt x="284" y="1611"/>
                    <a:pt x="295" y="1609"/>
                    <a:pt x="307" y="1607"/>
                  </a:cubicBezTo>
                  <a:cubicBezTo>
                    <a:pt x="423" y="1587"/>
                    <a:pt x="501" y="1478"/>
                    <a:pt x="481" y="1364"/>
                  </a:cubicBezTo>
                  <a:cubicBezTo>
                    <a:pt x="429" y="1058"/>
                    <a:pt x="544" y="444"/>
                    <a:pt x="745" y="191"/>
                  </a:cubicBezTo>
                  <a:cubicBezTo>
                    <a:pt x="774" y="158"/>
                    <a:pt x="830" y="87"/>
                    <a:pt x="830" y="87"/>
                  </a:cubicBezTo>
                  <a:cubicBezTo>
                    <a:pt x="830" y="87"/>
                    <a:pt x="635" y="46"/>
                    <a:pt x="597" y="37"/>
                  </a:cubicBezTo>
                  <a:cubicBezTo>
                    <a:pt x="519" y="22"/>
                    <a:pt x="441" y="11"/>
                    <a:pt x="3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28;p37">
              <a:extLst>
                <a:ext uri="{FF2B5EF4-FFF2-40B4-BE49-F238E27FC236}">
                  <a16:creationId xmlns:a16="http://schemas.microsoft.com/office/drawing/2014/main" id="{298EFD02-4F98-3443-BDAF-75E7476C37A0}"/>
                </a:ext>
              </a:extLst>
            </p:cNvPr>
            <p:cNvSpPr/>
            <p:nvPr/>
          </p:nvSpPr>
          <p:spPr>
            <a:xfrm>
              <a:off x="3842775" y="5124775"/>
              <a:ext cx="96100" cy="25500"/>
            </a:xfrm>
            <a:custGeom>
              <a:avLst/>
              <a:gdLst/>
              <a:ahLst/>
              <a:cxnLst/>
              <a:rect l="l" t="t" r="r" b="b"/>
              <a:pathLst>
                <a:path w="3844" h="1020" extrusionOk="0">
                  <a:moveTo>
                    <a:pt x="2768" y="1"/>
                  </a:moveTo>
                  <a:cubicBezTo>
                    <a:pt x="1692" y="1"/>
                    <a:pt x="768" y="217"/>
                    <a:pt x="0" y="780"/>
                  </a:cubicBezTo>
                  <a:lnTo>
                    <a:pt x="3039" y="1020"/>
                  </a:lnTo>
                  <a:lnTo>
                    <a:pt x="3221" y="780"/>
                  </a:lnTo>
                  <a:cubicBezTo>
                    <a:pt x="3221" y="780"/>
                    <a:pt x="3843" y="1"/>
                    <a:pt x="2768" y="1"/>
                  </a:cubicBezTo>
                  <a:close/>
                </a:path>
              </a:pathLst>
            </a:custGeom>
            <a:solidFill>
              <a:srgbClr val="EBA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929;p37">
              <a:extLst>
                <a:ext uri="{FF2B5EF4-FFF2-40B4-BE49-F238E27FC236}">
                  <a16:creationId xmlns:a16="http://schemas.microsoft.com/office/drawing/2014/main" id="{C40F4C7B-A239-32EE-94D8-814AAF5F2FC1}"/>
                </a:ext>
              </a:extLst>
            </p:cNvPr>
            <p:cNvSpPr/>
            <p:nvPr/>
          </p:nvSpPr>
          <p:spPr>
            <a:xfrm>
              <a:off x="3890450" y="5163975"/>
              <a:ext cx="136875" cy="72425"/>
            </a:xfrm>
            <a:custGeom>
              <a:avLst/>
              <a:gdLst/>
              <a:ahLst/>
              <a:cxnLst/>
              <a:rect l="l" t="t" r="r" b="b"/>
              <a:pathLst>
                <a:path w="5475" h="2897" extrusionOk="0">
                  <a:moveTo>
                    <a:pt x="1" y="1"/>
                  </a:moveTo>
                  <a:cubicBezTo>
                    <a:pt x="1" y="2784"/>
                    <a:pt x="1198" y="2896"/>
                    <a:pt x="1198" y="2896"/>
                  </a:cubicBezTo>
                  <a:lnTo>
                    <a:pt x="5475" y="2896"/>
                  </a:lnTo>
                  <a:lnTo>
                    <a:pt x="45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930;p37">
              <a:extLst>
                <a:ext uri="{FF2B5EF4-FFF2-40B4-BE49-F238E27FC236}">
                  <a16:creationId xmlns:a16="http://schemas.microsoft.com/office/drawing/2014/main" id="{E6029221-77C2-6A2A-72B0-B54314A7A23C}"/>
                </a:ext>
              </a:extLst>
            </p:cNvPr>
            <p:cNvSpPr/>
            <p:nvPr/>
          </p:nvSpPr>
          <p:spPr>
            <a:xfrm>
              <a:off x="3857775" y="5186075"/>
              <a:ext cx="64300" cy="50275"/>
            </a:xfrm>
            <a:custGeom>
              <a:avLst/>
              <a:gdLst/>
              <a:ahLst/>
              <a:cxnLst/>
              <a:rect l="l" t="t" r="r" b="b"/>
              <a:pathLst>
                <a:path w="2572" h="2011" extrusionOk="0">
                  <a:moveTo>
                    <a:pt x="1954" y="1"/>
                  </a:moveTo>
                  <a:cubicBezTo>
                    <a:pt x="1216" y="1"/>
                    <a:pt x="1" y="110"/>
                    <a:pt x="1" y="110"/>
                  </a:cubicBezTo>
                  <a:lnTo>
                    <a:pt x="1" y="2010"/>
                  </a:lnTo>
                  <a:lnTo>
                    <a:pt x="2504" y="2010"/>
                  </a:lnTo>
                  <a:cubicBezTo>
                    <a:pt x="2016" y="1522"/>
                    <a:pt x="2029" y="573"/>
                    <a:pt x="2490" y="110"/>
                  </a:cubicBezTo>
                  <a:cubicBezTo>
                    <a:pt x="2572" y="28"/>
                    <a:pt x="2323" y="1"/>
                    <a:pt x="19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931;p37">
              <a:extLst>
                <a:ext uri="{FF2B5EF4-FFF2-40B4-BE49-F238E27FC236}">
                  <a16:creationId xmlns:a16="http://schemas.microsoft.com/office/drawing/2014/main" id="{485AA902-04F7-CF04-ADBD-C46891B8E224}"/>
                </a:ext>
              </a:extLst>
            </p:cNvPr>
            <p:cNvSpPr/>
            <p:nvPr/>
          </p:nvSpPr>
          <p:spPr>
            <a:xfrm>
              <a:off x="3836300" y="5112275"/>
              <a:ext cx="191075" cy="102975"/>
            </a:xfrm>
            <a:custGeom>
              <a:avLst/>
              <a:gdLst/>
              <a:ahLst/>
              <a:cxnLst/>
              <a:rect l="l" t="t" r="r" b="b"/>
              <a:pathLst>
                <a:path w="7643" h="4119" extrusionOk="0">
                  <a:moveTo>
                    <a:pt x="4273" y="1"/>
                  </a:moveTo>
                  <a:cubicBezTo>
                    <a:pt x="3156" y="1"/>
                    <a:pt x="2038" y="427"/>
                    <a:pt x="1185" y="1280"/>
                  </a:cubicBezTo>
                  <a:cubicBezTo>
                    <a:pt x="1" y="2463"/>
                    <a:pt x="1500" y="2863"/>
                    <a:pt x="2527" y="2995"/>
                  </a:cubicBezTo>
                  <a:cubicBezTo>
                    <a:pt x="2659" y="2834"/>
                    <a:pt x="3493" y="2247"/>
                    <a:pt x="4513" y="2247"/>
                  </a:cubicBezTo>
                  <a:cubicBezTo>
                    <a:pt x="4527" y="2247"/>
                    <a:pt x="4541" y="2247"/>
                    <a:pt x="4555" y="2248"/>
                  </a:cubicBezTo>
                  <a:cubicBezTo>
                    <a:pt x="5593" y="2266"/>
                    <a:pt x="6023" y="2499"/>
                    <a:pt x="7642" y="4119"/>
                  </a:cubicBezTo>
                  <a:lnTo>
                    <a:pt x="7642" y="1647"/>
                  </a:lnTo>
                  <a:cubicBezTo>
                    <a:pt x="7642" y="1591"/>
                    <a:pt x="7619" y="1538"/>
                    <a:pt x="7581" y="1498"/>
                  </a:cubicBezTo>
                  <a:cubicBezTo>
                    <a:pt x="7513" y="1432"/>
                    <a:pt x="7411" y="1330"/>
                    <a:pt x="7361" y="1280"/>
                  </a:cubicBezTo>
                  <a:cubicBezTo>
                    <a:pt x="6508" y="427"/>
                    <a:pt x="5391" y="1"/>
                    <a:pt x="4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932;p37">
              <a:extLst>
                <a:ext uri="{FF2B5EF4-FFF2-40B4-BE49-F238E27FC236}">
                  <a16:creationId xmlns:a16="http://schemas.microsoft.com/office/drawing/2014/main" id="{BF490D5B-0C35-66E1-F267-DB908FFEEF33}"/>
                </a:ext>
              </a:extLst>
            </p:cNvPr>
            <p:cNvSpPr/>
            <p:nvPr/>
          </p:nvSpPr>
          <p:spPr>
            <a:xfrm>
              <a:off x="3899475" y="5159000"/>
              <a:ext cx="127900" cy="77425"/>
            </a:xfrm>
            <a:custGeom>
              <a:avLst/>
              <a:gdLst/>
              <a:ahLst/>
              <a:cxnLst/>
              <a:rect l="l" t="t" r="r" b="b"/>
              <a:pathLst>
                <a:path w="5116" h="3097" extrusionOk="0">
                  <a:moveTo>
                    <a:pt x="1971" y="0"/>
                  </a:moveTo>
                  <a:cubicBezTo>
                    <a:pt x="1420" y="0"/>
                    <a:pt x="868" y="211"/>
                    <a:pt x="447" y="632"/>
                  </a:cubicBezTo>
                  <a:cubicBezTo>
                    <a:pt x="290" y="789"/>
                    <a:pt x="139" y="954"/>
                    <a:pt x="0" y="1128"/>
                  </a:cubicBezTo>
                  <a:cubicBezTo>
                    <a:pt x="452" y="1188"/>
                    <a:pt x="814" y="1194"/>
                    <a:pt x="814" y="1194"/>
                  </a:cubicBezTo>
                  <a:cubicBezTo>
                    <a:pt x="1145" y="863"/>
                    <a:pt x="1579" y="697"/>
                    <a:pt x="2014" y="697"/>
                  </a:cubicBezTo>
                  <a:cubicBezTo>
                    <a:pt x="2448" y="697"/>
                    <a:pt x="2883" y="863"/>
                    <a:pt x="3215" y="1194"/>
                  </a:cubicBezTo>
                  <a:lnTo>
                    <a:pt x="5115" y="3097"/>
                  </a:lnTo>
                  <a:lnTo>
                    <a:pt x="5115" y="2253"/>
                  </a:lnTo>
                  <a:lnTo>
                    <a:pt x="3496" y="632"/>
                  </a:lnTo>
                  <a:cubicBezTo>
                    <a:pt x="3075" y="211"/>
                    <a:pt x="2523" y="0"/>
                    <a:pt x="1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933;p37">
              <a:extLst>
                <a:ext uri="{FF2B5EF4-FFF2-40B4-BE49-F238E27FC236}">
                  <a16:creationId xmlns:a16="http://schemas.microsoft.com/office/drawing/2014/main" id="{CA773B39-13E2-2214-592E-03FC272B4482}"/>
                </a:ext>
              </a:extLst>
            </p:cNvPr>
            <p:cNvSpPr/>
            <p:nvPr/>
          </p:nvSpPr>
          <p:spPr>
            <a:xfrm>
              <a:off x="3677875" y="4886900"/>
              <a:ext cx="133475" cy="44100"/>
            </a:xfrm>
            <a:custGeom>
              <a:avLst/>
              <a:gdLst/>
              <a:ahLst/>
              <a:cxnLst/>
              <a:rect l="l" t="t" r="r" b="b"/>
              <a:pathLst>
                <a:path w="5339" h="1764" extrusionOk="0">
                  <a:moveTo>
                    <a:pt x="212" y="0"/>
                  </a:moveTo>
                  <a:cubicBezTo>
                    <a:pt x="95" y="0"/>
                    <a:pt x="0" y="94"/>
                    <a:pt x="0" y="210"/>
                  </a:cubicBezTo>
                  <a:lnTo>
                    <a:pt x="0" y="420"/>
                  </a:lnTo>
                  <a:cubicBezTo>
                    <a:pt x="0" y="420"/>
                    <a:pt x="1600" y="581"/>
                    <a:pt x="2148" y="701"/>
                  </a:cubicBezTo>
                  <a:cubicBezTo>
                    <a:pt x="2697" y="824"/>
                    <a:pt x="2866" y="1163"/>
                    <a:pt x="2866" y="1764"/>
                  </a:cubicBezTo>
                  <a:lnTo>
                    <a:pt x="5339" y="1482"/>
                  </a:lnTo>
                  <a:cubicBezTo>
                    <a:pt x="5339" y="663"/>
                    <a:pt x="4675" y="0"/>
                    <a:pt x="38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934;p37">
              <a:extLst>
                <a:ext uri="{FF2B5EF4-FFF2-40B4-BE49-F238E27FC236}">
                  <a16:creationId xmlns:a16="http://schemas.microsoft.com/office/drawing/2014/main" id="{72E97651-3134-EE98-02A1-780AE18EE27C}"/>
                </a:ext>
              </a:extLst>
            </p:cNvPr>
            <p:cNvSpPr/>
            <p:nvPr/>
          </p:nvSpPr>
          <p:spPr>
            <a:xfrm>
              <a:off x="3677875" y="4897725"/>
              <a:ext cx="132375" cy="36700"/>
            </a:xfrm>
            <a:custGeom>
              <a:avLst/>
              <a:gdLst/>
              <a:ahLst/>
              <a:cxnLst/>
              <a:rect l="l" t="t" r="r" b="b"/>
              <a:pathLst>
                <a:path w="5295" h="1468" extrusionOk="0">
                  <a:moveTo>
                    <a:pt x="2164" y="0"/>
                  </a:moveTo>
                  <a:cubicBezTo>
                    <a:pt x="2163" y="0"/>
                    <a:pt x="2162" y="0"/>
                    <a:pt x="2161" y="0"/>
                  </a:cubicBezTo>
                  <a:lnTo>
                    <a:pt x="0" y="0"/>
                  </a:lnTo>
                  <a:lnTo>
                    <a:pt x="0" y="202"/>
                  </a:lnTo>
                  <a:cubicBezTo>
                    <a:pt x="0" y="318"/>
                    <a:pt x="95" y="414"/>
                    <a:pt x="210" y="414"/>
                  </a:cubicBezTo>
                  <a:lnTo>
                    <a:pt x="2134" y="414"/>
                  </a:lnTo>
                  <a:cubicBezTo>
                    <a:pt x="2384" y="414"/>
                    <a:pt x="2586" y="616"/>
                    <a:pt x="2586" y="864"/>
                  </a:cubicBezTo>
                  <a:lnTo>
                    <a:pt x="2586" y="1046"/>
                  </a:lnTo>
                  <a:cubicBezTo>
                    <a:pt x="2586" y="1279"/>
                    <a:pt x="2775" y="1468"/>
                    <a:pt x="3008" y="1468"/>
                  </a:cubicBezTo>
                  <a:lnTo>
                    <a:pt x="4881" y="1468"/>
                  </a:lnTo>
                  <a:cubicBezTo>
                    <a:pt x="5109" y="1468"/>
                    <a:pt x="5294" y="1283"/>
                    <a:pt x="5294" y="1054"/>
                  </a:cubicBezTo>
                  <a:lnTo>
                    <a:pt x="3218" y="1054"/>
                  </a:lnTo>
                  <a:cubicBezTo>
                    <a:pt x="3102" y="1054"/>
                    <a:pt x="3008" y="962"/>
                    <a:pt x="3006" y="846"/>
                  </a:cubicBezTo>
                  <a:cubicBezTo>
                    <a:pt x="3008" y="380"/>
                    <a:pt x="2631" y="0"/>
                    <a:pt x="21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935;p37">
              <a:extLst>
                <a:ext uri="{FF2B5EF4-FFF2-40B4-BE49-F238E27FC236}">
                  <a16:creationId xmlns:a16="http://schemas.microsoft.com/office/drawing/2014/main" id="{989F06BD-48AA-999D-F2A9-70D10CC2202D}"/>
                </a:ext>
              </a:extLst>
            </p:cNvPr>
            <p:cNvSpPr/>
            <p:nvPr/>
          </p:nvSpPr>
          <p:spPr>
            <a:xfrm>
              <a:off x="3747600" y="4950400"/>
              <a:ext cx="10450" cy="86200"/>
            </a:xfrm>
            <a:custGeom>
              <a:avLst/>
              <a:gdLst/>
              <a:ahLst/>
              <a:cxnLst/>
              <a:rect l="l" t="t" r="r" b="b"/>
              <a:pathLst>
                <a:path w="418" h="3448" extrusionOk="0">
                  <a:moveTo>
                    <a:pt x="208" y="0"/>
                  </a:moveTo>
                  <a:cubicBezTo>
                    <a:pt x="202" y="0"/>
                    <a:pt x="196" y="1"/>
                    <a:pt x="191" y="1"/>
                  </a:cubicBezTo>
                  <a:cubicBezTo>
                    <a:pt x="83" y="14"/>
                    <a:pt x="0" y="105"/>
                    <a:pt x="2" y="214"/>
                  </a:cubicBezTo>
                  <a:lnTo>
                    <a:pt x="2" y="3234"/>
                  </a:lnTo>
                  <a:cubicBezTo>
                    <a:pt x="2" y="3343"/>
                    <a:pt x="83" y="3434"/>
                    <a:pt x="191" y="3447"/>
                  </a:cubicBezTo>
                  <a:cubicBezTo>
                    <a:pt x="196" y="3447"/>
                    <a:pt x="202" y="3448"/>
                    <a:pt x="208" y="3448"/>
                  </a:cubicBezTo>
                  <a:cubicBezTo>
                    <a:pt x="323" y="3448"/>
                    <a:pt x="417" y="3354"/>
                    <a:pt x="416" y="3237"/>
                  </a:cubicBezTo>
                  <a:lnTo>
                    <a:pt x="416" y="211"/>
                  </a:lnTo>
                  <a:cubicBezTo>
                    <a:pt x="417" y="94"/>
                    <a:pt x="323" y="0"/>
                    <a:pt x="2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936;p37">
              <a:extLst>
                <a:ext uri="{FF2B5EF4-FFF2-40B4-BE49-F238E27FC236}">
                  <a16:creationId xmlns:a16="http://schemas.microsoft.com/office/drawing/2014/main" id="{61E08FA4-D9B5-248B-21A8-9EB93141E0A2}"/>
                </a:ext>
              </a:extLst>
            </p:cNvPr>
            <p:cNvSpPr/>
            <p:nvPr/>
          </p:nvSpPr>
          <p:spPr>
            <a:xfrm>
              <a:off x="3771925" y="4951025"/>
              <a:ext cx="10400" cy="60250"/>
            </a:xfrm>
            <a:custGeom>
              <a:avLst/>
              <a:gdLst/>
              <a:ahLst/>
              <a:cxnLst/>
              <a:rect l="l" t="t" r="r" b="b"/>
              <a:pathLst>
                <a:path w="416" h="2410" extrusionOk="0">
                  <a:moveTo>
                    <a:pt x="210" y="0"/>
                  </a:moveTo>
                  <a:cubicBezTo>
                    <a:pt x="205" y="0"/>
                    <a:pt x="200" y="1"/>
                    <a:pt x="195" y="1"/>
                  </a:cubicBezTo>
                  <a:cubicBezTo>
                    <a:pt x="85" y="11"/>
                    <a:pt x="0" y="103"/>
                    <a:pt x="2" y="214"/>
                  </a:cubicBezTo>
                  <a:lnTo>
                    <a:pt x="2" y="2195"/>
                  </a:lnTo>
                  <a:cubicBezTo>
                    <a:pt x="0" y="2305"/>
                    <a:pt x="85" y="2400"/>
                    <a:pt x="195" y="2410"/>
                  </a:cubicBezTo>
                  <a:cubicBezTo>
                    <a:pt x="199" y="2410"/>
                    <a:pt x="203" y="2410"/>
                    <a:pt x="207" y="2410"/>
                  </a:cubicBezTo>
                  <a:cubicBezTo>
                    <a:pt x="321" y="2410"/>
                    <a:pt x="415" y="2318"/>
                    <a:pt x="415" y="2203"/>
                  </a:cubicBezTo>
                  <a:lnTo>
                    <a:pt x="415" y="208"/>
                  </a:lnTo>
                  <a:cubicBezTo>
                    <a:pt x="415" y="93"/>
                    <a:pt x="322" y="0"/>
                    <a:pt x="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937;p37">
              <a:extLst>
                <a:ext uri="{FF2B5EF4-FFF2-40B4-BE49-F238E27FC236}">
                  <a16:creationId xmlns:a16="http://schemas.microsoft.com/office/drawing/2014/main" id="{8B359796-4F8F-379E-80ED-D2043CF7D5E2}"/>
                </a:ext>
              </a:extLst>
            </p:cNvPr>
            <p:cNvSpPr/>
            <p:nvPr/>
          </p:nvSpPr>
          <p:spPr>
            <a:xfrm>
              <a:off x="3796200" y="4950850"/>
              <a:ext cx="10450" cy="45950"/>
            </a:xfrm>
            <a:custGeom>
              <a:avLst/>
              <a:gdLst/>
              <a:ahLst/>
              <a:cxnLst/>
              <a:rect l="l" t="t" r="r" b="b"/>
              <a:pathLst>
                <a:path w="418" h="1838" extrusionOk="0">
                  <a:moveTo>
                    <a:pt x="209" y="1"/>
                  </a:moveTo>
                  <a:cubicBezTo>
                    <a:pt x="205" y="1"/>
                    <a:pt x="201" y="1"/>
                    <a:pt x="197" y="1"/>
                  </a:cubicBezTo>
                  <a:cubicBezTo>
                    <a:pt x="86" y="11"/>
                    <a:pt x="0" y="105"/>
                    <a:pt x="2" y="216"/>
                  </a:cubicBezTo>
                  <a:lnTo>
                    <a:pt x="2" y="1622"/>
                  </a:lnTo>
                  <a:cubicBezTo>
                    <a:pt x="0" y="1733"/>
                    <a:pt x="85" y="1828"/>
                    <a:pt x="197" y="1838"/>
                  </a:cubicBezTo>
                  <a:cubicBezTo>
                    <a:pt x="201" y="1838"/>
                    <a:pt x="205" y="1838"/>
                    <a:pt x="209" y="1838"/>
                  </a:cubicBezTo>
                  <a:cubicBezTo>
                    <a:pt x="323" y="1838"/>
                    <a:pt x="417" y="1746"/>
                    <a:pt x="416" y="1631"/>
                  </a:cubicBezTo>
                  <a:lnTo>
                    <a:pt x="416" y="208"/>
                  </a:lnTo>
                  <a:cubicBezTo>
                    <a:pt x="417" y="93"/>
                    <a:pt x="323" y="1"/>
                    <a:pt x="2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938;p37">
              <a:extLst>
                <a:ext uri="{FF2B5EF4-FFF2-40B4-BE49-F238E27FC236}">
                  <a16:creationId xmlns:a16="http://schemas.microsoft.com/office/drawing/2014/main" id="{5EFCFBC0-DDF1-B9C5-0399-D8A8433664B4}"/>
                </a:ext>
              </a:extLst>
            </p:cNvPr>
            <p:cNvSpPr/>
            <p:nvPr/>
          </p:nvSpPr>
          <p:spPr>
            <a:xfrm>
              <a:off x="3684825" y="5144350"/>
              <a:ext cx="249375" cy="85300"/>
            </a:xfrm>
            <a:custGeom>
              <a:avLst/>
              <a:gdLst/>
              <a:ahLst/>
              <a:cxnLst/>
              <a:rect l="l" t="t" r="r" b="b"/>
              <a:pathLst>
                <a:path w="9975" h="3412" extrusionOk="0">
                  <a:moveTo>
                    <a:pt x="283" y="0"/>
                  </a:moveTo>
                  <a:lnTo>
                    <a:pt x="0" y="3200"/>
                  </a:lnTo>
                  <a:cubicBezTo>
                    <a:pt x="0" y="3317"/>
                    <a:pt x="96" y="3411"/>
                    <a:pt x="212" y="3411"/>
                  </a:cubicBezTo>
                  <a:lnTo>
                    <a:pt x="6920" y="3411"/>
                  </a:lnTo>
                  <a:cubicBezTo>
                    <a:pt x="7671" y="3411"/>
                    <a:pt x="8826" y="2445"/>
                    <a:pt x="9417" y="1787"/>
                  </a:cubicBezTo>
                  <a:cubicBezTo>
                    <a:pt x="9761" y="1329"/>
                    <a:pt x="9974" y="854"/>
                    <a:pt x="9974" y="422"/>
                  </a:cubicBezTo>
                  <a:cubicBezTo>
                    <a:pt x="9974" y="189"/>
                    <a:pt x="9784" y="0"/>
                    <a:pt x="9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939;p37">
              <a:extLst>
                <a:ext uri="{FF2B5EF4-FFF2-40B4-BE49-F238E27FC236}">
                  <a16:creationId xmlns:a16="http://schemas.microsoft.com/office/drawing/2014/main" id="{272A46A2-D515-92FF-7EB8-4D4F662F5FA0}"/>
                </a:ext>
              </a:extLst>
            </p:cNvPr>
            <p:cNvSpPr/>
            <p:nvPr/>
          </p:nvSpPr>
          <p:spPr>
            <a:xfrm>
              <a:off x="3678400" y="5144350"/>
              <a:ext cx="241850" cy="92050"/>
            </a:xfrm>
            <a:custGeom>
              <a:avLst/>
              <a:gdLst/>
              <a:ahLst/>
              <a:cxnLst/>
              <a:rect l="l" t="t" r="r" b="b"/>
              <a:pathLst>
                <a:path w="9674" h="3682" extrusionOk="0">
                  <a:moveTo>
                    <a:pt x="211" y="0"/>
                  </a:moveTo>
                  <a:cubicBezTo>
                    <a:pt x="95" y="0"/>
                    <a:pt x="1" y="94"/>
                    <a:pt x="1" y="210"/>
                  </a:cubicBezTo>
                  <a:lnTo>
                    <a:pt x="1" y="3469"/>
                  </a:lnTo>
                  <a:cubicBezTo>
                    <a:pt x="1" y="3585"/>
                    <a:pt x="95" y="3681"/>
                    <a:pt x="211" y="3681"/>
                  </a:cubicBezTo>
                  <a:lnTo>
                    <a:pt x="7182" y="3681"/>
                  </a:lnTo>
                  <a:cubicBezTo>
                    <a:pt x="8117" y="3302"/>
                    <a:pt x="9085" y="2571"/>
                    <a:pt x="9674" y="1793"/>
                  </a:cubicBezTo>
                  <a:lnTo>
                    <a:pt x="9674" y="1793"/>
                  </a:lnTo>
                  <a:cubicBezTo>
                    <a:pt x="9083" y="2444"/>
                    <a:pt x="7932" y="3122"/>
                    <a:pt x="7182" y="3122"/>
                  </a:cubicBezTo>
                  <a:lnTo>
                    <a:pt x="770" y="3122"/>
                  </a:lnTo>
                  <a:cubicBezTo>
                    <a:pt x="653" y="3122"/>
                    <a:pt x="558" y="3028"/>
                    <a:pt x="558" y="2912"/>
                  </a:cubicBezTo>
                  <a:lnTo>
                    <a:pt x="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0570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D1A47E-279A-8215-0184-AB2FE7692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97" y="1168135"/>
            <a:ext cx="8617382" cy="360015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8A6B437-5828-CAB7-33ED-65F24FE9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37" y="689391"/>
            <a:ext cx="7446854" cy="55347"/>
          </a:xfrm>
        </p:spPr>
        <p:txBody>
          <a:bodyPr>
            <a:noAutofit/>
          </a:bodyPr>
          <a:lstStyle/>
          <a:p>
            <a:pPr algn="l"/>
            <a:r>
              <a:rPr lang="en-US" sz="3200" b="1" kern="100">
                <a:solidFill>
                  <a:srgbClr val="F7951E"/>
                </a:solidFill>
                <a:latin typeface="Bahnschrift SemiBold Condensed" panose="020B0502040204020203" pitchFamily="34" charset="0"/>
                <a:ea typeface="Aptos" panose="020B0004020202020204" pitchFamily="34" charset="0"/>
                <a:cs typeface="Biome Light" panose="020B0303030204020804" pitchFamily="34" charset="0"/>
              </a:rPr>
              <a:t>The most frequently </a:t>
            </a:r>
            <a:r>
              <a:rPr lang="en-US" sz="3200" b="1" kern="100">
                <a:solidFill>
                  <a:srgbClr val="AAAD8F"/>
                </a:solidFill>
                <a:latin typeface="Bahnschrift SemiBold Condensed" panose="020B0502040204020203" pitchFamily="34" charset="0"/>
                <a:ea typeface="Aptos" panose="020B0004020202020204" pitchFamily="34" charset="0"/>
                <a:cs typeface="Biome Light" panose="020B0303030204020804" pitchFamily="34" charset="0"/>
              </a:rPr>
              <a:t>Chemicals</a:t>
            </a:r>
            <a:r>
              <a:rPr lang="en-US" sz="3200" b="1" kern="100">
                <a:solidFill>
                  <a:srgbClr val="F7951E"/>
                </a:solidFill>
                <a:latin typeface="Bahnschrift SemiBold Condensed" panose="020B0502040204020203" pitchFamily="34" charset="0"/>
                <a:ea typeface="Aptos" panose="020B0004020202020204" pitchFamily="34" charset="0"/>
                <a:cs typeface="Biome Light" panose="020B0303030204020804" pitchFamily="34" charset="0"/>
              </a:rPr>
              <a:t> in cosmetics</a:t>
            </a:r>
            <a:br>
              <a:rPr lang="en-US" sz="3200" b="1" kern="100">
                <a:solidFill>
                  <a:srgbClr val="F7951E"/>
                </a:solidFill>
                <a:latin typeface="Bahnschrift SemiBold Condensed" panose="020B0502040204020203" pitchFamily="34" charset="0"/>
                <a:ea typeface="Aptos" panose="020B0004020202020204" pitchFamily="34" charset="0"/>
                <a:cs typeface="Biome Light" panose="020B0303030204020804" pitchFamily="34" charset="0"/>
              </a:rPr>
            </a:br>
            <a:endParaRPr lang="en-US" sz="3200"/>
          </a:p>
        </p:txBody>
      </p:sp>
      <p:sp>
        <p:nvSpPr>
          <p:cNvPr id="9" name="Google Shape;2149;p29">
            <a:extLst>
              <a:ext uri="{FF2B5EF4-FFF2-40B4-BE49-F238E27FC236}">
                <a16:creationId xmlns:a16="http://schemas.microsoft.com/office/drawing/2014/main" id="{0408C95F-BC0D-8DD8-691D-33887C2731CD}"/>
              </a:ext>
            </a:extLst>
          </p:cNvPr>
          <p:cNvSpPr/>
          <p:nvPr/>
        </p:nvSpPr>
        <p:spPr>
          <a:xfrm>
            <a:off x="133829" y="339526"/>
            <a:ext cx="278108" cy="266377"/>
          </a:xfrm>
          <a:custGeom>
            <a:avLst/>
            <a:gdLst/>
            <a:ahLst/>
            <a:cxnLst/>
            <a:rect l="l" t="t" r="r" b="b"/>
            <a:pathLst>
              <a:path w="6639" h="6011" extrusionOk="0">
                <a:moveTo>
                  <a:pt x="3517" y="6010"/>
                </a:moveTo>
                <a:cubicBezTo>
                  <a:pt x="3847" y="5966"/>
                  <a:pt x="4326" y="5911"/>
                  <a:pt x="4802" y="5838"/>
                </a:cubicBezTo>
                <a:cubicBezTo>
                  <a:pt x="5073" y="5794"/>
                  <a:pt x="5288" y="5648"/>
                  <a:pt x="5490" y="5450"/>
                </a:cubicBezTo>
                <a:cubicBezTo>
                  <a:pt x="6445" y="4510"/>
                  <a:pt x="6639" y="3335"/>
                  <a:pt x="6375" y="2069"/>
                </a:cubicBezTo>
                <a:cubicBezTo>
                  <a:pt x="6236" y="1428"/>
                  <a:pt x="5859" y="865"/>
                  <a:pt x="5314" y="499"/>
                </a:cubicBezTo>
                <a:cubicBezTo>
                  <a:pt x="5087" y="334"/>
                  <a:pt x="4842" y="195"/>
                  <a:pt x="4582" y="85"/>
                </a:cubicBezTo>
                <a:cubicBezTo>
                  <a:pt x="4399" y="12"/>
                  <a:pt x="4180" y="1"/>
                  <a:pt x="3978" y="5"/>
                </a:cubicBezTo>
                <a:cubicBezTo>
                  <a:pt x="3470" y="19"/>
                  <a:pt x="2957" y="8"/>
                  <a:pt x="2459" y="96"/>
                </a:cubicBezTo>
                <a:cubicBezTo>
                  <a:pt x="1669" y="239"/>
                  <a:pt x="1083" y="737"/>
                  <a:pt x="644" y="1443"/>
                </a:cubicBezTo>
                <a:cubicBezTo>
                  <a:pt x="55" y="2391"/>
                  <a:pt x="0" y="3393"/>
                  <a:pt x="311" y="4444"/>
                </a:cubicBezTo>
                <a:cubicBezTo>
                  <a:pt x="428" y="4835"/>
                  <a:pt x="714" y="5092"/>
                  <a:pt x="1003" y="5337"/>
                </a:cubicBezTo>
                <a:cubicBezTo>
                  <a:pt x="1391" y="5663"/>
                  <a:pt x="1819" y="5882"/>
                  <a:pt x="2320" y="5922"/>
                </a:cubicBezTo>
                <a:cubicBezTo>
                  <a:pt x="2668" y="5948"/>
                  <a:pt x="3012" y="5974"/>
                  <a:pt x="3517" y="60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63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F095DE-402A-36EF-29E7-0EB5436B469A}"/>
              </a:ext>
            </a:extLst>
          </p:cNvPr>
          <p:cNvSpPr txBox="1"/>
          <p:nvPr/>
        </p:nvSpPr>
        <p:spPr>
          <a:xfrm>
            <a:off x="384718" y="157049"/>
            <a:ext cx="8307977" cy="552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800" b="1" kern="100">
                <a:solidFill>
                  <a:srgbClr val="F7951E"/>
                </a:solidFill>
                <a:latin typeface="Bahnschrift SemiBold Condensed" panose="020B0502040204020203" pitchFamily="34" charset="0"/>
                <a:ea typeface="Aptos" panose="020B0004020202020204" pitchFamily="34" charset="0"/>
                <a:cs typeface="Biome Light" panose="020B0303030204020804" pitchFamily="34" charset="0"/>
              </a:rPr>
              <a:t>So What happen with </a:t>
            </a:r>
            <a:r>
              <a:rPr lang="en-US" sz="2800" b="1" kern="100">
                <a:solidFill>
                  <a:srgbClr val="AAAD8F"/>
                </a:solidFill>
                <a:latin typeface="Bahnschrift SemiBold Condensed" panose="020B0502040204020203" pitchFamily="34" charset="0"/>
                <a:ea typeface="Aptos" panose="020B0004020202020204" pitchFamily="34" charset="0"/>
                <a:cs typeface="Biome Light" panose="020B0303030204020804" pitchFamily="34" charset="0"/>
              </a:rPr>
              <a:t>Titanium dioxide</a:t>
            </a:r>
            <a:r>
              <a:rPr lang="en-US" sz="2800" b="1" kern="100">
                <a:solidFill>
                  <a:srgbClr val="F7951E"/>
                </a:solidFill>
                <a:latin typeface="Bahnschrift SemiBold Condensed" panose="020B0502040204020203" pitchFamily="34" charset="0"/>
                <a:ea typeface="Aptos" panose="020B0004020202020204" pitchFamily="34" charset="0"/>
                <a:cs typeface="Biome Light" panose="020B0303030204020804" pitchFamily="34" charset="0"/>
              </a:rPr>
              <a:t>?</a:t>
            </a:r>
            <a:endParaRPr lang="en-US" sz="2800" b="1" kern="100">
              <a:solidFill>
                <a:srgbClr val="F7951E"/>
              </a:solidFill>
              <a:effectLst/>
              <a:latin typeface="Amasis MT Pro Light" panose="02040304050005020304" pitchFamily="18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FF72AE-3DAB-70AF-49AC-385B77A3C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64" y="1268670"/>
            <a:ext cx="8650894" cy="3377674"/>
          </a:xfrm>
          <a:prstGeom prst="rect">
            <a:avLst/>
          </a:prstGeom>
        </p:spPr>
      </p:pic>
      <p:sp>
        <p:nvSpPr>
          <p:cNvPr id="11" name="Google Shape;2149;p29">
            <a:extLst>
              <a:ext uri="{FF2B5EF4-FFF2-40B4-BE49-F238E27FC236}">
                <a16:creationId xmlns:a16="http://schemas.microsoft.com/office/drawing/2014/main" id="{847CC80C-C6A1-A539-69AD-1074AC63374E}"/>
              </a:ext>
            </a:extLst>
          </p:cNvPr>
          <p:cNvSpPr/>
          <p:nvPr/>
        </p:nvSpPr>
        <p:spPr>
          <a:xfrm>
            <a:off x="106610" y="299931"/>
            <a:ext cx="278108" cy="266377"/>
          </a:xfrm>
          <a:custGeom>
            <a:avLst/>
            <a:gdLst/>
            <a:ahLst/>
            <a:cxnLst/>
            <a:rect l="l" t="t" r="r" b="b"/>
            <a:pathLst>
              <a:path w="6639" h="6011" extrusionOk="0">
                <a:moveTo>
                  <a:pt x="3517" y="6010"/>
                </a:moveTo>
                <a:cubicBezTo>
                  <a:pt x="3847" y="5966"/>
                  <a:pt x="4326" y="5911"/>
                  <a:pt x="4802" y="5838"/>
                </a:cubicBezTo>
                <a:cubicBezTo>
                  <a:pt x="5073" y="5794"/>
                  <a:pt x="5288" y="5648"/>
                  <a:pt x="5490" y="5450"/>
                </a:cubicBezTo>
                <a:cubicBezTo>
                  <a:pt x="6445" y="4510"/>
                  <a:pt x="6639" y="3335"/>
                  <a:pt x="6375" y="2069"/>
                </a:cubicBezTo>
                <a:cubicBezTo>
                  <a:pt x="6236" y="1428"/>
                  <a:pt x="5859" y="865"/>
                  <a:pt x="5314" y="499"/>
                </a:cubicBezTo>
                <a:cubicBezTo>
                  <a:pt x="5087" y="334"/>
                  <a:pt x="4842" y="195"/>
                  <a:pt x="4582" y="85"/>
                </a:cubicBezTo>
                <a:cubicBezTo>
                  <a:pt x="4399" y="12"/>
                  <a:pt x="4180" y="1"/>
                  <a:pt x="3978" y="5"/>
                </a:cubicBezTo>
                <a:cubicBezTo>
                  <a:pt x="3470" y="19"/>
                  <a:pt x="2957" y="8"/>
                  <a:pt x="2459" y="96"/>
                </a:cubicBezTo>
                <a:cubicBezTo>
                  <a:pt x="1669" y="239"/>
                  <a:pt x="1083" y="737"/>
                  <a:pt x="644" y="1443"/>
                </a:cubicBezTo>
                <a:cubicBezTo>
                  <a:pt x="55" y="2391"/>
                  <a:pt x="0" y="3393"/>
                  <a:pt x="311" y="4444"/>
                </a:cubicBezTo>
                <a:cubicBezTo>
                  <a:pt x="428" y="4835"/>
                  <a:pt x="714" y="5092"/>
                  <a:pt x="1003" y="5337"/>
                </a:cubicBezTo>
                <a:cubicBezTo>
                  <a:pt x="1391" y="5663"/>
                  <a:pt x="1819" y="5882"/>
                  <a:pt x="2320" y="5922"/>
                </a:cubicBezTo>
                <a:cubicBezTo>
                  <a:pt x="2668" y="5948"/>
                  <a:pt x="3012" y="5974"/>
                  <a:pt x="3517" y="60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134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333;p32">
            <a:extLst>
              <a:ext uri="{FF2B5EF4-FFF2-40B4-BE49-F238E27FC236}">
                <a16:creationId xmlns:a16="http://schemas.microsoft.com/office/drawing/2014/main" id="{A7159A71-FD25-3D79-58A0-EF77EB2BC17A}"/>
              </a:ext>
            </a:extLst>
          </p:cNvPr>
          <p:cNvSpPr/>
          <p:nvPr/>
        </p:nvSpPr>
        <p:spPr>
          <a:xfrm>
            <a:off x="2625438" y="400078"/>
            <a:ext cx="1019723" cy="484825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E8683-17CD-C6E7-D15F-AA15CFE3253A}"/>
              </a:ext>
            </a:extLst>
          </p:cNvPr>
          <p:cNvSpPr txBox="1"/>
          <p:nvPr/>
        </p:nvSpPr>
        <p:spPr>
          <a:xfrm>
            <a:off x="1248869" y="214910"/>
            <a:ext cx="5371502" cy="75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4000" b="1" kern="100">
                <a:solidFill>
                  <a:srgbClr val="945045"/>
                </a:solidFill>
                <a:effectLst/>
                <a:latin typeface="Bahnschrift SemiBold Condensed" panose="020B0502040204020203" pitchFamily="34" charset="0"/>
                <a:ea typeface="Aptos" panose="020B0004020202020204" pitchFamily="34" charset="0"/>
                <a:cs typeface="Arial" panose="020B0604020202020204" pitchFamily="34" charset="0"/>
              </a:rPr>
              <a:t>Prime</a:t>
            </a:r>
            <a:r>
              <a:rPr lang="en-US" sz="4000" b="1" kern="100">
                <a:solidFill>
                  <a:srgbClr val="F7951E"/>
                </a:solidFill>
                <a:effectLst/>
                <a:latin typeface="Bahnschrift SemiBold Condensed" panose="020B0502040204020203" pitchFamily="34" charset="0"/>
                <a:ea typeface="Aptos" panose="020B0004020202020204" pitchFamily="34" charset="0"/>
                <a:cs typeface="Arial" panose="020B0604020202020204" pitchFamily="34" charset="0"/>
              </a:rPr>
              <a:t> Category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88BACC-8977-EF9B-2F8F-1766E1EDD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412" y="1045971"/>
            <a:ext cx="6894657" cy="3830106"/>
          </a:xfrm>
          <a:prstGeom prst="rect">
            <a:avLst/>
          </a:prstGeom>
        </p:spPr>
      </p:pic>
      <p:grpSp>
        <p:nvGrpSpPr>
          <p:cNvPr id="15" name="Google Shape;339;p16">
            <a:extLst>
              <a:ext uri="{FF2B5EF4-FFF2-40B4-BE49-F238E27FC236}">
                <a16:creationId xmlns:a16="http://schemas.microsoft.com/office/drawing/2014/main" id="{B722F4BA-5CD4-F9A8-E574-4C7014221458}"/>
              </a:ext>
            </a:extLst>
          </p:cNvPr>
          <p:cNvGrpSpPr/>
          <p:nvPr/>
        </p:nvGrpSpPr>
        <p:grpSpPr>
          <a:xfrm rot="10012323" flipH="1">
            <a:off x="-497027" y="4236447"/>
            <a:ext cx="1662499" cy="925660"/>
            <a:chOff x="1726575" y="723625"/>
            <a:chExt cx="448600" cy="278775"/>
          </a:xfrm>
        </p:grpSpPr>
        <p:sp>
          <p:nvSpPr>
            <p:cNvPr id="16" name="Google Shape;340;p16">
              <a:extLst>
                <a:ext uri="{FF2B5EF4-FFF2-40B4-BE49-F238E27FC236}">
                  <a16:creationId xmlns:a16="http://schemas.microsoft.com/office/drawing/2014/main" id="{215EA3A5-3CFC-3F97-70B0-948809C8A2D4}"/>
                </a:ext>
              </a:extLst>
            </p:cNvPr>
            <p:cNvSpPr/>
            <p:nvPr/>
          </p:nvSpPr>
          <p:spPr>
            <a:xfrm>
              <a:off x="1834175" y="723625"/>
              <a:ext cx="341000" cy="278775"/>
            </a:xfrm>
            <a:custGeom>
              <a:avLst/>
              <a:gdLst/>
              <a:ahLst/>
              <a:cxnLst/>
              <a:rect l="l" t="t" r="r" b="b"/>
              <a:pathLst>
                <a:path w="13640" h="11151" extrusionOk="0">
                  <a:moveTo>
                    <a:pt x="2568" y="288"/>
                  </a:moveTo>
                  <a:cubicBezTo>
                    <a:pt x="2266" y="366"/>
                    <a:pt x="1962" y="435"/>
                    <a:pt x="1657" y="495"/>
                  </a:cubicBezTo>
                  <a:lnTo>
                    <a:pt x="1657" y="495"/>
                  </a:lnTo>
                  <a:cubicBezTo>
                    <a:pt x="1958" y="412"/>
                    <a:pt x="2262" y="343"/>
                    <a:pt x="2568" y="288"/>
                  </a:cubicBezTo>
                  <a:close/>
                  <a:moveTo>
                    <a:pt x="4255" y="140"/>
                  </a:moveTo>
                  <a:cubicBezTo>
                    <a:pt x="4449" y="140"/>
                    <a:pt x="4644" y="146"/>
                    <a:pt x="4839" y="158"/>
                  </a:cubicBezTo>
                  <a:cubicBezTo>
                    <a:pt x="5408" y="192"/>
                    <a:pt x="5974" y="280"/>
                    <a:pt x="6529" y="419"/>
                  </a:cubicBezTo>
                  <a:cubicBezTo>
                    <a:pt x="6772" y="480"/>
                    <a:pt x="7055" y="532"/>
                    <a:pt x="7264" y="676"/>
                  </a:cubicBezTo>
                  <a:cubicBezTo>
                    <a:pt x="7380" y="756"/>
                    <a:pt x="7470" y="872"/>
                    <a:pt x="7463" y="1017"/>
                  </a:cubicBezTo>
                  <a:cubicBezTo>
                    <a:pt x="7458" y="1151"/>
                    <a:pt x="7380" y="1288"/>
                    <a:pt x="7233" y="1295"/>
                  </a:cubicBezTo>
                  <a:cubicBezTo>
                    <a:pt x="7203" y="1296"/>
                    <a:pt x="7194" y="1343"/>
                    <a:pt x="7226" y="1352"/>
                  </a:cubicBezTo>
                  <a:cubicBezTo>
                    <a:pt x="7796" y="1484"/>
                    <a:pt x="8387" y="1657"/>
                    <a:pt x="8898" y="1946"/>
                  </a:cubicBezTo>
                  <a:cubicBezTo>
                    <a:pt x="9133" y="2080"/>
                    <a:pt x="9379" y="2310"/>
                    <a:pt x="9270" y="2606"/>
                  </a:cubicBezTo>
                  <a:cubicBezTo>
                    <a:pt x="9183" y="2841"/>
                    <a:pt x="8933" y="2983"/>
                    <a:pt x="8724" y="3096"/>
                  </a:cubicBezTo>
                  <a:cubicBezTo>
                    <a:pt x="8701" y="3108"/>
                    <a:pt x="8711" y="3138"/>
                    <a:pt x="8730" y="3146"/>
                  </a:cubicBezTo>
                  <a:cubicBezTo>
                    <a:pt x="9338" y="3380"/>
                    <a:pt x="9896" y="3728"/>
                    <a:pt x="10372" y="4174"/>
                  </a:cubicBezTo>
                  <a:cubicBezTo>
                    <a:pt x="10603" y="4390"/>
                    <a:pt x="10814" y="4629"/>
                    <a:pt x="11000" y="4886"/>
                  </a:cubicBezTo>
                  <a:cubicBezTo>
                    <a:pt x="11095" y="5017"/>
                    <a:pt x="11189" y="5153"/>
                    <a:pt x="11264" y="5297"/>
                  </a:cubicBezTo>
                  <a:cubicBezTo>
                    <a:pt x="11361" y="5485"/>
                    <a:pt x="11420" y="5798"/>
                    <a:pt x="11155" y="5883"/>
                  </a:cubicBezTo>
                  <a:cubicBezTo>
                    <a:pt x="11120" y="5893"/>
                    <a:pt x="11120" y="5942"/>
                    <a:pt x="11155" y="5953"/>
                  </a:cubicBezTo>
                  <a:cubicBezTo>
                    <a:pt x="11645" y="6143"/>
                    <a:pt x="12036" y="6529"/>
                    <a:pt x="12230" y="7018"/>
                  </a:cubicBezTo>
                  <a:cubicBezTo>
                    <a:pt x="12324" y="7249"/>
                    <a:pt x="12370" y="7496"/>
                    <a:pt x="12366" y="7745"/>
                  </a:cubicBezTo>
                  <a:cubicBezTo>
                    <a:pt x="12363" y="7859"/>
                    <a:pt x="12339" y="7874"/>
                    <a:pt x="12431" y="7942"/>
                  </a:cubicBezTo>
                  <a:cubicBezTo>
                    <a:pt x="12547" y="8027"/>
                    <a:pt x="12658" y="8119"/>
                    <a:pt x="12764" y="8217"/>
                  </a:cubicBezTo>
                  <a:cubicBezTo>
                    <a:pt x="13148" y="8577"/>
                    <a:pt x="13481" y="9062"/>
                    <a:pt x="13481" y="9608"/>
                  </a:cubicBezTo>
                  <a:cubicBezTo>
                    <a:pt x="13481" y="10083"/>
                    <a:pt x="13236" y="10602"/>
                    <a:pt x="12766" y="10770"/>
                  </a:cubicBezTo>
                  <a:cubicBezTo>
                    <a:pt x="12649" y="10812"/>
                    <a:pt x="12533" y="10831"/>
                    <a:pt x="12417" y="10831"/>
                  </a:cubicBezTo>
                  <a:cubicBezTo>
                    <a:pt x="11873" y="10831"/>
                    <a:pt x="11353" y="10418"/>
                    <a:pt x="10960" y="10085"/>
                  </a:cubicBezTo>
                  <a:cubicBezTo>
                    <a:pt x="10952" y="10078"/>
                    <a:pt x="10942" y="10075"/>
                    <a:pt x="10932" y="10075"/>
                  </a:cubicBezTo>
                  <a:cubicBezTo>
                    <a:pt x="10907" y="10075"/>
                    <a:pt x="10883" y="10095"/>
                    <a:pt x="10893" y="10125"/>
                  </a:cubicBezTo>
                  <a:cubicBezTo>
                    <a:pt x="10974" y="10354"/>
                    <a:pt x="11078" y="10633"/>
                    <a:pt x="10950" y="10867"/>
                  </a:cubicBezTo>
                  <a:cubicBezTo>
                    <a:pt x="10890" y="10976"/>
                    <a:pt x="10780" y="11075"/>
                    <a:pt x="10648" y="11075"/>
                  </a:cubicBezTo>
                  <a:cubicBezTo>
                    <a:pt x="10646" y="11075"/>
                    <a:pt x="10644" y="11075"/>
                    <a:pt x="10642" y="11075"/>
                  </a:cubicBezTo>
                  <a:cubicBezTo>
                    <a:pt x="10513" y="11073"/>
                    <a:pt x="10399" y="10976"/>
                    <a:pt x="10309" y="10895"/>
                  </a:cubicBezTo>
                  <a:cubicBezTo>
                    <a:pt x="9983" y="10607"/>
                    <a:pt x="9785" y="10208"/>
                    <a:pt x="9594" y="9825"/>
                  </a:cubicBezTo>
                  <a:cubicBezTo>
                    <a:pt x="9587" y="9812"/>
                    <a:pt x="9574" y="9806"/>
                    <a:pt x="9561" y="9806"/>
                  </a:cubicBezTo>
                  <a:cubicBezTo>
                    <a:pt x="9543" y="9806"/>
                    <a:pt x="9525" y="9816"/>
                    <a:pt x="9521" y="9835"/>
                  </a:cubicBezTo>
                  <a:cubicBezTo>
                    <a:pt x="9417" y="10289"/>
                    <a:pt x="9255" y="10898"/>
                    <a:pt x="8713" y="10989"/>
                  </a:cubicBezTo>
                  <a:cubicBezTo>
                    <a:pt x="8683" y="10995"/>
                    <a:pt x="8653" y="10997"/>
                    <a:pt x="8625" y="10997"/>
                  </a:cubicBezTo>
                  <a:cubicBezTo>
                    <a:pt x="8380" y="10997"/>
                    <a:pt x="8174" y="10826"/>
                    <a:pt x="7995" y="10672"/>
                  </a:cubicBezTo>
                  <a:cubicBezTo>
                    <a:pt x="7822" y="10524"/>
                    <a:pt x="7660" y="10366"/>
                    <a:pt x="7508" y="10197"/>
                  </a:cubicBezTo>
                  <a:cubicBezTo>
                    <a:pt x="6874" y="9494"/>
                    <a:pt x="6424" y="8654"/>
                    <a:pt x="5976" y="7826"/>
                  </a:cubicBezTo>
                  <a:cubicBezTo>
                    <a:pt x="5969" y="7814"/>
                    <a:pt x="5959" y="7808"/>
                    <a:pt x="5950" y="7808"/>
                  </a:cubicBezTo>
                  <a:cubicBezTo>
                    <a:pt x="5930" y="7808"/>
                    <a:pt x="5911" y="7829"/>
                    <a:pt x="5914" y="7853"/>
                  </a:cubicBezTo>
                  <a:cubicBezTo>
                    <a:pt x="5963" y="8199"/>
                    <a:pt x="6007" y="8652"/>
                    <a:pt x="5754" y="8935"/>
                  </a:cubicBezTo>
                  <a:cubicBezTo>
                    <a:pt x="5631" y="9071"/>
                    <a:pt x="5485" y="9125"/>
                    <a:pt x="5334" y="9125"/>
                  </a:cubicBezTo>
                  <a:cubicBezTo>
                    <a:pt x="5050" y="9125"/>
                    <a:pt x="4751" y="8930"/>
                    <a:pt x="4571" y="8714"/>
                  </a:cubicBezTo>
                  <a:cubicBezTo>
                    <a:pt x="4281" y="8367"/>
                    <a:pt x="4064" y="7939"/>
                    <a:pt x="3849" y="7544"/>
                  </a:cubicBezTo>
                  <a:cubicBezTo>
                    <a:pt x="3623" y="7128"/>
                    <a:pt x="3418" y="6704"/>
                    <a:pt x="3231" y="6268"/>
                  </a:cubicBezTo>
                  <a:cubicBezTo>
                    <a:pt x="3017" y="5771"/>
                    <a:pt x="2831" y="5264"/>
                    <a:pt x="2667" y="4748"/>
                  </a:cubicBezTo>
                  <a:cubicBezTo>
                    <a:pt x="2662" y="4732"/>
                    <a:pt x="2647" y="4723"/>
                    <a:pt x="2632" y="4723"/>
                  </a:cubicBezTo>
                  <a:cubicBezTo>
                    <a:pt x="2618" y="4723"/>
                    <a:pt x="2604" y="4731"/>
                    <a:pt x="2601" y="4748"/>
                  </a:cubicBezTo>
                  <a:cubicBezTo>
                    <a:pt x="2540" y="5051"/>
                    <a:pt x="2480" y="5353"/>
                    <a:pt x="2420" y="5656"/>
                  </a:cubicBezTo>
                  <a:cubicBezTo>
                    <a:pt x="2378" y="5865"/>
                    <a:pt x="2326" y="6151"/>
                    <a:pt x="2120" y="6264"/>
                  </a:cubicBezTo>
                  <a:cubicBezTo>
                    <a:pt x="2063" y="6296"/>
                    <a:pt x="2008" y="6310"/>
                    <a:pt x="1956" y="6310"/>
                  </a:cubicBezTo>
                  <a:cubicBezTo>
                    <a:pt x="1553" y="6310"/>
                    <a:pt x="1318" y="5450"/>
                    <a:pt x="1237" y="5178"/>
                  </a:cubicBezTo>
                  <a:cubicBezTo>
                    <a:pt x="955" y="4228"/>
                    <a:pt x="908" y="3229"/>
                    <a:pt x="682" y="2266"/>
                  </a:cubicBezTo>
                  <a:cubicBezTo>
                    <a:pt x="563" y="1757"/>
                    <a:pt x="391" y="1263"/>
                    <a:pt x="122" y="813"/>
                  </a:cubicBezTo>
                  <a:lnTo>
                    <a:pt x="122" y="813"/>
                  </a:lnTo>
                  <a:cubicBezTo>
                    <a:pt x="1076" y="707"/>
                    <a:pt x="2023" y="505"/>
                    <a:pt x="2944" y="229"/>
                  </a:cubicBezTo>
                  <a:lnTo>
                    <a:pt x="2944" y="229"/>
                  </a:lnTo>
                  <a:cubicBezTo>
                    <a:pt x="3378" y="170"/>
                    <a:pt x="3816" y="140"/>
                    <a:pt x="4255" y="140"/>
                  </a:cubicBezTo>
                  <a:close/>
                  <a:moveTo>
                    <a:pt x="3557" y="1"/>
                  </a:moveTo>
                  <a:cubicBezTo>
                    <a:pt x="3555" y="1"/>
                    <a:pt x="3553" y="1"/>
                    <a:pt x="3552" y="2"/>
                  </a:cubicBezTo>
                  <a:cubicBezTo>
                    <a:pt x="3317" y="79"/>
                    <a:pt x="3081" y="150"/>
                    <a:pt x="2844" y="215"/>
                  </a:cubicBezTo>
                  <a:lnTo>
                    <a:pt x="2844" y="215"/>
                  </a:lnTo>
                  <a:cubicBezTo>
                    <a:pt x="2394" y="284"/>
                    <a:pt x="1951" y="387"/>
                    <a:pt x="1518" y="522"/>
                  </a:cubicBezTo>
                  <a:lnTo>
                    <a:pt x="1518" y="522"/>
                  </a:lnTo>
                  <a:cubicBezTo>
                    <a:pt x="1034" y="614"/>
                    <a:pt x="546" y="685"/>
                    <a:pt x="54" y="738"/>
                  </a:cubicBezTo>
                  <a:cubicBezTo>
                    <a:pt x="25" y="741"/>
                    <a:pt x="0" y="771"/>
                    <a:pt x="18" y="800"/>
                  </a:cubicBezTo>
                  <a:cubicBezTo>
                    <a:pt x="608" y="1747"/>
                    <a:pt x="721" y="2880"/>
                    <a:pt x="902" y="3956"/>
                  </a:cubicBezTo>
                  <a:cubicBezTo>
                    <a:pt x="994" y="4495"/>
                    <a:pt x="1100" y="5035"/>
                    <a:pt x="1294" y="5548"/>
                  </a:cubicBezTo>
                  <a:cubicBezTo>
                    <a:pt x="1396" y="5819"/>
                    <a:pt x="1599" y="6366"/>
                    <a:pt x="1957" y="6366"/>
                  </a:cubicBezTo>
                  <a:cubicBezTo>
                    <a:pt x="2001" y="6366"/>
                    <a:pt x="2047" y="6358"/>
                    <a:pt x="2095" y="6340"/>
                  </a:cubicBezTo>
                  <a:cubicBezTo>
                    <a:pt x="2299" y="6266"/>
                    <a:pt x="2391" y="6034"/>
                    <a:pt x="2442" y="5842"/>
                  </a:cubicBezTo>
                  <a:cubicBezTo>
                    <a:pt x="2525" y="5532"/>
                    <a:pt x="2579" y="5211"/>
                    <a:pt x="2641" y="4896"/>
                  </a:cubicBezTo>
                  <a:lnTo>
                    <a:pt x="2641" y="4896"/>
                  </a:lnTo>
                  <a:cubicBezTo>
                    <a:pt x="2958" y="5874"/>
                    <a:pt x="3369" y="6818"/>
                    <a:pt x="3870" y="7716"/>
                  </a:cubicBezTo>
                  <a:cubicBezTo>
                    <a:pt x="4004" y="7954"/>
                    <a:pt x="4142" y="8191"/>
                    <a:pt x="4288" y="8422"/>
                  </a:cubicBezTo>
                  <a:cubicBezTo>
                    <a:pt x="4412" y="8617"/>
                    <a:pt x="4547" y="8811"/>
                    <a:pt x="4727" y="8958"/>
                  </a:cubicBezTo>
                  <a:cubicBezTo>
                    <a:pt x="4891" y="9092"/>
                    <a:pt x="5109" y="9182"/>
                    <a:pt x="5320" y="9182"/>
                  </a:cubicBezTo>
                  <a:cubicBezTo>
                    <a:pt x="5471" y="9182"/>
                    <a:pt x="5620" y="9136"/>
                    <a:pt x="5743" y="9028"/>
                  </a:cubicBezTo>
                  <a:cubicBezTo>
                    <a:pt x="6020" y="8784"/>
                    <a:pt x="6031" y="8368"/>
                    <a:pt x="5999" y="8013"/>
                  </a:cubicBezTo>
                  <a:lnTo>
                    <a:pt x="5999" y="8013"/>
                  </a:lnTo>
                  <a:cubicBezTo>
                    <a:pt x="6363" y="8690"/>
                    <a:pt x="6741" y="9367"/>
                    <a:pt x="7223" y="9970"/>
                  </a:cubicBezTo>
                  <a:cubicBezTo>
                    <a:pt x="7479" y="10292"/>
                    <a:pt x="7767" y="10595"/>
                    <a:pt x="8092" y="10849"/>
                  </a:cubicBezTo>
                  <a:cubicBezTo>
                    <a:pt x="8263" y="10983"/>
                    <a:pt x="8448" y="11067"/>
                    <a:pt x="8638" y="11067"/>
                  </a:cubicBezTo>
                  <a:cubicBezTo>
                    <a:pt x="8759" y="11067"/>
                    <a:pt x="8882" y="11033"/>
                    <a:pt x="9005" y="10957"/>
                  </a:cubicBezTo>
                  <a:cubicBezTo>
                    <a:pt x="9354" y="10740"/>
                    <a:pt x="9481" y="10341"/>
                    <a:pt x="9573" y="9961"/>
                  </a:cubicBezTo>
                  <a:lnTo>
                    <a:pt x="9573" y="9961"/>
                  </a:lnTo>
                  <a:cubicBezTo>
                    <a:pt x="9689" y="10192"/>
                    <a:pt x="9810" y="10421"/>
                    <a:pt x="9964" y="10629"/>
                  </a:cubicBezTo>
                  <a:cubicBezTo>
                    <a:pt x="10104" y="10819"/>
                    <a:pt x="10297" y="11054"/>
                    <a:pt x="10529" y="11132"/>
                  </a:cubicBezTo>
                  <a:cubicBezTo>
                    <a:pt x="10567" y="11144"/>
                    <a:pt x="10605" y="11150"/>
                    <a:pt x="10642" y="11150"/>
                  </a:cubicBezTo>
                  <a:cubicBezTo>
                    <a:pt x="10798" y="11150"/>
                    <a:pt x="10938" y="11045"/>
                    <a:pt x="11016" y="10904"/>
                  </a:cubicBezTo>
                  <a:cubicBezTo>
                    <a:pt x="11132" y="10696"/>
                    <a:pt x="11084" y="10455"/>
                    <a:pt x="11015" y="10236"/>
                  </a:cubicBezTo>
                  <a:lnTo>
                    <a:pt x="11015" y="10236"/>
                  </a:lnTo>
                  <a:cubicBezTo>
                    <a:pt x="11409" y="10565"/>
                    <a:pt x="11886" y="10909"/>
                    <a:pt x="12410" y="10909"/>
                  </a:cubicBezTo>
                  <a:cubicBezTo>
                    <a:pt x="12449" y="10909"/>
                    <a:pt x="12487" y="10907"/>
                    <a:pt x="12526" y="10903"/>
                  </a:cubicBezTo>
                  <a:cubicBezTo>
                    <a:pt x="13031" y="10855"/>
                    <a:pt x="13389" y="10456"/>
                    <a:pt x="13508" y="9982"/>
                  </a:cubicBezTo>
                  <a:cubicBezTo>
                    <a:pt x="13639" y="9453"/>
                    <a:pt x="13457" y="8928"/>
                    <a:pt x="13130" y="8509"/>
                  </a:cubicBezTo>
                  <a:cubicBezTo>
                    <a:pt x="12952" y="8279"/>
                    <a:pt x="12736" y="8082"/>
                    <a:pt x="12504" y="7906"/>
                  </a:cubicBezTo>
                  <a:cubicBezTo>
                    <a:pt x="12394" y="7824"/>
                    <a:pt x="12440" y="7664"/>
                    <a:pt x="12427" y="7534"/>
                  </a:cubicBezTo>
                  <a:cubicBezTo>
                    <a:pt x="12413" y="7392"/>
                    <a:pt x="12383" y="7252"/>
                    <a:pt x="12338" y="7117"/>
                  </a:cubicBezTo>
                  <a:cubicBezTo>
                    <a:pt x="12163" y="6591"/>
                    <a:pt x="11767" y="6136"/>
                    <a:pt x="11257" y="5915"/>
                  </a:cubicBezTo>
                  <a:lnTo>
                    <a:pt x="11257" y="5915"/>
                  </a:lnTo>
                  <a:cubicBezTo>
                    <a:pt x="11493" y="5772"/>
                    <a:pt x="11421" y="5433"/>
                    <a:pt x="11298" y="5219"/>
                  </a:cubicBezTo>
                  <a:cubicBezTo>
                    <a:pt x="11111" y="4893"/>
                    <a:pt x="10870" y="4591"/>
                    <a:pt x="10611" y="4322"/>
                  </a:cubicBezTo>
                  <a:cubicBezTo>
                    <a:pt x="10101" y="3793"/>
                    <a:pt x="9484" y="3381"/>
                    <a:pt x="8801" y="3114"/>
                  </a:cubicBezTo>
                  <a:lnTo>
                    <a:pt x="8801" y="3114"/>
                  </a:lnTo>
                  <a:cubicBezTo>
                    <a:pt x="8999" y="3004"/>
                    <a:pt x="9208" y="2866"/>
                    <a:pt x="9303" y="2655"/>
                  </a:cubicBezTo>
                  <a:cubicBezTo>
                    <a:pt x="9404" y="2432"/>
                    <a:pt x="9315" y="2205"/>
                    <a:pt x="9139" y="2050"/>
                  </a:cubicBezTo>
                  <a:cubicBezTo>
                    <a:pt x="8916" y="1851"/>
                    <a:pt x="8611" y="1740"/>
                    <a:pt x="8338" y="1630"/>
                  </a:cubicBezTo>
                  <a:cubicBezTo>
                    <a:pt x="8016" y="1501"/>
                    <a:pt x="7685" y="1397"/>
                    <a:pt x="7348" y="1319"/>
                  </a:cubicBezTo>
                  <a:lnTo>
                    <a:pt x="7348" y="1319"/>
                  </a:lnTo>
                  <a:cubicBezTo>
                    <a:pt x="7527" y="1224"/>
                    <a:pt x="7560" y="945"/>
                    <a:pt x="7440" y="778"/>
                  </a:cubicBezTo>
                  <a:cubicBezTo>
                    <a:pt x="7336" y="633"/>
                    <a:pt x="7165" y="559"/>
                    <a:pt x="7001" y="505"/>
                  </a:cubicBezTo>
                  <a:cubicBezTo>
                    <a:pt x="6765" y="428"/>
                    <a:pt x="6520" y="370"/>
                    <a:pt x="6278" y="319"/>
                  </a:cubicBezTo>
                  <a:cubicBezTo>
                    <a:pt x="5617" y="178"/>
                    <a:pt x="4945" y="108"/>
                    <a:pt x="4271" y="108"/>
                  </a:cubicBezTo>
                  <a:cubicBezTo>
                    <a:pt x="3898" y="108"/>
                    <a:pt x="3524" y="129"/>
                    <a:pt x="3152" y="173"/>
                  </a:cubicBezTo>
                  <a:cubicBezTo>
                    <a:pt x="3140" y="174"/>
                    <a:pt x="3128" y="176"/>
                    <a:pt x="3115" y="177"/>
                  </a:cubicBezTo>
                  <a:lnTo>
                    <a:pt x="3115" y="177"/>
                  </a:lnTo>
                  <a:cubicBezTo>
                    <a:pt x="3264" y="131"/>
                    <a:pt x="3413" y="83"/>
                    <a:pt x="3560" y="33"/>
                  </a:cubicBezTo>
                  <a:cubicBezTo>
                    <a:pt x="3578" y="27"/>
                    <a:pt x="3572" y="1"/>
                    <a:pt x="3557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41;p16">
              <a:extLst>
                <a:ext uri="{FF2B5EF4-FFF2-40B4-BE49-F238E27FC236}">
                  <a16:creationId xmlns:a16="http://schemas.microsoft.com/office/drawing/2014/main" id="{3F8C7421-BC10-345E-DD90-8316EF51A002}"/>
                </a:ext>
              </a:extLst>
            </p:cNvPr>
            <p:cNvSpPr/>
            <p:nvPr/>
          </p:nvSpPr>
          <p:spPr>
            <a:xfrm>
              <a:off x="1726575" y="733675"/>
              <a:ext cx="420200" cy="237150"/>
            </a:xfrm>
            <a:custGeom>
              <a:avLst/>
              <a:gdLst/>
              <a:ahLst/>
              <a:cxnLst/>
              <a:rect l="l" t="t" r="r" b="b"/>
              <a:pathLst>
                <a:path w="16808" h="9486" extrusionOk="0">
                  <a:moveTo>
                    <a:pt x="85" y="0"/>
                  </a:moveTo>
                  <a:cubicBezTo>
                    <a:pt x="59" y="0"/>
                    <a:pt x="33" y="0"/>
                    <a:pt x="8" y="1"/>
                  </a:cubicBezTo>
                  <a:cubicBezTo>
                    <a:pt x="0" y="1"/>
                    <a:pt x="0" y="10"/>
                    <a:pt x="8" y="10"/>
                  </a:cubicBezTo>
                  <a:lnTo>
                    <a:pt x="8" y="11"/>
                  </a:lnTo>
                  <a:cubicBezTo>
                    <a:pt x="1344" y="22"/>
                    <a:pt x="2687" y="123"/>
                    <a:pt x="3995" y="401"/>
                  </a:cubicBezTo>
                  <a:cubicBezTo>
                    <a:pt x="5242" y="666"/>
                    <a:pt x="6442" y="1111"/>
                    <a:pt x="7557" y="1726"/>
                  </a:cubicBezTo>
                  <a:cubicBezTo>
                    <a:pt x="9782" y="2955"/>
                    <a:pt x="11641" y="4711"/>
                    <a:pt x="13456" y="6464"/>
                  </a:cubicBezTo>
                  <a:cubicBezTo>
                    <a:pt x="13997" y="6987"/>
                    <a:pt x="14537" y="7511"/>
                    <a:pt x="15088" y="8024"/>
                  </a:cubicBezTo>
                  <a:cubicBezTo>
                    <a:pt x="15624" y="8524"/>
                    <a:pt x="16163" y="9038"/>
                    <a:pt x="16748" y="9480"/>
                  </a:cubicBezTo>
                  <a:cubicBezTo>
                    <a:pt x="16753" y="9484"/>
                    <a:pt x="16759" y="9485"/>
                    <a:pt x="16764" y="9485"/>
                  </a:cubicBezTo>
                  <a:cubicBezTo>
                    <a:pt x="16788" y="9485"/>
                    <a:pt x="16807" y="9451"/>
                    <a:pt x="16786" y="9432"/>
                  </a:cubicBezTo>
                  <a:cubicBezTo>
                    <a:pt x="16283" y="8976"/>
                    <a:pt x="15762" y="8542"/>
                    <a:pt x="15263" y="8081"/>
                  </a:cubicBezTo>
                  <a:cubicBezTo>
                    <a:pt x="14765" y="7620"/>
                    <a:pt x="14274" y="7149"/>
                    <a:pt x="13786" y="6679"/>
                  </a:cubicBezTo>
                  <a:cubicBezTo>
                    <a:pt x="12843" y="5770"/>
                    <a:pt x="11900" y="4860"/>
                    <a:pt x="10899" y="4014"/>
                  </a:cubicBezTo>
                  <a:cubicBezTo>
                    <a:pt x="9957" y="3216"/>
                    <a:pt x="8963" y="2470"/>
                    <a:pt x="7890" y="1856"/>
                  </a:cubicBezTo>
                  <a:cubicBezTo>
                    <a:pt x="6802" y="1235"/>
                    <a:pt x="5644" y="762"/>
                    <a:pt x="4426" y="466"/>
                  </a:cubicBezTo>
                  <a:cubicBezTo>
                    <a:pt x="3006" y="120"/>
                    <a:pt x="1544" y="0"/>
                    <a:pt x="85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42;p16">
              <a:extLst>
                <a:ext uri="{FF2B5EF4-FFF2-40B4-BE49-F238E27FC236}">
                  <a16:creationId xmlns:a16="http://schemas.microsoft.com/office/drawing/2014/main" id="{958AFDE0-A60A-6294-2159-2273EFF84168}"/>
                </a:ext>
              </a:extLst>
            </p:cNvPr>
            <p:cNvSpPr/>
            <p:nvPr/>
          </p:nvSpPr>
          <p:spPr>
            <a:xfrm>
              <a:off x="2123775" y="947525"/>
              <a:ext cx="33100" cy="4200"/>
            </a:xfrm>
            <a:custGeom>
              <a:avLst/>
              <a:gdLst/>
              <a:ahLst/>
              <a:cxnLst/>
              <a:rect l="l" t="t" r="r" b="b"/>
              <a:pathLst>
                <a:path w="1324" h="168" extrusionOk="0">
                  <a:moveTo>
                    <a:pt x="18" y="1"/>
                  </a:moveTo>
                  <a:cubicBezTo>
                    <a:pt x="5" y="1"/>
                    <a:pt x="0" y="21"/>
                    <a:pt x="14" y="26"/>
                  </a:cubicBezTo>
                  <a:cubicBezTo>
                    <a:pt x="222" y="88"/>
                    <a:pt x="439" y="122"/>
                    <a:pt x="656" y="143"/>
                  </a:cubicBezTo>
                  <a:cubicBezTo>
                    <a:pt x="780" y="155"/>
                    <a:pt x="914" y="168"/>
                    <a:pt x="1045" y="168"/>
                  </a:cubicBezTo>
                  <a:cubicBezTo>
                    <a:pt x="1134" y="168"/>
                    <a:pt x="1222" y="162"/>
                    <a:pt x="1307" y="147"/>
                  </a:cubicBezTo>
                  <a:cubicBezTo>
                    <a:pt x="1324" y="143"/>
                    <a:pt x="1319" y="120"/>
                    <a:pt x="1303" y="119"/>
                  </a:cubicBezTo>
                  <a:cubicBezTo>
                    <a:pt x="1276" y="117"/>
                    <a:pt x="1249" y="117"/>
                    <a:pt x="1222" y="117"/>
                  </a:cubicBezTo>
                  <a:cubicBezTo>
                    <a:pt x="1149" y="117"/>
                    <a:pt x="1075" y="121"/>
                    <a:pt x="1002" y="121"/>
                  </a:cubicBezTo>
                  <a:cubicBezTo>
                    <a:pt x="996" y="121"/>
                    <a:pt x="991" y="121"/>
                    <a:pt x="985" y="121"/>
                  </a:cubicBezTo>
                  <a:cubicBezTo>
                    <a:pt x="879" y="120"/>
                    <a:pt x="773" y="116"/>
                    <a:pt x="668" y="106"/>
                  </a:cubicBezTo>
                  <a:cubicBezTo>
                    <a:pt x="449" y="88"/>
                    <a:pt x="236" y="46"/>
                    <a:pt x="21" y="1"/>
                  </a:cubicBezTo>
                  <a:cubicBezTo>
                    <a:pt x="20" y="1"/>
                    <a:pt x="19" y="1"/>
                    <a:pt x="18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43;p16">
              <a:extLst>
                <a:ext uri="{FF2B5EF4-FFF2-40B4-BE49-F238E27FC236}">
                  <a16:creationId xmlns:a16="http://schemas.microsoft.com/office/drawing/2014/main" id="{70F2A67E-08E0-9E49-A816-C2AE3F344737}"/>
                </a:ext>
              </a:extLst>
            </p:cNvPr>
            <p:cNvSpPr/>
            <p:nvPr/>
          </p:nvSpPr>
          <p:spPr>
            <a:xfrm>
              <a:off x="2091250" y="926500"/>
              <a:ext cx="6975" cy="40125"/>
            </a:xfrm>
            <a:custGeom>
              <a:avLst/>
              <a:gdLst/>
              <a:ahLst/>
              <a:cxnLst/>
              <a:rect l="l" t="t" r="r" b="b"/>
              <a:pathLst>
                <a:path w="279" h="1605" extrusionOk="0">
                  <a:moveTo>
                    <a:pt x="239" y="0"/>
                  </a:moveTo>
                  <a:cubicBezTo>
                    <a:pt x="233" y="0"/>
                    <a:pt x="228" y="3"/>
                    <a:pt x="227" y="10"/>
                  </a:cubicBezTo>
                  <a:lnTo>
                    <a:pt x="227" y="12"/>
                  </a:lnTo>
                  <a:cubicBezTo>
                    <a:pt x="217" y="280"/>
                    <a:pt x="207" y="547"/>
                    <a:pt x="168" y="813"/>
                  </a:cubicBezTo>
                  <a:cubicBezTo>
                    <a:pt x="130" y="1072"/>
                    <a:pt x="61" y="1322"/>
                    <a:pt x="1" y="1578"/>
                  </a:cubicBezTo>
                  <a:cubicBezTo>
                    <a:pt x="1" y="1594"/>
                    <a:pt x="14" y="1605"/>
                    <a:pt x="28" y="1605"/>
                  </a:cubicBezTo>
                  <a:cubicBezTo>
                    <a:pt x="37" y="1605"/>
                    <a:pt x="46" y="1600"/>
                    <a:pt x="51" y="1591"/>
                  </a:cubicBezTo>
                  <a:cubicBezTo>
                    <a:pt x="148" y="1347"/>
                    <a:pt x="196" y="1080"/>
                    <a:pt x="230" y="821"/>
                  </a:cubicBezTo>
                  <a:cubicBezTo>
                    <a:pt x="264" y="554"/>
                    <a:pt x="278" y="279"/>
                    <a:pt x="249" y="10"/>
                  </a:cubicBezTo>
                  <a:cubicBezTo>
                    <a:pt x="249" y="3"/>
                    <a:pt x="244" y="0"/>
                    <a:pt x="239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44;p16">
              <a:extLst>
                <a:ext uri="{FF2B5EF4-FFF2-40B4-BE49-F238E27FC236}">
                  <a16:creationId xmlns:a16="http://schemas.microsoft.com/office/drawing/2014/main" id="{E7B81BF9-A0CE-CBC0-BB12-58493F3D2585}"/>
                </a:ext>
              </a:extLst>
            </p:cNvPr>
            <p:cNvSpPr/>
            <p:nvPr/>
          </p:nvSpPr>
          <p:spPr>
            <a:xfrm>
              <a:off x="2081700" y="903250"/>
              <a:ext cx="39875" cy="6275"/>
            </a:xfrm>
            <a:custGeom>
              <a:avLst/>
              <a:gdLst/>
              <a:ahLst/>
              <a:cxnLst/>
              <a:rect l="l" t="t" r="r" b="b"/>
              <a:pathLst>
                <a:path w="1595" h="251" extrusionOk="0">
                  <a:moveTo>
                    <a:pt x="1582" y="1"/>
                  </a:moveTo>
                  <a:cubicBezTo>
                    <a:pt x="1582" y="1"/>
                    <a:pt x="1581" y="1"/>
                    <a:pt x="1581" y="1"/>
                  </a:cubicBezTo>
                  <a:cubicBezTo>
                    <a:pt x="1060" y="95"/>
                    <a:pt x="544" y="185"/>
                    <a:pt x="15" y="228"/>
                  </a:cubicBezTo>
                  <a:cubicBezTo>
                    <a:pt x="2" y="230"/>
                    <a:pt x="1" y="251"/>
                    <a:pt x="15" y="251"/>
                  </a:cubicBezTo>
                  <a:cubicBezTo>
                    <a:pt x="541" y="237"/>
                    <a:pt x="1082" y="171"/>
                    <a:pt x="1585" y="17"/>
                  </a:cubicBezTo>
                  <a:cubicBezTo>
                    <a:pt x="1594" y="13"/>
                    <a:pt x="1591" y="1"/>
                    <a:pt x="1582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45;p16">
              <a:extLst>
                <a:ext uri="{FF2B5EF4-FFF2-40B4-BE49-F238E27FC236}">
                  <a16:creationId xmlns:a16="http://schemas.microsoft.com/office/drawing/2014/main" id="{0C6CCA3A-DFBD-A65E-1AC8-71F4FC2326B1}"/>
                </a:ext>
              </a:extLst>
            </p:cNvPr>
            <p:cNvSpPr/>
            <p:nvPr/>
          </p:nvSpPr>
          <p:spPr>
            <a:xfrm>
              <a:off x="2098375" y="907025"/>
              <a:ext cx="29950" cy="5875"/>
            </a:xfrm>
            <a:custGeom>
              <a:avLst/>
              <a:gdLst/>
              <a:ahLst/>
              <a:cxnLst/>
              <a:rect l="l" t="t" r="r" b="b"/>
              <a:pathLst>
                <a:path w="1198" h="235" extrusionOk="0">
                  <a:moveTo>
                    <a:pt x="14" y="1"/>
                  </a:moveTo>
                  <a:cubicBezTo>
                    <a:pt x="4" y="1"/>
                    <a:pt x="1" y="17"/>
                    <a:pt x="12" y="21"/>
                  </a:cubicBezTo>
                  <a:cubicBezTo>
                    <a:pt x="357" y="140"/>
                    <a:pt x="735" y="234"/>
                    <a:pt x="1103" y="234"/>
                  </a:cubicBezTo>
                  <a:cubicBezTo>
                    <a:pt x="1131" y="234"/>
                    <a:pt x="1159" y="234"/>
                    <a:pt x="1187" y="232"/>
                  </a:cubicBezTo>
                  <a:cubicBezTo>
                    <a:pt x="1197" y="232"/>
                    <a:pt x="1197" y="219"/>
                    <a:pt x="1187" y="219"/>
                  </a:cubicBezTo>
                  <a:cubicBezTo>
                    <a:pt x="988" y="192"/>
                    <a:pt x="787" y="176"/>
                    <a:pt x="588" y="141"/>
                  </a:cubicBezTo>
                  <a:cubicBezTo>
                    <a:pt x="394" y="106"/>
                    <a:pt x="204" y="59"/>
                    <a:pt x="17" y="2"/>
                  </a:cubicBezTo>
                  <a:cubicBezTo>
                    <a:pt x="16" y="1"/>
                    <a:pt x="15" y="1"/>
                    <a:pt x="14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46;p16">
              <a:extLst>
                <a:ext uri="{FF2B5EF4-FFF2-40B4-BE49-F238E27FC236}">
                  <a16:creationId xmlns:a16="http://schemas.microsoft.com/office/drawing/2014/main" id="{03DC770D-68A8-DA5D-EA1F-4D7592F287B6}"/>
                </a:ext>
              </a:extLst>
            </p:cNvPr>
            <p:cNvSpPr/>
            <p:nvPr/>
          </p:nvSpPr>
          <p:spPr>
            <a:xfrm>
              <a:off x="2040500" y="882125"/>
              <a:ext cx="13225" cy="70475"/>
            </a:xfrm>
            <a:custGeom>
              <a:avLst/>
              <a:gdLst/>
              <a:ahLst/>
              <a:cxnLst/>
              <a:rect l="l" t="t" r="r" b="b"/>
              <a:pathLst>
                <a:path w="529" h="2819" extrusionOk="0">
                  <a:moveTo>
                    <a:pt x="414" y="0"/>
                  </a:moveTo>
                  <a:cubicBezTo>
                    <a:pt x="410" y="0"/>
                    <a:pt x="405" y="4"/>
                    <a:pt x="406" y="10"/>
                  </a:cubicBezTo>
                  <a:lnTo>
                    <a:pt x="406" y="9"/>
                  </a:lnTo>
                  <a:lnTo>
                    <a:pt x="406" y="9"/>
                  </a:lnTo>
                  <a:cubicBezTo>
                    <a:pt x="473" y="495"/>
                    <a:pt x="477" y="993"/>
                    <a:pt x="403" y="1479"/>
                  </a:cubicBezTo>
                  <a:cubicBezTo>
                    <a:pt x="332" y="1943"/>
                    <a:pt x="170" y="2365"/>
                    <a:pt x="5" y="2800"/>
                  </a:cubicBezTo>
                  <a:cubicBezTo>
                    <a:pt x="1" y="2811"/>
                    <a:pt x="11" y="2818"/>
                    <a:pt x="20" y="2818"/>
                  </a:cubicBezTo>
                  <a:cubicBezTo>
                    <a:pt x="24" y="2818"/>
                    <a:pt x="29" y="2816"/>
                    <a:pt x="31" y="2812"/>
                  </a:cubicBezTo>
                  <a:cubicBezTo>
                    <a:pt x="273" y="2403"/>
                    <a:pt x="396" y="1906"/>
                    <a:pt x="460" y="1440"/>
                  </a:cubicBezTo>
                  <a:cubicBezTo>
                    <a:pt x="528" y="963"/>
                    <a:pt x="514" y="478"/>
                    <a:pt x="420" y="5"/>
                  </a:cubicBezTo>
                  <a:cubicBezTo>
                    <a:pt x="420" y="2"/>
                    <a:pt x="417" y="0"/>
                    <a:pt x="414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47;p16">
              <a:extLst>
                <a:ext uri="{FF2B5EF4-FFF2-40B4-BE49-F238E27FC236}">
                  <a16:creationId xmlns:a16="http://schemas.microsoft.com/office/drawing/2014/main" id="{0EF843BE-DD78-4FE8-4C6E-5FC8E2B1597E}"/>
                </a:ext>
              </a:extLst>
            </p:cNvPr>
            <p:cNvSpPr/>
            <p:nvPr/>
          </p:nvSpPr>
          <p:spPr>
            <a:xfrm>
              <a:off x="2058900" y="904175"/>
              <a:ext cx="7225" cy="45925"/>
            </a:xfrm>
            <a:custGeom>
              <a:avLst/>
              <a:gdLst/>
              <a:ahLst/>
              <a:cxnLst/>
              <a:rect l="l" t="t" r="r" b="b"/>
              <a:pathLst>
                <a:path w="289" h="1837" extrusionOk="0">
                  <a:moveTo>
                    <a:pt x="279" y="1"/>
                  </a:moveTo>
                  <a:cubicBezTo>
                    <a:pt x="276" y="1"/>
                    <a:pt x="274" y="2"/>
                    <a:pt x="273" y="5"/>
                  </a:cubicBezTo>
                  <a:lnTo>
                    <a:pt x="272" y="5"/>
                  </a:lnTo>
                  <a:cubicBezTo>
                    <a:pt x="225" y="152"/>
                    <a:pt x="216" y="315"/>
                    <a:pt x="191" y="467"/>
                  </a:cubicBezTo>
                  <a:cubicBezTo>
                    <a:pt x="168" y="621"/>
                    <a:pt x="144" y="776"/>
                    <a:pt x="121" y="931"/>
                  </a:cubicBezTo>
                  <a:cubicBezTo>
                    <a:pt x="77" y="1231"/>
                    <a:pt x="26" y="1530"/>
                    <a:pt x="1" y="1830"/>
                  </a:cubicBezTo>
                  <a:cubicBezTo>
                    <a:pt x="1" y="1834"/>
                    <a:pt x="4" y="1837"/>
                    <a:pt x="7" y="1837"/>
                  </a:cubicBezTo>
                  <a:cubicBezTo>
                    <a:pt x="9" y="1837"/>
                    <a:pt x="12" y="1835"/>
                    <a:pt x="13" y="1832"/>
                  </a:cubicBezTo>
                  <a:cubicBezTo>
                    <a:pt x="78" y="1527"/>
                    <a:pt x="118" y="1216"/>
                    <a:pt x="164" y="907"/>
                  </a:cubicBezTo>
                  <a:cubicBezTo>
                    <a:pt x="188" y="752"/>
                    <a:pt x="211" y="597"/>
                    <a:pt x="233" y="442"/>
                  </a:cubicBezTo>
                  <a:cubicBezTo>
                    <a:pt x="253" y="299"/>
                    <a:pt x="288" y="151"/>
                    <a:pt x="285" y="8"/>
                  </a:cubicBezTo>
                  <a:cubicBezTo>
                    <a:pt x="285" y="3"/>
                    <a:pt x="282" y="1"/>
                    <a:pt x="279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48;p16">
              <a:extLst>
                <a:ext uri="{FF2B5EF4-FFF2-40B4-BE49-F238E27FC236}">
                  <a16:creationId xmlns:a16="http://schemas.microsoft.com/office/drawing/2014/main" id="{74074237-4F36-C7B4-33C9-873A9DBCD8A6}"/>
                </a:ext>
              </a:extLst>
            </p:cNvPr>
            <p:cNvSpPr/>
            <p:nvPr/>
          </p:nvSpPr>
          <p:spPr>
            <a:xfrm>
              <a:off x="2037325" y="863250"/>
              <a:ext cx="59200" cy="9125"/>
            </a:xfrm>
            <a:custGeom>
              <a:avLst/>
              <a:gdLst/>
              <a:ahLst/>
              <a:cxnLst/>
              <a:rect l="l" t="t" r="r" b="b"/>
              <a:pathLst>
                <a:path w="2368" h="365" extrusionOk="0">
                  <a:moveTo>
                    <a:pt x="2205" y="1"/>
                  </a:moveTo>
                  <a:cubicBezTo>
                    <a:pt x="1874" y="1"/>
                    <a:pt x="1538" y="96"/>
                    <a:pt x="1220" y="171"/>
                  </a:cubicBezTo>
                  <a:cubicBezTo>
                    <a:pt x="871" y="253"/>
                    <a:pt x="521" y="332"/>
                    <a:pt x="164" y="332"/>
                  </a:cubicBezTo>
                  <a:cubicBezTo>
                    <a:pt x="115" y="332"/>
                    <a:pt x="67" y="331"/>
                    <a:pt x="18" y="327"/>
                  </a:cubicBezTo>
                  <a:cubicBezTo>
                    <a:pt x="18" y="327"/>
                    <a:pt x="17" y="327"/>
                    <a:pt x="17" y="327"/>
                  </a:cubicBezTo>
                  <a:cubicBezTo>
                    <a:pt x="0" y="327"/>
                    <a:pt x="1" y="352"/>
                    <a:pt x="18" y="354"/>
                  </a:cubicBezTo>
                  <a:cubicBezTo>
                    <a:pt x="91" y="362"/>
                    <a:pt x="164" y="365"/>
                    <a:pt x="237" y="365"/>
                  </a:cubicBezTo>
                  <a:cubicBezTo>
                    <a:pt x="545" y="365"/>
                    <a:pt x="849" y="305"/>
                    <a:pt x="1151" y="234"/>
                  </a:cubicBezTo>
                  <a:cubicBezTo>
                    <a:pt x="1552" y="141"/>
                    <a:pt x="1945" y="64"/>
                    <a:pt x="2355" y="27"/>
                  </a:cubicBezTo>
                  <a:cubicBezTo>
                    <a:pt x="2368" y="27"/>
                    <a:pt x="2368" y="8"/>
                    <a:pt x="2355" y="8"/>
                  </a:cubicBezTo>
                  <a:cubicBezTo>
                    <a:pt x="2305" y="3"/>
                    <a:pt x="2255" y="1"/>
                    <a:pt x="2205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49;p16">
              <a:extLst>
                <a:ext uri="{FF2B5EF4-FFF2-40B4-BE49-F238E27FC236}">
                  <a16:creationId xmlns:a16="http://schemas.microsoft.com/office/drawing/2014/main" id="{32A19D0C-FC08-7F8D-062C-9EB6FA2697D3}"/>
                </a:ext>
              </a:extLst>
            </p:cNvPr>
            <p:cNvSpPr/>
            <p:nvPr/>
          </p:nvSpPr>
          <p:spPr>
            <a:xfrm>
              <a:off x="2068475" y="868300"/>
              <a:ext cx="37125" cy="4025"/>
            </a:xfrm>
            <a:custGeom>
              <a:avLst/>
              <a:gdLst/>
              <a:ahLst/>
              <a:cxnLst/>
              <a:rect l="l" t="t" r="r" b="b"/>
              <a:pathLst>
                <a:path w="1485" h="161" extrusionOk="0">
                  <a:moveTo>
                    <a:pt x="15" y="0"/>
                  </a:moveTo>
                  <a:cubicBezTo>
                    <a:pt x="4" y="0"/>
                    <a:pt x="0" y="16"/>
                    <a:pt x="11" y="20"/>
                  </a:cubicBezTo>
                  <a:cubicBezTo>
                    <a:pt x="247" y="93"/>
                    <a:pt x="492" y="133"/>
                    <a:pt x="740" y="150"/>
                  </a:cubicBezTo>
                  <a:cubicBezTo>
                    <a:pt x="830" y="157"/>
                    <a:pt x="920" y="161"/>
                    <a:pt x="1010" y="161"/>
                  </a:cubicBezTo>
                  <a:cubicBezTo>
                    <a:pt x="1167" y="161"/>
                    <a:pt x="1323" y="149"/>
                    <a:pt x="1477" y="118"/>
                  </a:cubicBezTo>
                  <a:cubicBezTo>
                    <a:pt x="1484" y="117"/>
                    <a:pt x="1482" y="105"/>
                    <a:pt x="1477" y="105"/>
                  </a:cubicBezTo>
                  <a:cubicBezTo>
                    <a:pt x="1476" y="105"/>
                    <a:pt x="1476" y="105"/>
                    <a:pt x="1476" y="105"/>
                  </a:cubicBezTo>
                  <a:cubicBezTo>
                    <a:pt x="1313" y="113"/>
                    <a:pt x="1150" y="122"/>
                    <a:pt x="988" y="122"/>
                  </a:cubicBezTo>
                  <a:cubicBezTo>
                    <a:pt x="910" y="122"/>
                    <a:pt x="832" y="120"/>
                    <a:pt x="754" y="115"/>
                  </a:cubicBezTo>
                  <a:cubicBezTo>
                    <a:pt x="505" y="99"/>
                    <a:pt x="259" y="54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50;p16">
              <a:extLst>
                <a:ext uri="{FF2B5EF4-FFF2-40B4-BE49-F238E27FC236}">
                  <a16:creationId xmlns:a16="http://schemas.microsoft.com/office/drawing/2014/main" id="{2C6991A1-05A2-3E20-C970-847DDEFDD5D4}"/>
                </a:ext>
              </a:extLst>
            </p:cNvPr>
            <p:cNvSpPr/>
            <p:nvPr/>
          </p:nvSpPr>
          <p:spPr>
            <a:xfrm>
              <a:off x="2019850" y="830500"/>
              <a:ext cx="49225" cy="17750"/>
            </a:xfrm>
            <a:custGeom>
              <a:avLst/>
              <a:gdLst/>
              <a:ahLst/>
              <a:cxnLst/>
              <a:rect l="l" t="t" r="r" b="b"/>
              <a:pathLst>
                <a:path w="1969" h="710" extrusionOk="0">
                  <a:moveTo>
                    <a:pt x="1936" y="1"/>
                  </a:moveTo>
                  <a:cubicBezTo>
                    <a:pt x="1932" y="1"/>
                    <a:pt x="1928" y="2"/>
                    <a:pt x="1924" y="4"/>
                  </a:cubicBezTo>
                  <a:cubicBezTo>
                    <a:pt x="1765" y="72"/>
                    <a:pt x="1616" y="164"/>
                    <a:pt x="1458" y="237"/>
                  </a:cubicBezTo>
                  <a:cubicBezTo>
                    <a:pt x="1301" y="310"/>
                    <a:pt x="1144" y="372"/>
                    <a:pt x="982" y="428"/>
                  </a:cubicBezTo>
                  <a:cubicBezTo>
                    <a:pt x="667" y="540"/>
                    <a:pt x="342" y="627"/>
                    <a:pt x="13" y="688"/>
                  </a:cubicBezTo>
                  <a:cubicBezTo>
                    <a:pt x="0" y="691"/>
                    <a:pt x="5" y="710"/>
                    <a:pt x="17" y="710"/>
                  </a:cubicBezTo>
                  <a:cubicBezTo>
                    <a:pt x="18" y="710"/>
                    <a:pt x="18" y="710"/>
                    <a:pt x="19" y="710"/>
                  </a:cubicBezTo>
                  <a:cubicBezTo>
                    <a:pt x="362" y="663"/>
                    <a:pt x="701" y="581"/>
                    <a:pt x="1029" y="467"/>
                  </a:cubicBezTo>
                  <a:cubicBezTo>
                    <a:pt x="1183" y="412"/>
                    <a:pt x="1336" y="351"/>
                    <a:pt x="1486" y="283"/>
                  </a:cubicBezTo>
                  <a:cubicBezTo>
                    <a:pt x="1641" y="213"/>
                    <a:pt x="1808" y="143"/>
                    <a:pt x="1947" y="44"/>
                  </a:cubicBezTo>
                  <a:cubicBezTo>
                    <a:pt x="1968" y="31"/>
                    <a:pt x="1956" y="1"/>
                    <a:pt x="1936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51;p16">
              <a:extLst>
                <a:ext uri="{FF2B5EF4-FFF2-40B4-BE49-F238E27FC236}">
                  <a16:creationId xmlns:a16="http://schemas.microsoft.com/office/drawing/2014/main" id="{8876AEFD-5E52-3EE9-0887-97C768480803}"/>
                </a:ext>
              </a:extLst>
            </p:cNvPr>
            <p:cNvSpPr/>
            <p:nvPr/>
          </p:nvSpPr>
          <p:spPr>
            <a:xfrm>
              <a:off x="2018950" y="818325"/>
              <a:ext cx="43150" cy="28750"/>
            </a:xfrm>
            <a:custGeom>
              <a:avLst/>
              <a:gdLst/>
              <a:ahLst/>
              <a:cxnLst/>
              <a:rect l="l" t="t" r="r" b="b"/>
              <a:pathLst>
                <a:path w="1726" h="1150" extrusionOk="0">
                  <a:moveTo>
                    <a:pt x="1720" y="1"/>
                  </a:moveTo>
                  <a:cubicBezTo>
                    <a:pt x="1720" y="1"/>
                    <a:pt x="1719" y="1"/>
                    <a:pt x="1719" y="1"/>
                  </a:cubicBezTo>
                  <a:lnTo>
                    <a:pt x="1717" y="1"/>
                  </a:lnTo>
                  <a:cubicBezTo>
                    <a:pt x="1437" y="230"/>
                    <a:pt x="1159" y="460"/>
                    <a:pt x="885" y="693"/>
                  </a:cubicBezTo>
                  <a:cubicBezTo>
                    <a:pt x="756" y="801"/>
                    <a:pt x="629" y="913"/>
                    <a:pt x="484" y="997"/>
                  </a:cubicBezTo>
                  <a:cubicBezTo>
                    <a:pt x="412" y="1039"/>
                    <a:pt x="336" y="1071"/>
                    <a:pt x="256" y="1093"/>
                  </a:cubicBezTo>
                  <a:cubicBezTo>
                    <a:pt x="175" y="1113"/>
                    <a:pt x="97" y="1100"/>
                    <a:pt x="16" y="1110"/>
                  </a:cubicBezTo>
                  <a:cubicBezTo>
                    <a:pt x="7" y="1110"/>
                    <a:pt x="1" y="1123"/>
                    <a:pt x="10" y="1128"/>
                  </a:cubicBezTo>
                  <a:cubicBezTo>
                    <a:pt x="45" y="1144"/>
                    <a:pt x="83" y="1150"/>
                    <a:pt x="123" y="1150"/>
                  </a:cubicBezTo>
                  <a:cubicBezTo>
                    <a:pt x="219" y="1150"/>
                    <a:pt x="323" y="1113"/>
                    <a:pt x="400" y="1078"/>
                  </a:cubicBezTo>
                  <a:cubicBezTo>
                    <a:pt x="551" y="1011"/>
                    <a:pt x="683" y="906"/>
                    <a:pt x="808" y="800"/>
                  </a:cubicBezTo>
                  <a:cubicBezTo>
                    <a:pt x="1117" y="539"/>
                    <a:pt x="1420" y="274"/>
                    <a:pt x="1723" y="7"/>
                  </a:cubicBezTo>
                  <a:cubicBezTo>
                    <a:pt x="1725" y="4"/>
                    <a:pt x="1723" y="1"/>
                    <a:pt x="1720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52;p16">
              <a:extLst>
                <a:ext uri="{FF2B5EF4-FFF2-40B4-BE49-F238E27FC236}">
                  <a16:creationId xmlns:a16="http://schemas.microsoft.com/office/drawing/2014/main" id="{391E235D-73A8-DEEE-8398-72B5895219A5}"/>
                </a:ext>
              </a:extLst>
            </p:cNvPr>
            <p:cNvSpPr/>
            <p:nvPr/>
          </p:nvSpPr>
          <p:spPr>
            <a:xfrm>
              <a:off x="1973475" y="785525"/>
              <a:ext cx="64400" cy="27550"/>
            </a:xfrm>
            <a:custGeom>
              <a:avLst/>
              <a:gdLst/>
              <a:ahLst/>
              <a:cxnLst/>
              <a:rect l="l" t="t" r="r" b="b"/>
              <a:pathLst>
                <a:path w="2576" h="1102" extrusionOk="0">
                  <a:moveTo>
                    <a:pt x="2512" y="1"/>
                  </a:moveTo>
                  <a:cubicBezTo>
                    <a:pt x="2064" y="1"/>
                    <a:pt x="1606" y="128"/>
                    <a:pt x="1196" y="301"/>
                  </a:cubicBezTo>
                  <a:cubicBezTo>
                    <a:pt x="760" y="484"/>
                    <a:pt x="359" y="745"/>
                    <a:pt x="15" y="1070"/>
                  </a:cubicBezTo>
                  <a:cubicBezTo>
                    <a:pt x="1" y="1082"/>
                    <a:pt x="14" y="1102"/>
                    <a:pt x="29" y="1102"/>
                  </a:cubicBezTo>
                  <a:cubicBezTo>
                    <a:pt x="33" y="1102"/>
                    <a:pt x="38" y="1100"/>
                    <a:pt x="42" y="1096"/>
                  </a:cubicBezTo>
                  <a:cubicBezTo>
                    <a:pt x="385" y="778"/>
                    <a:pt x="780" y="521"/>
                    <a:pt x="1211" y="336"/>
                  </a:cubicBezTo>
                  <a:cubicBezTo>
                    <a:pt x="1650" y="149"/>
                    <a:pt x="2101" y="68"/>
                    <a:pt x="2570" y="8"/>
                  </a:cubicBezTo>
                  <a:cubicBezTo>
                    <a:pt x="2575" y="8"/>
                    <a:pt x="2575" y="1"/>
                    <a:pt x="2571" y="1"/>
                  </a:cubicBezTo>
                  <a:cubicBezTo>
                    <a:pt x="2571" y="1"/>
                    <a:pt x="2570" y="2"/>
                    <a:pt x="2570" y="2"/>
                  </a:cubicBezTo>
                  <a:lnTo>
                    <a:pt x="2570" y="2"/>
                  </a:lnTo>
                  <a:cubicBezTo>
                    <a:pt x="2551" y="1"/>
                    <a:pt x="2532" y="1"/>
                    <a:pt x="2512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53;p16">
              <a:extLst>
                <a:ext uri="{FF2B5EF4-FFF2-40B4-BE49-F238E27FC236}">
                  <a16:creationId xmlns:a16="http://schemas.microsoft.com/office/drawing/2014/main" id="{2E7E780D-88F6-34BE-4D4B-19C77D95CD7E}"/>
                </a:ext>
              </a:extLst>
            </p:cNvPr>
            <p:cNvSpPr/>
            <p:nvPr/>
          </p:nvSpPr>
          <p:spPr>
            <a:xfrm>
              <a:off x="1990975" y="797900"/>
              <a:ext cx="59550" cy="4600"/>
            </a:xfrm>
            <a:custGeom>
              <a:avLst/>
              <a:gdLst/>
              <a:ahLst/>
              <a:cxnLst/>
              <a:rect l="l" t="t" r="r" b="b"/>
              <a:pathLst>
                <a:path w="2382" h="184" extrusionOk="0">
                  <a:moveTo>
                    <a:pt x="2364" y="0"/>
                  </a:moveTo>
                  <a:cubicBezTo>
                    <a:pt x="2363" y="0"/>
                    <a:pt x="2362" y="0"/>
                    <a:pt x="2362" y="0"/>
                  </a:cubicBezTo>
                  <a:cubicBezTo>
                    <a:pt x="1971" y="48"/>
                    <a:pt x="1584" y="106"/>
                    <a:pt x="1189" y="130"/>
                  </a:cubicBezTo>
                  <a:cubicBezTo>
                    <a:pt x="923" y="146"/>
                    <a:pt x="658" y="152"/>
                    <a:pt x="392" y="152"/>
                  </a:cubicBezTo>
                  <a:cubicBezTo>
                    <a:pt x="265" y="152"/>
                    <a:pt x="137" y="150"/>
                    <a:pt x="10" y="148"/>
                  </a:cubicBezTo>
                  <a:cubicBezTo>
                    <a:pt x="0" y="148"/>
                    <a:pt x="0" y="162"/>
                    <a:pt x="10" y="163"/>
                  </a:cubicBezTo>
                  <a:lnTo>
                    <a:pt x="9" y="163"/>
                  </a:lnTo>
                  <a:cubicBezTo>
                    <a:pt x="215" y="177"/>
                    <a:pt x="422" y="184"/>
                    <a:pt x="629" y="184"/>
                  </a:cubicBezTo>
                  <a:cubicBezTo>
                    <a:pt x="823" y="184"/>
                    <a:pt x="1018" y="178"/>
                    <a:pt x="1212" y="165"/>
                  </a:cubicBezTo>
                  <a:cubicBezTo>
                    <a:pt x="1596" y="142"/>
                    <a:pt x="1989" y="111"/>
                    <a:pt x="2366" y="30"/>
                  </a:cubicBezTo>
                  <a:cubicBezTo>
                    <a:pt x="2382" y="27"/>
                    <a:pt x="2379" y="0"/>
                    <a:pt x="2364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54;p16">
              <a:extLst>
                <a:ext uri="{FF2B5EF4-FFF2-40B4-BE49-F238E27FC236}">
                  <a16:creationId xmlns:a16="http://schemas.microsoft.com/office/drawing/2014/main" id="{F9318E59-FCE3-46BA-F612-EF5717F16649}"/>
                </a:ext>
              </a:extLst>
            </p:cNvPr>
            <p:cNvSpPr/>
            <p:nvPr/>
          </p:nvSpPr>
          <p:spPr>
            <a:xfrm>
              <a:off x="1926350" y="757250"/>
              <a:ext cx="66625" cy="24550"/>
            </a:xfrm>
            <a:custGeom>
              <a:avLst/>
              <a:gdLst/>
              <a:ahLst/>
              <a:cxnLst/>
              <a:rect l="l" t="t" r="r" b="b"/>
              <a:pathLst>
                <a:path w="2665" h="982" extrusionOk="0">
                  <a:moveTo>
                    <a:pt x="2650" y="0"/>
                  </a:moveTo>
                  <a:cubicBezTo>
                    <a:pt x="2649" y="0"/>
                    <a:pt x="2648" y="0"/>
                    <a:pt x="2647" y="0"/>
                  </a:cubicBezTo>
                  <a:cubicBezTo>
                    <a:pt x="2194" y="158"/>
                    <a:pt x="1751" y="347"/>
                    <a:pt x="1307" y="524"/>
                  </a:cubicBezTo>
                  <a:cubicBezTo>
                    <a:pt x="882" y="694"/>
                    <a:pt x="460" y="875"/>
                    <a:pt x="10" y="967"/>
                  </a:cubicBezTo>
                  <a:cubicBezTo>
                    <a:pt x="1" y="969"/>
                    <a:pt x="4" y="981"/>
                    <a:pt x="12" y="981"/>
                  </a:cubicBezTo>
                  <a:cubicBezTo>
                    <a:pt x="13" y="981"/>
                    <a:pt x="13" y="981"/>
                    <a:pt x="14" y="981"/>
                  </a:cubicBezTo>
                  <a:lnTo>
                    <a:pt x="14" y="982"/>
                  </a:lnTo>
                  <a:cubicBezTo>
                    <a:pt x="477" y="912"/>
                    <a:pt x="910" y="727"/>
                    <a:pt x="1342" y="555"/>
                  </a:cubicBezTo>
                  <a:cubicBezTo>
                    <a:pt x="1780" y="381"/>
                    <a:pt x="2225" y="214"/>
                    <a:pt x="2655" y="20"/>
                  </a:cubicBezTo>
                  <a:cubicBezTo>
                    <a:pt x="2665" y="16"/>
                    <a:pt x="2659" y="0"/>
                    <a:pt x="2650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55;p16">
              <a:extLst>
                <a:ext uri="{FF2B5EF4-FFF2-40B4-BE49-F238E27FC236}">
                  <a16:creationId xmlns:a16="http://schemas.microsoft.com/office/drawing/2014/main" id="{CE0EE429-8A8F-B262-68ED-D6F6C7F4F49F}"/>
                </a:ext>
              </a:extLst>
            </p:cNvPr>
            <p:cNvSpPr/>
            <p:nvPr/>
          </p:nvSpPr>
          <p:spPr>
            <a:xfrm>
              <a:off x="1906125" y="755400"/>
              <a:ext cx="31750" cy="16400"/>
            </a:xfrm>
            <a:custGeom>
              <a:avLst/>
              <a:gdLst/>
              <a:ahLst/>
              <a:cxnLst/>
              <a:rect l="l" t="t" r="r" b="b"/>
              <a:pathLst>
                <a:path w="1270" h="656" extrusionOk="0">
                  <a:moveTo>
                    <a:pt x="1255" y="1"/>
                  </a:moveTo>
                  <a:cubicBezTo>
                    <a:pt x="1254" y="1"/>
                    <a:pt x="1252" y="1"/>
                    <a:pt x="1251" y="2"/>
                  </a:cubicBezTo>
                  <a:cubicBezTo>
                    <a:pt x="1041" y="107"/>
                    <a:pt x="847" y="240"/>
                    <a:pt x="638" y="348"/>
                  </a:cubicBezTo>
                  <a:cubicBezTo>
                    <a:pt x="430" y="456"/>
                    <a:pt x="218" y="556"/>
                    <a:pt x="3" y="649"/>
                  </a:cubicBezTo>
                  <a:cubicBezTo>
                    <a:pt x="0" y="650"/>
                    <a:pt x="3" y="655"/>
                    <a:pt x="6" y="655"/>
                  </a:cubicBezTo>
                  <a:cubicBezTo>
                    <a:pt x="6" y="655"/>
                    <a:pt x="6" y="655"/>
                    <a:pt x="6" y="655"/>
                  </a:cubicBezTo>
                  <a:cubicBezTo>
                    <a:pt x="231" y="582"/>
                    <a:pt x="449" y="492"/>
                    <a:pt x="660" y="384"/>
                  </a:cubicBezTo>
                  <a:cubicBezTo>
                    <a:pt x="867" y="280"/>
                    <a:pt x="1086" y="170"/>
                    <a:pt x="1263" y="17"/>
                  </a:cubicBezTo>
                  <a:cubicBezTo>
                    <a:pt x="1270" y="10"/>
                    <a:pt x="1263" y="1"/>
                    <a:pt x="1255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56;p16">
              <a:extLst>
                <a:ext uri="{FF2B5EF4-FFF2-40B4-BE49-F238E27FC236}">
                  <a16:creationId xmlns:a16="http://schemas.microsoft.com/office/drawing/2014/main" id="{8FD0682A-AAB6-A56A-3652-74C6E3B6F4B0}"/>
                </a:ext>
              </a:extLst>
            </p:cNvPr>
            <p:cNvSpPr/>
            <p:nvPr/>
          </p:nvSpPr>
          <p:spPr>
            <a:xfrm>
              <a:off x="1961300" y="745800"/>
              <a:ext cx="36950" cy="25325"/>
            </a:xfrm>
            <a:custGeom>
              <a:avLst/>
              <a:gdLst/>
              <a:ahLst/>
              <a:cxnLst/>
              <a:rect l="l" t="t" r="r" b="b"/>
              <a:pathLst>
                <a:path w="1478" h="1013" extrusionOk="0">
                  <a:moveTo>
                    <a:pt x="1454" y="1"/>
                  </a:moveTo>
                  <a:cubicBezTo>
                    <a:pt x="1453" y="1"/>
                    <a:pt x="1453" y="1"/>
                    <a:pt x="1452" y="1"/>
                  </a:cubicBezTo>
                  <a:cubicBezTo>
                    <a:pt x="1163" y="17"/>
                    <a:pt x="875" y="195"/>
                    <a:pt x="651" y="367"/>
                  </a:cubicBezTo>
                  <a:cubicBezTo>
                    <a:pt x="532" y="458"/>
                    <a:pt x="418" y="558"/>
                    <a:pt x="311" y="663"/>
                  </a:cubicBezTo>
                  <a:cubicBezTo>
                    <a:pt x="254" y="717"/>
                    <a:pt x="199" y="773"/>
                    <a:pt x="145" y="829"/>
                  </a:cubicBezTo>
                  <a:cubicBezTo>
                    <a:pt x="95" y="883"/>
                    <a:pt x="36" y="935"/>
                    <a:pt x="3" y="1003"/>
                  </a:cubicBezTo>
                  <a:cubicBezTo>
                    <a:pt x="0" y="1007"/>
                    <a:pt x="3" y="1012"/>
                    <a:pt x="8" y="1012"/>
                  </a:cubicBezTo>
                  <a:cubicBezTo>
                    <a:pt x="9" y="1012"/>
                    <a:pt x="10" y="1012"/>
                    <a:pt x="11" y="1011"/>
                  </a:cubicBezTo>
                  <a:lnTo>
                    <a:pt x="11" y="1012"/>
                  </a:lnTo>
                  <a:cubicBezTo>
                    <a:pt x="69" y="979"/>
                    <a:pt x="113" y="926"/>
                    <a:pt x="161" y="880"/>
                  </a:cubicBezTo>
                  <a:cubicBezTo>
                    <a:pt x="214" y="827"/>
                    <a:pt x="267" y="775"/>
                    <a:pt x="320" y="723"/>
                  </a:cubicBezTo>
                  <a:cubicBezTo>
                    <a:pt x="430" y="616"/>
                    <a:pt x="546" y="514"/>
                    <a:pt x="669" y="420"/>
                  </a:cubicBezTo>
                  <a:cubicBezTo>
                    <a:pt x="780" y="334"/>
                    <a:pt x="900" y="259"/>
                    <a:pt x="1026" y="193"/>
                  </a:cubicBezTo>
                  <a:cubicBezTo>
                    <a:pt x="1166" y="123"/>
                    <a:pt x="1310" y="86"/>
                    <a:pt x="1458" y="39"/>
                  </a:cubicBezTo>
                  <a:cubicBezTo>
                    <a:pt x="1478" y="33"/>
                    <a:pt x="1476" y="1"/>
                    <a:pt x="1454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57;p16">
              <a:extLst>
                <a:ext uri="{FF2B5EF4-FFF2-40B4-BE49-F238E27FC236}">
                  <a16:creationId xmlns:a16="http://schemas.microsoft.com/office/drawing/2014/main" id="{45BDE96F-7487-64ED-ABB2-85CA39E2C97C}"/>
                </a:ext>
              </a:extLst>
            </p:cNvPr>
            <p:cNvSpPr/>
            <p:nvPr/>
          </p:nvSpPr>
          <p:spPr>
            <a:xfrm>
              <a:off x="1945125" y="796975"/>
              <a:ext cx="25775" cy="106625"/>
            </a:xfrm>
            <a:custGeom>
              <a:avLst/>
              <a:gdLst/>
              <a:ahLst/>
              <a:cxnLst/>
              <a:rect l="l" t="t" r="r" b="b"/>
              <a:pathLst>
                <a:path w="1031" h="4265" extrusionOk="0">
                  <a:moveTo>
                    <a:pt x="66" y="1"/>
                  </a:moveTo>
                  <a:cubicBezTo>
                    <a:pt x="65" y="1"/>
                    <a:pt x="63" y="2"/>
                    <a:pt x="63" y="4"/>
                  </a:cubicBezTo>
                  <a:cubicBezTo>
                    <a:pt x="1" y="351"/>
                    <a:pt x="47" y="741"/>
                    <a:pt x="78" y="1088"/>
                  </a:cubicBezTo>
                  <a:cubicBezTo>
                    <a:pt x="110" y="1451"/>
                    <a:pt x="165" y="1810"/>
                    <a:pt x="244" y="2166"/>
                  </a:cubicBezTo>
                  <a:cubicBezTo>
                    <a:pt x="322" y="2527"/>
                    <a:pt x="422" y="2884"/>
                    <a:pt x="545" y="3234"/>
                  </a:cubicBezTo>
                  <a:cubicBezTo>
                    <a:pt x="665" y="3576"/>
                    <a:pt x="791" y="3951"/>
                    <a:pt x="991" y="4256"/>
                  </a:cubicBezTo>
                  <a:cubicBezTo>
                    <a:pt x="995" y="4262"/>
                    <a:pt x="1002" y="4265"/>
                    <a:pt x="1008" y="4265"/>
                  </a:cubicBezTo>
                  <a:cubicBezTo>
                    <a:pt x="1020" y="4265"/>
                    <a:pt x="1031" y="4256"/>
                    <a:pt x="1026" y="4242"/>
                  </a:cubicBezTo>
                  <a:cubicBezTo>
                    <a:pt x="905" y="3902"/>
                    <a:pt x="735" y="3581"/>
                    <a:pt x="614" y="3241"/>
                  </a:cubicBezTo>
                  <a:cubicBezTo>
                    <a:pt x="493" y="2902"/>
                    <a:pt x="392" y="2554"/>
                    <a:pt x="312" y="2202"/>
                  </a:cubicBezTo>
                  <a:cubicBezTo>
                    <a:pt x="231" y="1843"/>
                    <a:pt x="172" y="1480"/>
                    <a:pt x="134" y="1114"/>
                  </a:cubicBezTo>
                  <a:cubicBezTo>
                    <a:pt x="115" y="930"/>
                    <a:pt x="100" y="746"/>
                    <a:pt x="93" y="561"/>
                  </a:cubicBezTo>
                  <a:cubicBezTo>
                    <a:pt x="84" y="376"/>
                    <a:pt x="96" y="188"/>
                    <a:pt x="72" y="5"/>
                  </a:cubicBezTo>
                  <a:cubicBezTo>
                    <a:pt x="72" y="3"/>
                    <a:pt x="69" y="1"/>
                    <a:pt x="66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58;p16">
              <a:extLst>
                <a:ext uri="{FF2B5EF4-FFF2-40B4-BE49-F238E27FC236}">
                  <a16:creationId xmlns:a16="http://schemas.microsoft.com/office/drawing/2014/main" id="{295CE8D1-A8A0-DE0E-C9AE-92A8D65C8946}"/>
                </a:ext>
              </a:extLst>
            </p:cNvPr>
            <p:cNvSpPr/>
            <p:nvPr/>
          </p:nvSpPr>
          <p:spPr>
            <a:xfrm>
              <a:off x="1955175" y="855325"/>
              <a:ext cx="25525" cy="37625"/>
            </a:xfrm>
            <a:custGeom>
              <a:avLst/>
              <a:gdLst/>
              <a:ahLst/>
              <a:cxnLst/>
              <a:rect l="l" t="t" r="r" b="b"/>
              <a:pathLst>
                <a:path w="1021" h="1505" extrusionOk="0">
                  <a:moveTo>
                    <a:pt x="6" y="1"/>
                  </a:moveTo>
                  <a:cubicBezTo>
                    <a:pt x="3" y="1"/>
                    <a:pt x="0" y="3"/>
                    <a:pt x="1" y="6"/>
                  </a:cubicBezTo>
                  <a:cubicBezTo>
                    <a:pt x="37" y="133"/>
                    <a:pt x="118" y="228"/>
                    <a:pt x="211" y="318"/>
                  </a:cubicBezTo>
                  <a:cubicBezTo>
                    <a:pt x="324" y="424"/>
                    <a:pt x="428" y="539"/>
                    <a:pt x="526" y="659"/>
                  </a:cubicBezTo>
                  <a:cubicBezTo>
                    <a:pt x="726" y="914"/>
                    <a:pt x="874" y="1200"/>
                    <a:pt x="999" y="1498"/>
                  </a:cubicBezTo>
                  <a:cubicBezTo>
                    <a:pt x="1001" y="1502"/>
                    <a:pt x="1005" y="1504"/>
                    <a:pt x="1009" y="1504"/>
                  </a:cubicBezTo>
                  <a:cubicBezTo>
                    <a:pt x="1015" y="1504"/>
                    <a:pt x="1020" y="1500"/>
                    <a:pt x="1019" y="1492"/>
                  </a:cubicBezTo>
                  <a:cubicBezTo>
                    <a:pt x="933" y="1204"/>
                    <a:pt x="782" y="935"/>
                    <a:pt x="599" y="695"/>
                  </a:cubicBezTo>
                  <a:cubicBezTo>
                    <a:pt x="512" y="579"/>
                    <a:pt x="416" y="469"/>
                    <a:pt x="311" y="368"/>
                  </a:cubicBezTo>
                  <a:cubicBezTo>
                    <a:pt x="200" y="259"/>
                    <a:pt x="65" y="154"/>
                    <a:pt x="9" y="3"/>
                  </a:cubicBezTo>
                  <a:cubicBezTo>
                    <a:pt x="9" y="1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9;p16">
              <a:extLst>
                <a:ext uri="{FF2B5EF4-FFF2-40B4-BE49-F238E27FC236}">
                  <a16:creationId xmlns:a16="http://schemas.microsoft.com/office/drawing/2014/main" id="{2AC04843-F0BF-4625-10E4-F1B9A10C6FA8}"/>
                </a:ext>
              </a:extLst>
            </p:cNvPr>
            <p:cNvSpPr/>
            <p:nvPr/>
          </p:nvSpPr>
          <p:spPr>
            <a:xfrm>
              <a:off x="1999125" y="832025"/>
              <a:ext cx="16950" cy="82975"/>
            </a:xfrm>
            <a:custGeom>
              <a:avLst/>
              <a:gdLst/>
              <a:ahLst/>
              <a:cxnLst/>
              <a:rect l="l" t="t" r="r" b="b"/>
              <a:pathLst>
                <a:path w="678" h="3319" extrusionOk="0">
                  <a:moveTo>
                    <a:pt x="25" y="1"/>
                  </a:moveTo>
                  <a:cubicBezTo>
                    <a:pt x="23" y="1"/>
                    <a:pt x="22" y="1"/>
                    <a:pt x="22" y="3"/>
                  </a:cubicBezTo>
                  <a:lnTo>
                    <a:pt x="22" y="4"/>
                  </a:lnTo>
                  <a:cubicBezTo>
                    <a:pt x="0" y="105"/>
                    <a:pt x="27" y="191"/>
                    <a:pt x="64" y="286"/>
                  </a:cubicBezTo>
                  <a:cubicBezTo>
                    <a:pt x="118" y="420"/>
                    <a:pt x="171" y="549"/>
                    <a:pt x="210" y="687"/>
                  </a:cubicBezTo>
                  <a:cubicBezTo>
                    <a:pt x="287" y="962"/>
                    <a:pt x="339" y="1245"/>
                    <a:pt x="400" y="1523"/>
                  </a:cubicBezTo>
                  <a:cubicBezTo>
                    <a:pt x="462" y="1804"/>
                    <a:pt x="534" y="2084"/>
                    <a:pt x="579" y="2369"/>
                  </a:cubicBezTo>
                  <a:cubicBezTo>
                    <a:pt x="605" y="2532"/>
                    <a:pt x="616" y="2698"/>
                    <a:pt x="610" y="2864"/>
                  </a:cubicBezTo>
                  <a:cubicBezTo>
                    <a:pt x="603" y="3013"/>
                    <a:pt x="563" y="3161"/>
                    <a:pt x="561" y="3309"/>
                  </a:cubicBezTo>
                  <a:cubicBezTo>
                    <a:pt x="561" y="3315"/>
                    <a:pt x="565" y="3318"/>
                    <a:pt x="570" y="3318"/>
                  </a:cubicBezTo>
                  <a:cubicBezTo>
                    <a:pt x="573" y="3318"/>
                    <a:pt x="575" y="3317"/>
                    <a:pt x="577" y="3314"/>
                  </a:cubicBezTo>
                  <a:cubicBezTo>
                    <a:pt x="677" y="3084"/>
                    <a:pt x="662" y="2771"/>
                    <a:pt x="639" y="2526"/>
                  </a:cubicBezTo>
                  <a:cubicBezTo>
                    <a:pt x="612" y="2248"/>
                    <a:pt x="542" y="1975"/>
                    <a:pt x="484" y="1704"/>
                  </a:cubicBezTo>
                  <a:cubicBezTo>
                    <a:pt x="420" y="1414"/>
                    <a:pt x="363" y="1121"/>
                    <a:pt x="291" y="832"/>
                  </a:cubicBezTo>
                  <a:cubicBezTo>
                    <a:pt x="259" y="692"/>
                    <a:pt x="216" y="554"/>
                    <a:pt x="163" y="420"/>
                  </a:cubicBezTo>
                  <a:cubicBezTo>
                    <a:pt x="107" y="283"/>
                    <a:pt x="12" y="158"/>
                    <a:pt x="28" y="4"/>
                  </a:cubicBezTo>
                  <a:cubicBezTo>
                    <a:pt x="28" y="2"/>
                    <a:pt x="26" y="1"/>
                    <a:pt x="25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0;p16">
              <a:extLst>
                <a:ext uri="{FF2B5EF4-FFF2-40B4-BE49-F238E27FC236}">
                  <a16:creationId xmlns:a16="http://schemas.microsoft.com/office/drawing/2014/main" id="{5A05EFB3-BAA6-6801-BD10-76E9E161A18A}"/>
                </a:ext>
              </a:extLst>
            </p:cNvPr>
            <p:cNvSpPr/>
            <p:nvPr/>
          </p:nvSpPr>
          <p:spPr>
            <a:xfrm>
              <a:off x="2014400" y="885225"/>
              <a:ext cx="18975" cy="38350"/>
            </a:xfrm>
            <a:custGeom>
              <a:avLst/>
              <a:gdLst/>
              <a:ahLst/>
              <a:cxnLst/>
              <a:rect l="l" t="t" r="r" b="b"/>
              <a:pathLst>
                <a:path w="759" h="1534" extrusionOk="0">
                  <a:moveTo>
                    <a:pt x="27" y="0"/>
                  </a:moveTo>
                  <a:cubicBezTo>
                    <a:pt x="14" y="0"/>
                    <a:pt x="1" y="10"/>
                    <a:pt x="7" y="26"/>
                  </a:cubicBezTo>
                  <a:cubicBezTo>
                    <a:pt x="111" y="280"/>
                    <a:pt x="221" y="531"/>
                    <a:pt x="338" y="779"/>
                  </a:cubicBezTo>
                  <a:cubicBezTo>
                    <a:pt x="396" y="905"/>
                    <a:pt x="456" y="1030"/>
                    <a:pt x="520" y="1153"/>
                  </a:cubicBezTo>
                  <a:cubicBezTo>
                    <a:pt x="586" y="1278"/>
                    <a:pt x="649" y="1411"/>
                    <a:pt x="730" y="1528"/>
                  </a:cubicBezTo>
                  <a:cubicBezTo>
                    <a:pt x="732" y="1532"/>
                    <a:pt x="737" y="1534"/>
                    <a:pt x="741" y="1534"/>
                  </a:cubicBezTo>
                  <a:cubicBezTo>
                    <a:pt x="750" y="1534"/>
                    <a:pt x="759" y="1527"/>
                    <a:pt x="755" y="1517"/>
                  </a:cubicBezTo>
                  <a:cubicBezTo>
                    <a:pt x="704" y="1392"/>
                    <a:pt x="635" y="1273"/>
                    <a:pt x="576" y="1153"/>
                  </a:cubicBezTo>
                  <a:cubicBezTo>
                    <a:pt x="517" y="1032"/>
                    <a:pt x="456" y="913"/>
                    <a:pt x="399" y="793"/>
                  </a:cubicBezTo>
                  <a:cubicBezTo>
                    <a:pt x="276" y="537"/>
                    <a:pt x="159" y="277"/>
                    <a:pt x="48" y="14"/>
                  </a:cubicBezTo>
                  <a:cubicBezTo>
                    <a:pt x="44" y="4"/>
                    <a:pt x="35" y="0"/>
                    <a:pt x="27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61;p16">
              <a:extLst>
                <a:ext uri="{FF2B5EF4-FFF2-40B4-BE49-F238E27FC236}">
                  <a16:creationId xmlns:a16="http://schemas.microsoft.com/office/drawing/2014/main" id="{7A5BFFBB-1A2B-C115-2853-14E00ECAEBC1}"/>
                </a:ext>
              </a:extLst>
            </p:cNvPr>
            <p:cNvSpPr/>
            <p:nvPr/>
          </p:nvSpPr>
          <p:spPr>
            <a:xfrm>
              <a:off x="2030950" y="933450"/>
              <a:ext cx="16900" cy="25450"/>
            </a:xfrm>
            <a:custGeom>
              <a:avLst/>
              <a:gdLst/>
              <a:ahLst/>
              <a:cxnLst/>
              <a:rect l="l" t="t" r="r" b="b"/>
              <a:pathLst>
                <a:path w="676" h="1018" extrusionOk="0">
                  <a:moveTo>
                    <a:pt x="662" y="1"/>
                  </a:moveTo>
                  <a:cubicBezTo>
                    <a:pt x="661" y="1"/>
                    <a:pt x="659" y="1"/>
                    <a:pt x="658" y="2"/>
                  </a:cubicBezTo>
                  <a:cubicBezTo>
                    <a:pt x="482" y="99"/>
                    <a:pt x="336" y="270"/>
                    <a:pt x="226" y="437"/>
                  </a:cubicBezTo>
                  <a:cubicBezTo>
                    <a:pt x="116" y="604"/>
                    <a:pt x="16" y="806"/>
                    <a:pt x="1" y="1007"/>
                  </a:cubicBezTo>
                  <a:cubicBezTo>
                    <a:pt x="0" y="1014"/>
                    <a:pt x="5" y="1017"/>
                    <a:pt x="10" y="1017"/>
                  </a:cubicBezTo>
                  <a:cubicBezTo>
                    <a:pt x="14" y="1017"/>
                    <a:pt x="19" y="1015"/>
                    <a:pt x="21" y="1010"/>
                  </a:cubicBezTo>
                  <a:cubicBezTo>
                    <a:pt x="53" y="917"/>
                    <a:pt x="79" y="823"/>
                    <a:pt x="116" y="732"/>
                  </a:cubicBezTo>
                  <a:cubicBezTo>
                    <a:pt x="193" y="541"/>
                    <a:pt x="305" y="366"/>
                    <a:pt x="447" y="218"/>
                  </a:cubicBezTo>
                  <a:cubicBezTo>
                    <a:pt x="516" y="145"/>
                    <a:pt x="594" y="82"/>
                    <a:pt x="669" y="15"/>
                  </a:cubicBezTo>
                  <a:cubicBezTo>
                    <a:pt x="675" y="9"/>
                    <a:pt x="669" y="1"/>
                    <a:pt x="662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62;p16">
              <a:extLst>
                <a:ext uri="{FF2B5EF4-FFF2-40B4-BE49-F238E27FC236}">
                  <a16:creationId xmlns:a16="http://schemas.microsoft.com/office/drawing/2014/main" id="{D0364D3E-967A-3A48-044E-2363AA70EDD4}"/>
                </a:ext>
              </a:extLst>
            </p:cNvPr>
            <p:cNvSpPr/>
            <p:nvPr/>
          </p:nvSpPr>
          <p:spPr>
            <a:xfrm>
              <a:off x="1888050" y="766250"/>
              <a:ext cx="9850" cy="58000"/>
            </a:xfrm>
            <a:custGeom>
              <a:avLst/>
              <a:gdLst/>
              <a:ahLst/>
              <a:cxnLst/>
              <a:rect l="l" t="t" r="r" b="b"/>
              <a:pathLst>
                <a:path w="394" h="2320" extrusionOk="0">
                  <a:moveTo>
                    <a:pt x="11" y="0"/>
                  </a:moveTo>
                  <a:cubicBezTo>
                    <a:pt x="6" y="0"/>
                    <a:pt x="1" y="6"/>
                    <a:pt x="4" y="12"/>
                  </a:cubicBezTo>
                  <a:cubicBezTo>
                    <a:pt x="166" y="382"/>
                    <a:pt x="274" y="776"/>
                    <a:pt x="323" y="1178"/>
                  </a:cubicBezTo>
                  <a:cubicBezTo>
                    <a:pt x="345" y="1366"/>
                    <a:pt x="353" y="1556"/>
                    <a:pt x="349" y="1745"/>
                  </a:cubicBezTo>
                  <a:cubicBezTo>
                    <a:pt x="346" y="1841"/>
                    <a:pt x="340" y="1936"/>
                    <a:pt x="332" y="2030"/>
                  </a:cubicBezTo>
                  <a:cubicBezTo>
                    <a:pt x="322" y="2124"/>
                    <a:pt x="300" y="2218"/>
                    <a:pt x="306" y="2312"/>
                  </a:cubicBezTo>
                  <a:cubicBezTo>
                    <a:pt x="306" y="2317"/>
                    <a:pt x="310" y="2319"/>
                    <a:pt x="313" y="2319"/>
                  </a:cubicBezTo>
                  <a:cubicBezTo>
                    <a:pt x="316" y="2319"/>
                    <a:pt x="320" y="2318"/>
                    <a:pt x="321" y="2314"/>
                  </a:cubicBezTo>
                  <a:cubicBezTo>
                    <a:pt x="391" y="2147"/>
                    <a:pt x="385" y="1924"/>
                    <a:pt x="389" y="1745"/>
                  </a:cubicBezTo>
                  <a:cubicBezTo>
                    <a:pt x="394" y="1541"/>
                    <a:pt x="382" y="1337"/>
                    <a:pt x="353" y="1135"/>
                  </a:cubicBezTo>
                  <a:cubicBezTo>
                    <a:pt x="301" y="743"/>
                    <a:pt x="187" y="361"/>
                    <a:pt x="16" y="4"/>
                  </a:cubicBezTo>
                  <a:cubicBezTo>
                    <a:pt x="15" y="1"/>
                    <a:pt x="13" y="0"/>
                    <a:pt x="11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63;p16">
              <a:extLst>
                <a:ext uri="{FF2B5EF4-FFF2-40B4-BE49-F238E27FC236}">
                  <a16:creationId xmlns:a16="http://schemas.microsoft.com/office/drawing/2014/main" id="{1D4D3889-50FD-DCA3-908D-2312967FA638}"/>
                </a:ext>
              </a:extLst>
            </p:cNvPr>
            <p:cNvSpPr/>
            <p:nvPr/>
          </p:nvSpPr>
          <p:spPr>
            <a:xfrm>
              <a:off x="1932800" y="814225"/>
              <a:ext cx="12700" cy="65000"/>
            </a:xfrm>
            <a:custGeom>
              <a:avLst/>
              <a:gdLst/>
              <a:ahLst/>
              <a:cxnLst/>
              <a:rect l="l" t="t" r="r" b="b"/>
              <a:pathLst>
                <a:path w="508" h="2600" extrusionOk="0">
                  <a:moveTo>
                    <a:pt x="502" y="1"/>
                  </a:moveTo>
                  <a:cubicBezTo>
                    <a:pt x="501" y="1"/>
                    <a:pt x="500" y="1"/>
                    <a:pt x="499" y="3"/>
                  </a:cubicBezTo>
                  <a:lnTo>
                    <a:pt x="498" y="3"/>
                  </a:lnTo>
                  <a:cubicBezTo>
                    <a:pt x="248" y="367"/>
                    <a:pt x="113" y="829"/>
                    <a:pt x="58" y="1263"/>
                  </a:cubicBezTo>
                  <a:cubicBezTo>
                    <a:pt x="1" y="1694"/>
                    <a:pt x="7" y="2186"/>
                    <a:pt x="166" y="2595"/>
                  </a:cubicBezTo>
                  <a:cubicBezTo>
                    <a:pt x="167" y="2598"/>
                    <a:pt x="169" y="2599"/>
                    <a:pt x="172" y="2599"/>
                  </a:cubicBezTo>
                  <a:cubicBezTo>
                    <a:pt x="176" y="2599"/>
                    <a:pt x="179" y="2597"/>
                    <a:pt x="178" y="2592"/>
                  </a:cubicBezTo>
                  <a:cubicBezTo>
                    <a:pt x="103" y="2153"/>
                    <a:pt x="38" y="1735"/>
                    <a:pt x="92" y="1288"/>
                  </a:cubicBezTo>
                  <a:cubicBezTo>
                    <a:pt x="146" y="828"/>
                    <a:pt x="307" y="421"/>
                    <a:pt x="506" y="7"/>
                  </a:cubicBezTo>
                  <a:cubicBezTo>
                    <a:pt x="508" y="3"/>
                    <a:pt x="505" y="1"/>
                    <a:pt x="502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64;p16">
              <a:extLst>
                <a:ext uri="{FF2B5EF4-FFF2-40B4-BE49-F238E27FC236}">
                  <a16:creationId xmlns:a16="http://schemas.microsoft.com/office/drawing/2014/main" id="{4DAFAEE3-FF46-B4C8-3894-AEE0D1E74290}"/>
                </a:ext>
              </a:extLst>
            </p:cNvPr>
            <p:cNvSpPr/>
            <p:nvPr/>
          </p:nvSpPr>
          <p:spPr>
            <a:xfrm>
              <a:off x="1955875" y="729725"/>
              <a:ext cx="16575" cy="7450"/>
            </a:xfrm>
            <a:custGeom>
              <a:avLst/>
              <a:gdLst/>
              <a:ahLst/>
              <a:cxnLst/>
              <a:rect l="l" t="t" r="r" b="b"/>
              <a:pathLst>
                <a:path w="663" h="298" extrusionOk="0">
                  <a:moveTo>
                    <a:pt x="651" y="1"/>
                  </a:moveTo>
                  <a:cubicBezTo>
                    <a:pt x="650" y="1"/>
                    <a:pt x="649" y="1"/>
                    <a:pt x="647" y="1"/>
                  </a:cubicBezTo>
                  <a:cubicBezTo>
                    <a:pt x="428" y="86"/>
                    <a:pt x="213" y="182"/>
                    <a:pt x="5" y="290"/>
                  </a:cubicBezTo>
                  <a:cubicBezTo>
                    <a:pt x="0" y="292"/>
                    <a:pt x="4" y="298"/>
                    <a:pt x="8" y="298"/>
                  </a:cubicBezTo>
                  <a:cubicBezTo>
                    <a:pt x="8" y="298"/>
                    <a:pt x="9" y="298"/>
                    <a:pt x="9" y="298"/>
                  </a:cubicBezTo>
                  <a:cubicBezTo>
                    <a:pt x="222" y="201"/>
                    <a:pt x="436" y="106"/>
                    <a:pt x="653" y="20"/>
                  </a:cubicBezTo>
                  <a:cubicBezTo>
                    <a:pt x="662" y="16"/>
                    <a:pt x="660" y="1"/>
                    <a:pt x="651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65;p16">
              <a:extLst>
                <a:ext uri="{FF2B5EF4-FFF2-40B4-BE49-F238E27FC236}">
                  <a16:creationId xmlns:a16="http://schemas.microsoft.com/office/drawing/2014/main" id="{F70A70DF-9B0A-CFA9-2A22-04B9D120390C}"/>
                </a:ext>
              </a:extLst>
            </p:cNvPr>
            <p:cNvSpPr/>
            <p:nvPr/>
          </p:nvSpPr>
          <p:spPr>
            <a:xfrm>
              <a:off x="1928525" y="726550"/>
              <a:ext cx="20075" cy="8300"/>
            </a:xfrm>
            <a:custGeom>
              <a:avLst/>
              <a:gdLst/>
              <a:ahLst/>
              <a:cxnLst/>
              <a:rect l="l" t="t" r="r" b="b"/>
              <a:pathLst>
                <a:path w="803" h="332" extrusionOk="0">
                  <a:moveTo>
                    <a:pt x="788" y="0"/>
                  </a:moveTo>
                  <a:cubicBezTo>
                    <a:pt x="787" y="0"/>
                    <a:pt x="786" y="1"/>
                    <a:pt x="785" y="1"/>
                  </a:cubicBezTo>
                  <a:lnTo>
                    <a:pt x="784" y="1"/>
                  </a:lnTo>
                  <a:cubicBezTo>
                    <a:pt x="654" y="60"/>
                    <a:pt x="528" y="123"/>
                    <a:pt x="397" y="175"/>
                  </a:cubicBezTo>
                  <a:cubicBezTo>
                    <a:pt x="268" y="227"/>
                    <a:pt x="139" y="274"/>
                    <a:pt x="8" y="319"/>
                  </a:cubicBezTo>
                  <a:cubicBezTo>
                    <a:pt x="1" y="321"/>
                    <a:pt x="3" y="332"/>
                    <a:pt x="10" y="332"/>
                  </a:cubicBezTo>
                  <a:cubicBezTo>
                    <a:pt x="10" y="332"/>
                    <a:pt x="11" y="332"/>
                    <a:pt x="12" y="332"/>
                  </a:cubicBezTo>
                  <a:cubicBezTo>
                    <a:pt x="150" y="294"/>
                    <a:pt x="284" y="248"/>
                    <a:pt x="417" y="194"/>
                  </a:cubicBezTo>
                  <a:cubicBezTo>
                    <a:pt x="544" y="141"/>
                    <a:pt x="673" y="86"/>
                    <a:pt x="793" y="17"/>
                  </a:cubicBezTo>
                  <a:cubicBezTo>
                    <a:pt x="803" y="13"/>
                    <a:pt x="797" y="0"/>
                    <a:pt x="788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66;p16">
              <a:extLst>
                <a:ext uri="{FF2B5EF4-FFF2-40B4-BE49-F238E27FC236}">
                  <a16:creationId xmlns:a16="http://schemas.microsoft.com/office/drawing/2014/main" id="{B0F01F89-4163-975B-E2BA-8CBF5DE678A6}"/>
                </a:ext>
              </a:extLst>
            </p:cNvPr>
            <p:cNvSpPr/>
            <p:nvPr/>
          </p:nvSpPr>
          <p:spPr>
            <a:xfrm>
              <a:off x="1897100" y="726775"/>
              <a:ext cx="22675" cy="9375"/>
            </a:xfrm>
            <a:custGeom>
              <a:avLst/>
              <a:gdLst/>
              <a:ahLst/>
              <a:cxnLst/>
              <a:rect l="l" t="t" r="r" b="b"/>
              <a:pathLst>
                <a:path w="907" h="375" extrusionOk="0">
                  <a:moveTo>
                    <a:pt x="895" y="1"/>
                  </a:moveTo>
                  <a:cubicBezTo>
                    <a:pt x="895" y="1"/>
                    <a:pt x="895" y="1"/>
                    <a:pt x="894" y="1"/>
                  </a:cubicBezTo>
                  <a:cubicBezTo>
                    <a:pt x="733" y="31"/>
                    <a:pt x="575" y="77"/>
                    <a:pt x="422" y="140"/>
                  </a:cubicBezTo>
                  <a:cubicBezTo>
                    <a:pt x="351" y="169"/>
                    <a:pt x="281" y="201"/>
                    <a:pt x="213" y="236"/>
                  </a:cubicBezTo>
                  <a:cubicBezTo>
                    <a:pt x="145" y="271"/>
                    <a:pt x="68" y="308"/>
                    <a:pt x="9" y="358"/>
                  </a:cubicBezTo>
                  <a:cubicBezTo>
                    <a:pt x="1" y="364"/>
                    <a:pt x="9" y="375"/>
                    <a:pt x="17" y="375"/>
                  </a:cubicBezTo>
                  <a:cubicBezTo>
                    <a:pt x="18" y="375"/>
                    <a:pt x="20" y="374"/>
                    <a:pt x="21" y="374"/>
                  </a:cubicBezTo>
                  <a:cubicBezTo>
                    <a:pt x="92" y="340"/>
                    <a:pt x="156" y="293"/>
                    <a:pt x="225" y="256"/>
                  </a:cubicBezTo>
                  <a:cubicBezTo>
                    <a:pt x="298" y="218"/>
                    <a:pt x="373" y="182"/>
                    <a:pt x="450" y="151"/>
                  </a:cubicBezTo>
                  <a:cubicBezTo>
                    <a:pt x="595" y="93"/>
                    <a:pt x="745" y="47"/>
                    <a:pt x="899" y="14"/>
                  </a:cubicBezTo>
                  <a:cubicBezTo>
                    <a:pt x="907" y="13"/>
                    <a:pt x="903" y="1"/>
                    <a:pt x="895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67;p16">
              <a:extLst>
                <a:ext uri="{FF2B5EF4-FFF2-40B4-BE49-F238E27FC236}">
                  <a16:creationId xmlns:a16="http://schemas.microsoft.com/office/drawing/2014/main" id="{508AABF2-E916-0F1D-28C7-F6841A75B977}"/>
                </a:ext>
              </a:extLst>
            </p:cNvPr>
            <p:cNvSpPr/>
            <p:nvPr/>
          </p:nvSpPr>
          <p:spPr>
            <a:xfrm>
              <a:off x="2025050" y="768725"/>
              <a:ext cx="18150" cy="3900"/>
            </a:xfrm>
            <a:custGeom>
              <a:avLst/>
              <a:gdLst/>
              <a:ahLst/>
              <a:cxnLst/>
              <a:rect l="l" t="t" r="r" b="b"/>
              <a:pathLst>
                <a:path w="726" h="156" extrusionOk="0">
                  <a:moveTo>
                    <a:pt x="641" y="1"/>
                  </a:moveTo>
                  <a:cubicBezTo>
                    <a:pt x="547" y="1"/>
                    <a:pt x="451" y="17"/>
                    <a:pt x="361" y="33"/>
                  </a:cubicBezTo>
                  <a:cubicBezTo>
                    <a:pt x="241" y="56"/>
                    <a:pt x="124" y="90"/>
                    <a:pt x="12" y="134"/>
                  </a:cubicBezTo>
                  <a:cubicBezTo>
                    <a:pt x="0" y="139"/>
                    <a:pt x="3" y="156"/>
                    <a:pt x="14" y="156"/>
                  </a:cubicBezTo>
                  <a:cubicBezTo>
                    <a:pt x="15" y="156"/>
                    <a:pt x="16" y="156"/>
                    <a:pt x="17" y="155"/>
                  </a:cubicBezTo>
                  <a:cubicBezTo>
                    <a:pt x="131" y="119"/>
                    <a:pt x="246" y="89"/>
                    <a:pt x="363" y="67"/>
                  </a:cubicBezTo>
                  <a:cubicBezTo>
                    <a:pt x="479" y="45"/>
                    <a:pt x="598" y="41"/>
                    <a:pt x="714" y="21"/>
                  </a:cubicBezTo>
                  <a:cubicBezTo>
                    <a:pt x="725" y="20"/>
                    <a:pt x="722" y="4"/>
                    <a:pt x="712" y="4"/>
                  </a:cubicBezTo>
                  <a:cubicBezTo>
                    <a:pt x="689" y="2"/>
                    <a:pt x="665" y="1"/>
                    <a:pt x="641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68;p16">
              <a:extLst>
                <a:ext uri="{FF2B5EF4-FFF2-40B4-BE49-F238E27FC236}">
                  <a16:creationId xmlns:a16="http://schemas.microsoft.com/office/drawing/2014/main" id="{C4257A3B-F0FD-80EF-B575-CAA94527C010}"/>
                </a:ext>
              </a:extLst>
            </p:cNvPr>
            <p:cNvSpPr/>
            <p:nvPr/>
          </p:nvSpPr>
          <p:spPr>
            <a:xfrm>
              <a:off x="2051475" y="779125"/>
              <a:ext cx="14625" cy="3875"/>
            </a:xfrm>
            <a:custGeom>
              <a:avLst/>
              <a:gdLst/>
              <a:ahLst/>
              <a:cxnLst/>
              <a:rect l="l" t="t" r="r" b="b"/>
              <a:pathLst>
                <a:path w="585" h="155" extrusionOk="0">
                  <a:moveTo>
                    <a:pt x="576" y="1"/>
                  </a:moveTo>
                  <a:cubicBezTo>
                    <a:pt x="575" y="1"/>
                    <a:pt x="575" y="1"/>
                    <a:pt x="575" y="1"/>
                  </a:cubicBezTo>
                  <a:cubicBezTo>
                    <a:pt x="482" y="14"/>
                    <a:pt x="389" y="41"/>
                    <a:pt x="297" y="62"/>
                  </a:cubicBezTo>
                  <a:cubicBezTo>
                    <a:pt x="202" y="84"/>
                    <a:pt x="106" y="106"/>
                    <a:pt x="12" y="134"/>
                  </a:cubicBezTo>
                  <a:cubicBezTo>
                    <a:pt x="1" y="138"/>
                    <a:pt x="4" y="154"/>
                    <a:pt x="15" y="154"/>
                  </a:cubicBezTo>
                  <a:cubicBezTo>
                    <a:pt x="16" y="154"/>
                    <a:pt x="17" y="154"/>
                    <a:pt x="18" y="154"/>
                  </a:cubicBezTo>
                  <a:cubicBezTo>
                    <a:pt x="113" y="136"/>
                    <a:pt x="205" y="113"/>
                    <a:pt x="299" y="90"/>
                  </a:cubicBezTo>
                  <a:cubicBezTo>
                    <a:pt x="392" y="66"/>
                    <a:pt x="487" y="49"/>
                    <a:pt x="577" y="16"/>
                  </a:cubicBezTo>
                  <a:cubicBezTo>
                    <a:pt x="584" y="14"/>
                    <a:pt x="583" y="1"/>
                    <a:pt x="576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69;p16">
              <a:extLst>
                <a:ext uri="{FF2B5EF4-FFF2-40B4-BE49-F238E27FC236}">
                  <a16:creationId xmlns:a16="http://schemas.microsoft.com/office/drawing/2014/main" id="{300FD3C9-667B-2716-D6D5-B3C50D44D1BE}"/>
                </a:ext>
              </a:extLst>
            </p:cNvPr>
            <p:cNvSpPr/>
            <p:nvPr/>
          </p:nvSpPr>
          <p:spPr>
            <a:xfrm>
              <a:off x="2086200" y="841450"/>
              <a:ext cx="22225" cy="2075"/>
            </a:xfrm>
            <a:custGeom>
              <a:avLst/>
              <a:gdLst/>
              <a:ahLst/>
              <a:cxnLst/>
              <a:rect l="l" t="t" r="r" b="b"/>
              <a:pathLst>
                <a:path w="889" h="83" extrusionOk="0">
                  <a:moveTo>
                    <a:pt x="751" y="0"/>
                  </a:moveTo>
                  <a:cubicBezTo>
                    <a:pt x="748" y="0"/>
                    <a:pt x="747" y="4"/>
                    <a:pt x="750" y="5"/>
                  </a:cubicBezTo>
                  <a:lnTo>
                    <a:pt x="750" y="4"/>
                  </a:lnTo>
                  <a:cubicBezTo>
                    <a:pt x="772" y="8"/>
                    <a:pt x="793" y="13"/>
                    <a:pt x="815" y="18"/>
                  </a:cubicBezTo>
                  <a:lnTo>
                    <a:pt x="815" y="18"/>
                  </a:lnTo>
                  <a:cubicBezTo>
                    <a:pt x="802" y="18"/>
                    <a:pt x="790" y="18"/>
                    <a:pt x="777" y="18"/>
                  </a:cubicBezTo>
                  <a:cubicBezTo>
                    <a:pt x="664" y="18"/>
                    <a:pt x="549" y="29"/>
                    <a:pt x="437" y="33"/>
                  </a:cubicBezTo>
                  <a:cubicBezTo>
                    <a:pt x="296" y="40"/>
                    <a:pt x="150" y="35"/>
                    <a:pt x="11" y="60"/>
                  </a:cubicBezTo>
                  <a:cubicBezTo>
                    <a:pt x="0" y="62"/>
                    <a:pt x="4" y="78"/>
                    <a:pt x="13" y="78"/>
                  </a:cubicBezTo>
                  <a:cubicBezTo>
                    <a:pt x="49" y="81"/>
                    <a:pt x="85" y="83"/>
                    <a:pt x="121" y="83"/>
                  </a:cubicBezTo>
                  <a:cubicBezTo>
                    <a:pt x="232" y="83"/>
                    <a:pt x="344" y="70"/>
                    <a:pt x="455" y="65"/>
                  </a:cubicBezTo>
                  <a:cubicBezTo>
                    <a:pt x="595" y="58"/>
                    <a:pt x="740" y="61"/>
                    <a:pt x="880" y="37"/>
                  </a:cubicBezTo>
                  <a:cubicBezTo>
                    <a:pt x="889" y="35"/>
                    <a:pt x="886" y="22"/>
                    <a:pt x="878" y="22"/>
                  </a:cubicBezTo>
                  <a:cubicBezTo>
                    <a:pt x="878" y="22"/>
                    <a:pt x="878" y="22"/>
                    <a:pt x="878" y="22"/>
                  </a:cubicBezTo>
                  <a:lnTo>
                    <a:pt x="878" y="22"/>
                  </a:lnTo>
                  <a:lnTo>
                    <a:pt x="878" y="21"/>
                  </a:lnTo>
                  <a:cubicBezTo>
                    <a:pt x="871" y="21"/>
                    <a:pt x="863" y="20"/>
                    <a:pt x="856" y="20"/>
                  </a:cubicBezTo>
                  <a:lnTo>
                    <a:pt x="856" y="20"/>
                  </a:lnTo>
                  <a:cubicBezTo>
                    <a:pt x="821" y="16"/>
                    <a:pt x="785" y="9"/>
                    <a:pt x="751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70;p16">
              <a:extLst>
                <a:ext uri="{FF2B5EF4-FFF2-40B4-BE49-F238E27FC236}">
                  <a16:creationId xmlns:a16="http://schemas.microsoft.com/office/drawing/2014/main" id="{215045DF-C9A4-6E9E-CF5A-37818EAB034D}"/>
                </a:ext>
              </a:extLst>
            </p:cNvPr>
            <p:cNvSpPr/>
            <p:nvPr/>
          </p:nvSpPr>
          <p:spPr>
            <a:xfrm>
              <a:off x="2102025" y="857125"/>
              <a:ext cx="12425" cy="1800"/>
            </a:xfrm>
            <a:custGeom>
              <a:avLst/>
              <a:gdLst/>
              <a:ahLst/>
              <a:cxnLst/>
              <a:rect l="l" t="t" r="r" b="b"/>
              <a:pathLst>
                <a:path w="497" h="72" extrusionOk="0">
                  <a:moveTo>
                    <a:pt x="452" y="1"/>
                  </a:moveTo>
                  <a:cubicBezTo>
                    <a:pt x="442" y="1"/>
                    <a:pt x="431" y="3"/>
                    <a:pt x="420" y="4"/>
                  </a:cubicBezTo>
                  <a:lnTo>
                    <a:pt x="366" y="9"/>
                  </a:lnTo>
                  <a:lnTo>
                    <a:pt x="246" y="20"/>
                  </a:lnTo>
                  <a:cubicBezTo>
                    <a:pt x="168" y="27"/>
                    <a:pt x="91" y="36"/>
                    <a:pt x="13" y="48"/>
                  </a:cubicBezTo>
                  <a:cubicBezTo>
                    <a:pt x="1" y="50"/>
                    <a:pt x="3" y="71"/>
                    <a:pt x="15" y="71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96" y="68"/>
                    <a:pt x="176" y="61"/>
                    <a:pt x="256" y="53"/>
                  </a:cubicBezTo>
                  <a:lnTo>
                    <a:pt x="374" y="40"/>
                  </a:lnTo>
                  <a:lnTo>
                    <a:pt x="430" y="35"/>
                  </a:lnTo>
                  <a:cubicBezTo>
                    <a:pt x="449" y="32"/>
                    <a:pt x="468" y="27"/>
                    <a:pt x="488" y="21"/>
                  </a:cubicBezTo>
                  <a:cubicBezTo>
                    <a:pt x="496" y="18"/>
                    <a:pt x="495" y="4"/>
                    <a:pt x="486" y="4"/>
                  </a:cubicBezTo>
                  <a:lnTo>
                    <a:pt x="486" y="5"/>
                  </a:lnTo>
                  <a:cubicBezTo>
                    <a:pt x="474" y="4"/>
                    <a:pt x="464" y="1"/>
                    <a:pt x="452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71;p16">
              <a:extLst>
                <a:ext uri="{FF2B5EF4-FFF2-40B4-BE49-F238E27FC236}">
                  <a16:creationId xmlns:a16="http://schemas.microsoft.com/office/drawing/2014/main" id="{AA23B9E0-DC73-BD6B-5F47-9786F8BE2792}"/>
                </a:ext>
              </a:extLst>
            </p:cNvPr>
            <p:cNvSpPr/>
            <p:nvPr/>
          </p:nvSpPr>
          <p:spPr>
            <a:xfrm>
              <a:off x="2120375" y="890325"/>
              <a:ext cx="13650" cy="1525"/>
            </a:xfrm>
            <a:custGeom>
              <a:avLst/>
              <a:gdLst/>
              <a:ahLst/>
              <a:cxnLst/>
              <a:rect l="l" t="t" r="r" b="b"/>
              <a:pathLst>
                <a:path w="546" h="61" extrusionOk="0">
                  <a:moveTo>
                    <a:pt x="290" y="0"/>
                  </a:moveTo>
                  <a:cubicBezTo>
                    <a:pt x="282" y="0"/>
                    <a:pt x="275" y="0"/>
                    <a:pt x="268" y="0"/>
                  </a:cubicBezTo>
                  <a:cubicBezTo>
                    <a:pt x="224" y="1"/>
                    <a:pt x="180" y="5"/>
                    <a:pt x="136" y="9"/>
                  </a:cubicBezTo>
                  <a:cubicBezTo>
                    <a:pt x="116" y="11"/>
                    <a:pt x="95" y="13"/>
                    <a:pt x="73" y="16"/>
                  </a:cubicBezTo>
                  <a:cubicBezTo>
                    <a:pt x="52" y="17"/>
                    <a:pt x="32" y="23"/>
                    <a:pt x="12" y="30"/>
                  </a:cubicBezTo>
                  <a:cubicBezTo>
                    <a:pt x="1" y="38"/>
                    <a:pt x="4" y="56"/>
                    <a:pt x="17" y="60"/>
                  </a:cubicBezTo>
                  <a:cubicBezTo>
                    <a:pt x="21" y="60"/>
                    <a:pt x="26" y="61"/>
                    <a:pt x="31" y="61"/>
                  </a:cubicBezTo>
                  <a:cubicBezTo>
                    <a:pt x="47" y="61"/>
                    <a:pt x="63" y="59"/>
                    <a:pt x="79" y="56"/>
                  </a:cubicBezTo>
                  <a:cubicBezTo>
                    <a:pt x="98" y="54"/>
                    <a:pt x="117" y="52"/>
                    <a:pt x="136" y="49"/>
                  </a:cubicBezTo>
                  <a:cubicBezTo>
                    <a:pt x="180" y="44"/>
                    <a:pt x="224" y="42"/>
                    <a:pt x="268" y="40"/>
                  </a:cubicBezTo>
                  <a:cubicBezTo>
                    <a:pt x="289" y="39"/>
                    <a:pt x="309" y="39"/>
                    <a:pt x="330" y="39"/>
                  </a:cubicBezTo>
                  <a:cubicBezTo>
                    <a:pt x="395" y="39"/>
                    <a:pt x="461" y="42"/>
                    <a:pt x="526" y="47"/>
                  </a:cubicBezTo>
                  <a:cubicBezTo>
                    <a:pt x="526" y="47"/>
                    <a:pt x="527" y="47"/>
                    <a:pt x="527" y="47"/>
                  </a:cubicBezTo>
                  <a:cubicBezTo>
                    <a:pt x="542" y="47"/>
                    <a:pt x="545" y="21"/>
                    <a:pt x="530" y="18"/>
                  </a:cubicBezTo>
                  <a:cubicBezTo>
                    <a:pt x="450" y="6"/>
                    <a:pt x="370" y="0"/>
                    <a:pt x="290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72;p16">
              <a:extLst>
                <a:ext uri="{FF2B5EF4-FFF2-40B4-BE49-F238E27FC236}">
                  <a16:creationId xmlns:a16="http://schemas.microsoft.com/office/drawing/2014/main" id="{35DA358E-2E25-6535-A2A1-9959B0553180}"/>
                </a:ext>
              </a:extLst>
            </p:cNvPr>
            <p:cNvSpPr/>
            <p:nvPr/>
          </p:nvSpPr>
          <p:spPr>
            <a:xfrm>
              <a:off x="2132325" y="906625"/>
              <a:ext cx="9425" cy="1800"/>
            </a:xfrm>
            <a:custGeom>
              <a:avLst/>
              <a:gdLst/>
              <a:ahLst/>
              <a:cxnLst/>
              <a:rect l="l" t="t" r="r" b="b"/>
              <a:pathLst>
                <a:path w="377" h="72" extrusionOk="0">
                  <a:moveTo>
                    <a:pt x="351" y="0"/>
                  </a:moveTo>
                  <a:cubicBezTo>
                    <a:pt x="350" y="0"/>
                    <a:pt x="350" y="0"/>
                    <a:pt x="349" y="0"/>
                  </a:cubicBezTo>
                  <a:lnTo>
                    <a:pt x="175" y="18"/>
                  </a:lnTo>
                  <a:cubicBezTo>
                    <a:pt x="147" y="20"/>
                    <a:pt x="118" y="24"/>
                    <a:pt x="90" y="27"/>
                  </a:cubicBezTo>
                  <a:cubicBezTo>
                    <a:pt x="65" y="30"/>
                    <a:pt x="32" y="31"/>
                    <a:pt x="9" y="45"/>
                  </a:cubicBezTo>
                  <a:cubicBezTo>
                    <a:pt x="1" y="51"/>
                    <a:pt x="2" y="64"/>
                    <a:pt x="11" y="67"/>
                  </a:cubicBezTo>
                  <a:cubicBezTo>
                    <a:pt x="22" y="71"/>
                    <a:pt x="35" y="72"/>
                    <a:pt x="48" y="72"/>
                  </a:cubicBezTo>
                  <a:cubicBezTo>
                    <a:pt x="64" y="72"/>
                    <a:pt x="80" y="70"/>
                    <a:pt x="94" y="69"/>
                  </a:cubicBezTo>
                  <a:cubicBezTo>
                    <a:pt x="121" y="67"/>
                    <a:pt x="150" y="65"/>
                    <a:pt x="178" y="61"/>
                  </a:cubicBezTo>
                  <a:lnTo>
                    <a:pt x="349" y="44"/>
                  </a:lnTo>
                  <a:cubicBezTo>
                    <a:pt x="375" y="41"/>
                    <a:pt x="377" y="0"/>
                    <a:pt x="351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73;p16">
              <a:extLst>
                <a:ext uri="{FF2B5EF4-FFF2-40B4-BE49-F238E27FC236}">
                  <a16:creationId xmlns:a16="http://schemas.microsoft.com/office/drawing/2014/main" id="{DEDA21D5-B54E-A5C3-7E14-8D7C3FFDF803}"/>
                </a:ext>
              </a:extLst>
            </p:cNvPr>
            <p:cNvSpPr/>
            <p:nvPr/>
          </p:nvSpPr>
          <p:spPr>
            <a:xfrm>
              <a:off x="2159925" y="965400"/>
              <a:ext cx="11850" cy="1350"/>
            </a:xfrm>
            <a:custGeom>
              <a:avLst/>
              <a:gdLst/>
              <a:ahLst/>
              <a:cxnLst/>
              <a:rect l="l" t="t" r="r" b="b"/>
              <a:pathLst>
                <a:path w="474" h="54" extrusionOk="0">
                  <a:moveTo>
                    <a:pt x="139" y="1"/>
                  </a:moveTo>
                  <a:cubicBezTo>
                    <a:pt x="99" y="1"/>
                    <a:pt x="59" y="2"/>
                    <a:pt x="19" y="4"/>
                  </a:cubicBezTo>
                  <a:cubicBezTo>
                    <a:pt x="1" y="4"/>
                    <a:pt x="1" y="30"/>
                    <a:pt x="19" y="30"/>
                  </a:cubicBezTo>
                  <a:cubicBezTo>
                    <a:pt x="95" y="40"/>
                    <a:pt x="171" y="46"/>
                    <a:pt x="247" y="48"/>
                  </a:cubicBezTo>
                  <a:lnTo>
                    <a:pt x="360" y="53"/>
                  </a:lnTo>
                  <a:cubicBezTo>
                    <a:pt x="364" y="53"/>
                    <a:pt x="368" y="53"/>
                    <a:pt x="371" y="53"/>
                  </a:cubicBezTo>
                  <a:cubicBezTo>
                    <a:pt x="384" y="53"/>
                    <a:pt x="396" y="52"/>
                    <a:pt x="408" y="48"/>
                  </a:cubicBezTo>
                  <a:cubicBezTo>
                    <a:pt x="426" y="44"/>
                    <a:pt x="446" y="42"/>
                    <a:pt x="465" y="42"/>
                  </a:cubicBezTo>
                  <a:cubicBezTo>
                    <a:pt x="473" y="41"/>
                    <a:pt x="473" y="28"/>
                    <a:pt x="465" y="27"/>
                  </a:cubicBezTo>
                  <a:cubicBezTo>
                    <a:pt x="426" y="22"/>
                    <a:pt x="391" y="10"/>
                    <a:pt x="352" y="8"/>
                  </a:cubicBezTo>
                  <a:lnTo>
                    <a:pt x="242" y="4"/>
                  </a:lnTo>
                  <a:cubicBezTo>
                    <a:pt x="208" y="2"/>
                    <a:pt x="173" y="1"/>
                    <a:pt x="139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74;p16">
              <a:extLst>
                <a:ext uri="{FF2B5EF4-FFF2-40B4-BE49-F238E27FC236}">
                  <a16:creationId xmlns:a16="http://schemas.microsoft.com/office/drawing/2014/main" id="{CAC5273D-E514-CB21-FD83-8841036D2BCE}"/>
                </a:ext>
              </a:extLst>
            </p:cNvPr>
            <p:cNvSpPr/>
            <p:nvPr/>
          </p:nvSpPr>
          <p:spPr>
            <a:xfrm>
              <a:off x="2152775" y="977825"/>
              <a:ext cx="11775" cy="2250"/>
            </a:xfrm>
            <a:custGeom>
              <a:avLst/>
              <a:gdLst/>
              <a:ahLst/>
              <a:cxnLst/>
              <a:rect l="l" t="t" r="r" b="b"/>
              <a:pathLst>
                <a:path w="471" h="90" extrusionOk="0">
                  <a:moveTo>
                    <a:pt x="340" y="1"/>
                  </a:moveTo>
                  <a:cubicBezTo>
                    <a:pt x="301" y="1"/>
                    <a:pt x="262" y="3"/>
                    <a:pt x="224" y="8"/>
                  </a:cubicBezTo>
                  <a:cubicBezTo>
                    <a:pt x="187" y="12"/>
                    <a:pt x="151" y="19"/>
                    <a:pt x="115" y="26"/>
                  </a:cubicBezTo>
                  <a:cubicBezTo>
                    <a:pt x="83" y="34"/>
                    <a:pt x="37" y="41"/>
                    <a:pt x="11" y="62"/>
                  </a:cubicBezTo>
                  <a:cubicBezTo>
                    <a:pt x="0" y="72"/>
                    <a:pt x="10" y="89"/>
                    <a:pt x="23" y="89"/>
                  </a:cubicBezTo>
                  <a:cubicBezTo>
                    <a:pt x="40" y="88"/>
                    <a:pt x="58" y="85"/>
                    <a:pt x="74" y="78"/>
                  </a:cubicBezTo>
                  <a:cubicBezTo>
                    <a:pt x="92" y="73"/>
                    <a:pt x="112" y="69"/>
                    <a:pt x="130" y="65"/>
                  </a:cubicBezTo>
                  <a:cubicBezTo>
                    <a:pt x="164" y="56"/>
                    <a:pt x="198" y="50"/>
                    <a:pt x="233" y="44"/>
                  </a:cubicBezTo>
                  <a:cubicBezTo>
                    <a:pt x="300" y="34"/>
                    <a:pt x="366" y="29"/>
                    <a:pt x="434" y="29"/>
                  </a:cubicBezTo>
                  <a:cubicBezTo>
                    <a:pt x="441" y="29"/>
                    <a:pt x="448" y="29"/>
                    <a:pt x="456" y="29"/>
                  </a:cubicBezTo>
                  <a:cubicBezTo>
                    <a:pt x="471" y="29"/>
                    <a:pt x="470" y="9"/>
                    <a:pt x="456" y="8"/>
                  </a:cubicBezTo>
                  <a:cubicBezTo>
                    <a:pt x="417" y="3"/>
                    <a:pt x="379" y="1"/>
                    <a:pt x="340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75;p16">
              <a:extLst>
                <a:ext uri="{FF2B5EF4-FFF2-40B4-BE49-F238E27FC236}">
                  <a16:creationId xmlns:a16="http://schemas.microsoft.com/office/drawing/2014/main" id="{9DEEBA96-6353-B22D-F4AA-2A1940548288}"/>
                </a:ext>
              </a:extLst>
            </p:cNvPr>
            <p:cNvSpPr/>
            <p:nvPr/>
          </p:nvSpPr>
          <p:spPr>
            <a:xfrm>
              <a:off x="2021100" y="960125"/>
              <a:ext cx="1575" cy="17450"/>
            </a:xfrm>
            <a:custGeom>
              <a:avLst/>
              <a:gdLst/>
              <a:ahLst/>
              <a:cxnLst/>
              <a:rect l="l" t="t" r="r" b="b"/>
              <a:pathLst>
                <a:path w="63" h="698" extrusionOk="0">
                  <a:moveTo>
                    <a:pt x="34" y="1"/>
                  </a:moveTo>
                  <a:cubicBezTo>
                    <a:pt x="31" y="1"/>
                    <a:pt x="27" y="3"/>
                    <a:pt x="27" y="7"/>
                  </a:cubicBezTo>
                  <a:cubicBezTo>
                    <a:pt x="10" y="123"/>
                    <a:pt x="0" y="238"/>
                    <a:pt x="0" y="355"/>
                  </a:cubicBezTo>
                  <a:cubicBezTo>
                    <a:pt x="0" y="412"/>
                    <a:pt x="1" y="470"/>
                    <a:pt x="4" y="528"/>
                  </a:cubicBezTo>
                  <a:cubicBezTo>
                    <a:pt x="8" y="579"/>
                    <a:pt x="3" y="645"/>
                    <a:pt x="28" y="692"/>
                  </a:cubicBezTo>
                  <a:cubicBezTo>
                    <a:pt x="30" y="696"/>
                    <a:pt x="34" y="698"/>
                    <a:pt x="38" y="698"/>
                  </a:cubicBezTo>
                  <a:cubicBezTo>
                    <a:pt x="42" y="698"/>
                    <a:pt x="47" y="695"/>
                    <a:pt x="49" y="689"/>
                  </a:cubicBezTo>
                  <a:cubicBezTo>
                    <a:pt x="62" y="639"/>
                    <a:pt x="46" y="578"/>
                    <a:pt x="43" y="528"/>
                  </a:cubicBezTo>
                  <a:cubicBezTo>
                    <a:pt x="39" y="470"/>
                    <a:pt x="36" y="412"/>
                    <a:pt x="35" y="355"/>
                  </a:cubicBezTo>
                  <a:cubicBezTo>
                    <a:pt x="34" y="239"/>
                    <a:pt x="35" y="124"/>
                    <a:pt x="44" y="9"/>
                  </a:cubicBezTo>
                  <a:cubicBezTo>
                    <a:pt x="44" y="4"/>
                    <a:pt x="39" y="1"/>
                    <a:pt x="34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76;p16">
              <a:extLst>
                <a:ext uri="{FF2B5EF4-FFF2-40B4-BE49-F238E27FC236}">
                  <a16:creationId xmlns:a16="http://schemas.microsoft.com/office/drawing/2014/main" id="{2B396FCC-F4FB-0C78-A814-0BAF487D8A44}"/>
                </a:ext>
              </a:extLst>
            </p:cNvPr>
            <p:cNvSpPr/>
            <p:nvPr/>
          </p:nvSpPr>
          <p:spPr>
            <a:xfrm>
              <a:off x="2042425" y="978625"/>
              <a:ext cx="4550" cy="19850"/>
            </a:xfrm>
            <a:custGeom>
              <a:avLst/>
              <a:gdLst/>
              <a:ahLst/>
              <a:cxnLst/>
              <a:rect l="l" t="t" r="r" b="b"/>
              <a:pathLst>
                <a:path w="182" h="794" extrusionOk="0">
                  <a:moveTo>
                    <a:pt x="165" y="1"/>
                  </a:moveTo>
                  <a:cubicBezTo>
                    <a:pt x="160" y="1"/>
                    <a:pt x="156" y="2"/>
                    <a:pt x="154" y="7"/>
                  </a:cubicBezTo>
                  <a:cubicBezTo>
                    <a:pt x="90" y="125"/>
                    <a:pt x="47" y="253"/>
                    <a:pt x="28" y="385"/>
                  </a:cubicBezTo>
                  <a:cubicBezTo>
                    <a:pt x="8" y="514"/>
                    <a:pt x="0" y="650"/>
                    <a:pt x="24" y="779"/>
                  </a:cubicBezTo>
                  <a:cubicBezTo>
                    <a:pt x="26" y="789"/>
                    <a:pt x="34" y="794"/>
                    <a:pt x="43" y="794"/>
                  </a:cubicBezTo>
                  <a:cubicBezTo>
                    <a:pt x="54" y="794"/>
                    <a:pt x="66" y="787"/>
                    <a:pt x="64" y="773"/>
                  </a:cubicBezTo>
                  <a:cubicBezTo>
                    <a:pt x="54" y="642"/>
                    <a:pt x="48" y="515"/>
                    <a:pt x="70" y="383"/>
                  </a:cubicBezTo>
                  <a:cubicBezTo>
                    <a:pt x="89" y="256"/>
                    <a:pt x="131" y="135"/>
                    <a:pt x="178" y="17"/>
                  </a:cubicBezTo>
                  <a:cubicBezTo>
                    <a:pt x="181" y="7"/>
                    <a:pt x="173" y="1"/>
                    <a:pt x="165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77;p16">
              <a:extLst>
                <a:ext uri="{FF2B5EF4-FFF2-40B4-BE49-F238E27FC236}">
                  <a16:creationId xmlns:a16="http://schemas.microsoft.com/office/drawing/2014/main" id="{F853DCFF-9EAA-67DC-34F0-271637A3F441}"/>
                </a:ext>
              </a:extLst>
            </p:cNvPr>
            <p:cNvSpPr/>
            <p:nvPr/>
          </p:nvSpPr>
          <p:spPr>
            <a:xfrm>
              <a:off x="2053725" y="986375"/>
              <a:ext cx="1975" cy="13350"/>
            </a:xfrm>
            <a:custGeom>
              <a:avLst/>
              <a:gdLst/>
              <a:ahLst/>
              <a:cxnLst/>
              <a:rect l="l" t="t" r="r" b="b"/>
              <a:pathLst>
                <a:path w="79" h="534" extrusionOk="0">
                  <a:moveTo>
                    <a:pt x="60" y="1"/>
                  </a:moveTo>
                  <a:cubicBezTo>
                    <a:pt x="55" y="1"/>
                    <a:pt x="49" y="3"/>
                    <a:pt x="46" y="10"/>
                  </a:cubicBezTo>
                  <a:cubicBezTo>
                    <a:pt x="18" y="95"/>
                    <a:pt x="1" y="183"/>
                    <a:pt x="1" y="272"/>
                  </a:cubicBezTo>
                  <a:cubicBezTo>
                    <a:pt x="0" y="316"/>
                    <a:pt x="5" y="360"/>
                    <a:pt x="12" y="404"/>
                  </a:cubicBezTo>
                  <a:cubicBezTo>
                    <a:pt x="19" y="443"/>
                    <a:pt x="27" y="494"/>
                    <a:pt x="51" y="528"/>
                  </a:cubicBezTo>
                  <a:cubicBezTo>
                    <a:pt x="53" y="532"/>
                    <a:pt x="58" y="533"/>
                    <a:pt x="62" y="533"/>
                  </a:cubicBezTo>
                  <a:cubicBezTo>
                    <a:pt x="69" y="533"/>
                    <a:pt x="75" y="529"/>
                    <a:pt x="74" y="521"/>
                  </a:cubicBezTo>
                  <a:cubicBezTo>
                    <a:pt x="72" y="502"/>
                    <a:pt x="68" y="483"/>
                    <a:pt x="62" y="464"/>
                  </a:cubicBezTo>
                  <a:cubicBezTo>
                    <a:pt x="58" y="444"/>
                    <a:pt x="54" y="423"/>
                    <a:pt x="50" y="402"/>
                  </a:cubicBezTo>
                  <a:cubicBezTo>
                    <a:pt x="42" y="360"/>
                    <a:pt x="38" y="316"/>
                    <a:pt x="37" y="272"/>
                  </a:cubicBezTo>
                  <a:cubicBezTo>
                    <a:pt x="35" y="185"/>
                    <a:pt x="47" y="100"/>
                    <a:pt x="74" y="19"/>
                  </a:cubicBezTo>
                  <a:cubicBezTo>
                    <a:pt x="78" y="8"/>
                    <a:pt x="69" y="1"/>
                    <a:pt x="60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78;p16">
              <a:extLst>
                <a:ext uri="{FF2B5EF4-FFF2-40B4-BE49-F238E27FC236}">
                  <a16:creationId xmlns:a16="http://schemas.microsoft.com/office/drawing/2014/main" id="{B1C65EF0-149E-C1CB-6056-33F8D1CEA351}"/>
                </a:ext>
              </a:extLst>
            </p:cNvPr>
            <p:cNvSpPr/>
            <p:nvPr/>
          </p:nvSpPr>
          <p:spPr>
            <a:xfrm>
              <a:off x="1946925" y="921775"/>
              <a:ext cx="6700" cy="23575"/>
            </a:xfrm>
            <a:custGeom>
              <a:avLst/>
              <a:gdLst/>
              <a:ahLst/>
              <a:cxnLst/>
              <a:rect l="l" t="t" r="r" b="b"/>
              <a:pathLst>
                <a:path w="268" h="943" extrusionOk="0">
                  <a:moveTo>
                    <a:pt x="19" y="1"/>
                  </a:moveTo>
                  <a:cubicBezTo>
                    <a:pt x="12" y="1"/>
                    <a:pt x="6" y="5"/>
                    <a:pt x="6" y="14"/>
                  </a:cubicBezTo>
                  <a:lnTo>
                    <a:pt x="7" y="14"/>
                  </a:lnTo>
                  <a:cubicBezTo>
                    <a:pt x="0" y="179"/>
                    <a:pt x="18" y="343"/>
                    <a:pt x="59" y="502"/>
                  </a:cubicBezTo>
                  <a:cubicBezTo>
                    <a:pt x="80" y="580"/>
                    <a:pt x="105" y="658"/>
                    <a:pt x="136" y="733"/>
                  </a:cubicBezTo>
                  <a:cubicBezTo>
                    <a:pt x="165" y="803"/>
                    <a:pt x="195" y="883"/>
                    <a:pt x="247" y="939"/>
                  </a:cubicBezTo>
                  <a:cubicBezTo>
                    <a:pt x="250" y="941"/>
                    <a:pt x="252" y="942"/>
                    <a:pt x="255" y="942"/>
                  </a:cubicBezTo>
                  <a:cubicBezTo>
                    <a:pt x="261" y="942"/>
                    <a:pt x="268" y="936"/>
                    <a:pt x="266" y="929"/>
                  </a:cubicBezTo>
                  <a:cubicBezTo>
                    <a:pt x="242" y="852"/>
                    <a:pt x="196" y="781"/>
                    <a:pt x="165" y="708"/>
                  </a:cubicBezTo>
                  <a:cubicBezTo>
                    <a:pt x="136" y="638"/>
                    <a:pt x="113" y="566"/>
                    <a:pt x="93" y="492"/>
                  </a:cubicBezTo>
                  <a:cubicBezTo>
                    <a:pt x="52" y="336"/>
                    <a:pt x="31" y="176"/>
                    <a:pt x="33" y="14"/>
                  </a:cubicBezTo>
                  <a:cubicBezTo>
                    <a:pt x="33" y="5"/>
                    <a:pt x="26" y="1"/>
                    <a:pt x="19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79;p16">
              <a:extLst>
                <a:ext uri="{FF2B5EF4-FFF2-40B4-BE49-F238E27FC236}">
                  <a16:creationId xmlns:a16="http://schemas.microsoft.com/office/drawing/2014/main" id="{A7A15B14-E363-6B4A-8554-6DDFE35C9CB4}"/>
                </a:ext>
              </a:extLst>
            </p:cNvPr>
            <p:cNvSpPr/>
            <p:nvPr/>
          </p:nvSpPr>
          <p:spPr>
            <a:xfrm>
              <a:off x="1962650" y="932300"/>
              <a:ext cx="5450" cy="19350"/>
            </a:xfrm>
            <a:custGeom>
              <a:avLst/>
              <a:gdLst/>
              <a:ahLst/>
              <a:cxnLst/>
              <a:rect l="l" t="t" r="r" b="b"/>
              <a:pathLst>
                <a:path w="218" h="774" extrusionOk="0">
                  <a:moveTo>
                    <a:pt x="6" y="1"/>
                  </a:moveTo>
                  <a:cubicBezTo>
                    <a:pt x="3" y="1"/>
                    <a:pt x="0" y="2"/>
                    <a:pt x="0" y="5"/>
                  </a:cubicBezTo>
                  <a:cubicBezTo>
                    <a:pt x="12" y="140"/>
                    <a:pt x="35" y="272"/>
                    <a:pt x="68" y="403"/>
                  </a:cubicBezTo>
                  <a:cubicBezTo>
                    <a:pt x="87" y="468"/>
                    <a:pt x="106" y="533"/>
                    <a:pt x="127" y="597"/>
                  </a:cubicBezTo>
                  <a:cubicBezTo>
                    <a:pt x="148" y="655"/>
                    <a:pt x="164" y="723"/>
                    <a:pt x="202" y="771"/>
                  </a:cubicBezTo>
                  <a:cubicBezTo>
                    <a:pt x="204" y="773"/>
                    <a:pt x="206" y="773"/>
                    <a:pt x="208" y="773"/>
                  </a:cubicBezTo>
                  <a:cubicBezTo>
                    <a:pt x="213" y="773"/>
                    <a:pt x="218" y="767"/>
                    <a:pt x="217" y="762"/>
                  </a:cubicBezTo>
                  <a:cubicBezTo>
                    <a:pt x="209" y="700"/>
                    <a:pt x="171" y="637"/>
                    <a:pt x="150" y="577"/>
                  </a:cubicBezTo>
                  <a:cubicBezTo>
                    <a:pt x="128" y="515"/>
                    <a:pt x="108" y="452"/>
                    <a:pt x="91" y="389"/>
                  </a:cubicBezTo>
                  <a:cubicBezTo>
                    <a:pt x="56" y="263"/>
                    <a:pt x="29" y="134"/>
                    <a:pt x="11" y="4"/>
                  </a:cubicBezTo>
                  <a:cubicBezTo>
                    <a:pt x="10" y="2"/>
                    <a:pt x="8" y="1"/>
                    <a:pt x="6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80;p16">
              <a:extLst>
                <a:ext uri="{FF2B5EF4-FFF2-40B4-BE49-F238E27FC236}">
                  <a16:creationId xmlns:a16="http://schemas.microsoft.com/office/drawing/2014/main" id="{367C3D0B-785D-222E-24DF-B82DD24F0AB3}"/>
                </a:ext>
              </a:extLst>
            </p:cNvPr>
            <p:cNvSpPr/>
            <p:nvPr/>
          </p:nvSpPr>
          <p:spPr>
            <a:xfrm>
              <a:off x="1871150" y="847325"/>
              <a:ext cx="1950" cy="27725"/>
            </a:xfrm>
            <a:custGeom>
              <a:avLst/>
              <a:gdLst/>
              <a:ahLst/>
              <a:cxnLst/>
              <a:rect l="l" t="t" r="r" b="b"/>
              <a:pathLst>
                <a:path w="78" h="1109" extrusionOk="0">
                  <a:moveTo>
                    <a:pt x="65" y="1"/>
                  </a:moveTo>
                  <a:cubicBezTo>
                    <a:pt x="59" y="1"/>
                    <a:pt x="52" y="5"/>
                    <a:pt x="51" y="13"/>
                  </a:cubicBezTo>
                  <a:lnTo>
                    <a:pt x="51" y="12"/>
                  </a:lnTo>
                  <a:cubicBezTo>
                    <a:pt x="27" y="195"/>
                    <a:pt x="14" y="379"/>
                    <a:pt x="10" y="563"/>
                  </a:cubicBezTo>
                  <a:cubicBezTo>
                    <a:pt x="6" y="740"/>
                    <a:pt x="1" y="921"/>
                    <a:pt x="26" y="1097"/>
                  </a:cubicBezTo>
                  <a:cubicBezTo>
                    <a:pt x="28" y="1105"/>
                    <a:pt x="34" y="1109"/>
                    <a:pt x="40" y="1109"/>
                  </a:cubicBezTo>
                  <a:cubicBezTo>
                    <a:pt x="49" y="1109"/>
                    <a:pt x="57" y="1103"/>
                    <a:pt x="57" y="1093"/>
                  </a:cubicBezTo>
                  <a:cubicBezTo>
                    <a:pt x="65" y="913"/>
                    <a:pt x="53" y="733"/>
                    <a:pt x="56" y="553"/>
                  </a:cubicBezTo>
                  <a:cubicBezTo>
                    <a:pt x="59" y="373"/>
                    <a:pt x="67" y="193"/>
                    <a:pt x="77" y="13"/>
                  </a:cubicBezTo>
                  <a:cubicBezTo>
                    <a:pt x="77" y="5"/>
                    <a:pt x="71" y="1"/>
                    <a:pt x="65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81;p16">
              <a:extLst>
                <a:ext uri="{FF2B5EF4-FFF2-40B4-BE49-F238E27FC236}">
                  <a16:creationId xmlns:a16="http://schemas.microsoft.com/office/drawing/2014/main" id="{C42797CC-8B99-D545-6403-1BEDE65C1025}"/>
                </a:ext>
              </a:extLst>
            </p:cNvPr>
            <p:cNvSpPr/>
            <p:nvPr/>
          </p:nvSpPr>
          <p:spPr>
            <a:xfrm>
              <a:off x="1883025" y="848900"/>
              <a:ext cx="3625" cy="32450"/>
            </a:xfrm>
            <a:custGeom>
              <a:avLst/>
              <a:gdLst/>
              <a:ahLst/>
              <a:cxnLst/>
              <a:rect l="l" t="t" r="r" b="b"/>
              <a:pathLst>
                <a:path w="145" h="1298" extrusionOk="0">
                  <a:moveTo>
                    <a:pt x="115" y="1270"/>
                  </a:moveTo>
                  <a:lnTo>
                    <a:pt x="115" y="1270"/>
                  </a:lnTo>
                  <a:cubicBezTo>
                    <a:pt x="115" y="1270"/>
                    <a:pt x="115" y="1270"/>
                    <a:pt x="115" y="1270"/>
                  </a:cubicBezTo>
                  <a:lnTo>
                    <a:pt x="115" y="1270"/>
                  </a:lnTo>
                  <a:cubicBezTo>
                    <a:pt x="115" y="1270"/>
                    <a:pt x="115" y="1270"/>
                    <a:pt x="115" y="1270"/>
                  </a:cubicBezTo>
                  <a:close/>
                  <a:moveTo>
                    <a:pt x="6" y="1"/>
                  </a:moveTo>
                  <a:cubicBezTo>
                    <a:pt x="4" y="1"/>
                    <a:pt x="1" y="2"/>
                    <a:pt x="1" y="6"/>
                  </a:cubicBezTo>
                  <a:cubicBezTo>
                    <a:pt x="11" y="317"/>
                    <a:pt x="35" y="628"/>
                    <a:pt x="55" y="939"/>
                  </a:cubicBezTo>
                  <a:cubicBezTo>
                    <a:pt x="59" y="1014"/>
                    <a:pt x="64" y="1090"/>
                    <a:pt x="69" y="1166"/>
                  </a:cubicBezTo>
                  <a:cubicBezTo>
                    <a:pt x="71" y="1199"/>
                    <a:pt x="61" y="1267"/>
                    <a:pt x="92" y="1292"/>
                  </a:cubicBezTo>
                  <a:cubicBezTo>
                    <a:pt x="96" y="1296"/>
                    <a:pt x="100" y="1298"/>
                    <a:pt x="104" y="1298"/>
                  </a:cubicBezTo>
                  <a:cubicBezTo>
                    <a:pt x="123" y="1298"/>
                    <a:pt x="144" y="1265"/>
                    <a:pt x="123" y="1253"/>
                  </a:cubicBezTo>
                  <a:cubicBezTo>
                    <a:pt x="122" y="1252"/>
                    <a:pt x="120" y="1252"/>
                    <a:pt x="119" y="1252"/>
                  </a:cubicBezTo>
                  <a:cubicBezTo>
                    <a:pt x="116" y="1252"/>
                    <a:pt x="114" y="1253"/>
                    <a:pt x="113" y="1254"/>
                  </a:cubicBezTo>
                  <a:lnTo>
                    <a:pt x="109" y="1257"/>
                  </a:lnTo>
                  <a:lnTo>
                    <a:pt x="109" y="1257"/>
                  </a:lnTo>
                  <a:cubicBezTo>
                    <a:pt x="95" y="1200"/>
                    <a:pt x="82" y="977"/>
                    <a:pt x="81" y="952"/>
                  </a:cubicBezTo>
                  <a:lnTo>
                    <a:pt x="60" y="636"/>
                  </a:lnTo>
                  <a:cubicBezTo>
                    <a:pt x="46" y="426"/>
                    <a:pt x="33" y="216"/>
                    <a:pt x="12" y="6"/>
                  </a:cubicBezTo>
                  <a:cubicBezTo>
                    <a:pt x="12" y="2"/>
                    <a:pt x="9" y="1"/>
                    <a:pt x="6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82;p16">
              <a:extLst>
                <a:ext uri="{FF2B5EF4-FFF2-40B4-BE49-F238E27FC236}">
                  <a16:creationId xmlns:a16="http://schemas.microsoft.com/office/drawing/2014/main" id="{C1F747CD-AF19-3027-6E22-9C92F88CA19F}"/>
                </a:ext>
              </a:extLst>
            </p:cNvPr>
            <p:cNvSpPr/>
            <p:nvPr/>
          </p:nvSpPr>
          <p:spPr>
            <a:xfrm>
              <a:off x="1924250" y="875200"/>
              <a:ext cx="2525" cy="26675"/>
            </a:xfrm>
            <a:custGeom>
              <a:avLst/>
              <a:gdLst/>
              <a:ahLst/>
              <a:cxnLst/>
              <a:rect l="l" t="t" r="r" b="b"/>
              <a:pathLst>
                <a:path w="101" h="1067" extrusionOk="0">
                  <a:moveTo>
                    <a:pt x="44" y="1"/>
                  </a:moveTo>
                  <a:cubicBezTo>
                    <a:pt x="41" y="1"/>
                    <a:pt x="39" y="2"/>
                    <a:pt x="38" y="6"/>
                  </a:cubicBezTo>
                  <a:cubicBezTo>
                    <a:pt x="12" y="179"/>
                    <a:pt x="1" y="355"/>
                    <a:pt x="6" y="530"/>
                  </a:cubicBezTo>
                  <a:cubicBezTo>
                    <a:pt x="12" y="704"/>
                    <a:pt x="23" y="885"/>
                    <a:pt x="64" y="1054"/>
                  </a:cubicBezTo>
                  <a:cubicBezTo>
                    <a:pt x="66" y="1063"/>
                    <a:pt x="74" y="1067"/>
                    <a:pt x="82" y="1067"/>
                  </a:cubicBezTo>
                  <a:cubicBezTo>
                    <a:pt x="91" y="1067"/>
                    <a:pt x="100" y="1061"/>
                    <a:pt x="99" y="1050"/>
                  </a:cubicBezTo>
                  <a:cubicBezTo>
                    <a:pt x="77" y="876"/>
                    <a:pt x="48" y="706"/>
                    <a:pt x="40" y="530"/>
                  </a:cubicBezTo>
                  <a:cubicBezTo>
                    <a:pt x="34" y="356"/>
                    <a:pt x="38" y="181"/>
                    <a:pt x="52" y="8"/>
                  </a:cubicBezTo>
                  <a:cubicBezTo>
                    <a:pt x="52" y="3"/>
                    <a:pt x="48" y="1"/>
                    <a:pt x="44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53309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67DEF-EFB8-DF2A-A680-AECADD8D9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333;p32">
            <a:extLst>
              <a:ext uri="{FF2B5EF4-FFF2-40B4-BE49-F238E27FC236}">
                <a16:creationId xmlns:a16="http://schemas.microsoft.com/office/drawing/2014/main" id="{D68B8A91-EC77-3F7C-85A4-ADACFDEAA672}"/>
              </a:ext>
            </a:extLst>
          </p:cNvPr>
          <p:cNvSpPr/>
          <p:nvPr/>
        </p:nvSpPr>
        <p:spPr>
          <a:xfrm>
            <a:off x="3447840" y="297520"/>
            <a:ext cx="678928" cy="517043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D78EE-44FE-05C6-5E2D-583D074BD87E}"/>
              </a:ext>
            </a:extLst>
          </p:cNvPr>
          <p:cNvSpPr txBox="1"/>
          <p:nvPr/>
        </p:nvSpPr>
        <p:spPr>
          <a:xfrm>
            <a:off x="1886249" y="181004"/>
            <a:ext cx="5371502" cy="75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4000" b="1" kern="100">
                <a:solidFill>
                  <a:srgbClr val="945045"/>
                </a:solidFill>
                <a:effectLst/>
                <a:latin typeface="Bahnschrift SemiBold Condensed" panose="020B0502040204020203" pitchFamily="34" charset="0"/>
                <a:ea typeface="Aptos" panose="020B0004020202020204" pitchFamily="34" charset="0"/>
                <a:cs typeface="Arial" panose="020B0604020202020204" pitchFamily="34" charset="0"/>
              </a:rPr>
              <a:t>Sub</a:t>
            </a:r>
            <a:r>
              <a:rPr lang="en-US" sz="4000" b="1" kern="100">
                <a:solidFill>
                  <a:srgbClr val="F7951E"/>
                </a:solidFill>
                <a:effectLst/>
                <a:latin typeface="Bahnschrift SemiBold Condensed" panose="020B0502040204020203" pitchFamily="34" charset="0"/>
                <a:ea typeface="Aptos" panose="020B0004020202020204" pitchFamily="34" charset="0"/>
                <a:cs typeface="Arial" panose="020B0604020202020204" pitchFamily="34" charset="0"/>
              </a:rPr>
              <a:t> Category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459D25-3EC3-5B9E-C673-C435F42A6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29" y="1187984"/>
            <a:ext cx="6295321" cy="3518923"/>
          </a:xfrm>
          <a:prstGeom prst="rect">
            <a:avLst/>
          </a:prstGeom>
        </p:spPr>
      </p:pic>
      <p:grpSp>
        <p:nvGrpSpPr>
          <p:cNvPr id="2" name="Google Shape;383;p16">
            <a:extLst>
              <a:ext uri="{FF2B5EF4-FFF2-40B4-BE49-F238E27FC236}">
                <a16:creationId xmlns:a16="http://schemas.microsoft.com/office/drawing/2014/main" id="{C37CDBB8-30D4-2520-038B-D7603A1B0956}"/>
              </a:ext>
            </a:extLst>
          </p:cNvPr>
          <p:cNvGrpSpPr/>
          <p:nvPr/>
        </p:nvGrpSpPr>
        <p:grpSpPr>
          <a:xfrm rot="11587677">
            <a:off x="7684274" y="3942701"/>
            <a:ext cx="2210395" cy="1252999"/>
            <a:chOff x="1726575" y="723625"/>
            <a:chExt cx="448600" cy="278775"/>
          </a:xfrm>
        </p:grpSpPr>
        <p:sp>
          <p:nvSpPr>
            <p:cNvPr id="3" name="Google Shape;384;p16">
              <a:extLst>
                <a:ext uri="{FF2B5EF4-FFF2-40B4-BE49-F238E27FC236}">
                  <a16:creationId xmlns:a16="http://schemas.microsoft.com/office/drawing/2014/main" id="{91D67D2F-BF0A-E72D-142E-E6FB03A6D19D}"/>
                </a:ext>
              </a:extLst>
            </p:cNvPr>
            <p:cNvSpPr/>
            <p:nvPr/>
          </p:nvSpPr>
          <p:spPr>
            <a:xfrm>
              <a:off x="1834175" y="723625"/>
              <a:ext cx="341000" cy="278775"/>
            </a:xfrm>
            <a:custGeom>
              <a:avLst/>
              <a:gdLst/>
              <a:ahLst/>
              <a:cxnLst/>
              <a:rect l="l" t="t" r="r" b="b"/>
              <a:pathLst>
                <a:path w="13640" h="11151" extrusionOk="0">
                  <a:moveTo>
                    <a:pt x="2568" y="288"/>
                  </a:moveTo>
                  <a:cubicBezTo>
                    <a:pt x="2266" y="366"/>
                    <a:pt x="1962" y="435"/>
                    <a:pt x="1657" y="495"/>
                  </a:cubicBezTo>
                  <a:lnTo>
                    <a:pt x="1657" y="495"/>
                  </a:lnTo>
                  <a:cubicBezTo>
                    <a:pt x="1958" y="412"/>
                    <a:pt x="2262" y="343"/>
                    <a:pt x="2568" y="288"/>
                  </a:cubicBezTo>
                  <a:close/>
                  <a:moveTo>
                    <a:pt x="4255" y="140"/>
                  </a:moveTo>
                  <a:cubicBezTo>
                    <a:pt x="4449" y="140"/>
                    <a:pt x="4644" y="146"/>
                    <a:pt x="4839" y="158"/>
                  </a:cubicBezTo>
                  <a:cubicBezTo>
                    <a:pt x="5408" y="192"/>
                    <a:pt x="5974" y="280"/>
                    <a:pt x="6529" y="419"/>
                  </a:cubicBezTo>
                  <a:cubicBezTo>
                    <a:pt x="6772" y="480"/>
                    <a:pt x="7055" y="532"/>
                    <a:pt x="7264" y="676"/>
                  </a:cubicBezTo>
                  <a:cubicBezTo>
                    <a:pt x="7380" y="756"/>
                    <a:pt x="7470" y="872"/>
                    <a:pt x="7463" y="1017"/>
                  </a:cubicBezTo>
                  <a:cubicBezTo>
                    <a:pt x="7458" y="1151"/>
                    <a:pt x="7380" y="1288"/>
                    <a:pt x="7233" y="1295"/>
                  </a:cubicBezTo>
                  <a:cubicBezTo>
                    <a:pt x="7203" y="1296"/>
                    <a:pt x="7194" y="1343"/>
                    <a:pt x="7226" y="1352"/>
                  </a:cubicBezTo>
                  <a:cubicBezTo>
                    <a:pt x="7796" y="1484"/>
                    <a:pt x="8387" y="1657"/>
                    <a:pt x="8898" y="1946"/>
                  </a:cubicBezTo>
                  <a:cubicBezTo>
                    <a:pt x="9133" y="2080"/>
                    <a:pt x="9379" y="2310"/>
                    <a:pt x="9270" y="2606"/>
                  </a:cubicBezTo>
                  <a:cubicBezTo>
                    <a:pt x="9183" y="2841"/>
                    <a:pt x="8933" y="2983"/>
                    <a:pt x="8724" y="3096"/>
                  </a:cubicBezTo>
                  <a:cubicBezTo>
                    <a:pt x="8701" y="3108"/>
                    <a:pt x="8711" y="3138"/>
                    <a:pt x="8730" y="3146"/>
                  </a:cubicBezTo>
                  <a:cubicBezTo>
                    <a:pt x="9338" y="3380"/>
                    <a:pt x="9896" y="3728"/>
                    <a:pt x="10372" y="4174"/>
                  </a:cubicBezTo>
                  <a:cubicBezTo>
                    <a:pt x="10603" y="4390"/>
                    <a:pt x="10814" y="4629"/>
                    <a:pt x="11000" y="4886"/>
                  </a:cubicBezTo>
                  <a:cubicBezTo>
                    <a:pt x="11095" y="5017"/>
                    <a:pt x="11189" y="5153"/>
                    <a:pt x="11264" y="5297"/>
                  </a:cubicBezTo>
                  <a:cubicBezTo>
                    <a:pt x="11361" y="5485"/>
                    <a:pt x="11420" y="5798"/>
                    <a:pt x="11155" y="5883"/>
                  </a:cubicBezTo>
                  <a:cubicBezTo>
                    <a:pt x="11120" y="5893"/>
                    <a:pt x="11120" y="5942"/>
                    <a:pt x="11155" y="5953"/>
                  </a:cubicBezTo>
                  <a:cubicBezTo>
                    <a:pt x="11645" y="6143"/>
                    <a:pt x="12036" y="6529"/>
                    <a:pt x="12230" y="7018"/>
                  </a:cubicBezTo>
                  <a:cubicBezTo>
                    <a:pt x="12324" y="7249"/>
                    <a:pt x="12370" y="7496"/>
                    <a:pt x="12366" y="7745"/>
                  </a:cubicBezTo>
                  <a:cubicBezTo>
                    <a:pt x="12363" y="7859"/>
                    <a:pt x="12339" y="7874"/>
                    <a:pt x="12431" y="7942"/>
                  </a:cubicBezTo>
                  <a:cubicBezTo>
                    <a:pt x="12547" y="8027"/>
                    <a:pt x="12658" y="8119"/>
                    <a:pt x="12764" y="8217"/>
                  </a:cubicBezTo>
                  <a:cubicBezTo>
                    <a:pt x="13148" y="8577"/>
                    <a:pt x="13481" y="9062"/>
                    <a:pt x="13481" y="9608"/>
                  </a:cubicBezTo>
                  <a:cubicBezTo>
                    <a:pt x="13481" y="10083"/>
                    <a:pt x="13236" y="10602"/>
                    <a:pt x="12766" y="10770"/>
                  </a:cubicBezTo>
                  <a:cubicBezTo>
                    <a:pt x="12649" y="10812"/>
                    <a:pt x="12533" y="10831"/>
                    <a:pt x="12417" y="10831"/>
                  </a:cubicBezTo>
                  <a:cubicBezTo>
                    <a:pt x="11873" y="10831"/>
                    <a:pt x="11353" y="10418"/>
                    <a:pt x="10960" y="10085"/>
                  </a:cubicBezTo>
                  <a:cubicBezTo>
                    <a:pt x="10952" y="10078"/>
                    <a:pt x="10942" y="10075"/>
                    <a:pt x="10932" y="10075"/>
                  </a:cubicBezTo>
                  <a:cubicBezTo>
                    <a:pt x="10907" y="10075"/>
                    <a:pt x="10883" y="10095"/>
                    <a:pt x="10893" y="10125"/>
                  </a:cubicBezTo>
                  <a:cubicBezTo>
                    <a:pt x="10974" y="10354"/>
                    <a:pt x="11078" y="10633"/>
                    <a:pt x="10950" y="10867"/>
                  </a:cubicBezTo>
                  <a:cubicBezTo>
                    <a:pt x="10890" y="10976"/>
                    <a:pt x="10780" y="11075"/>
                    <a:pt x="10648" y="11075"/>
                  </a:cubicBezTo>
                  <a:cubicBezTo>
                    <a:pt x="10646" y="11075"/>
                    <a:pt x="10644" y="11075"/>
                    <a:pt x="10642" y="11075"/>
                  </a:cubicBezTo>
                  <a:cubicBezTo>
                    <a:pt x="10513" y="11073"/>
                    <a:pt x="10399" y="10976"/>
                    <a:pt x="10309" y="10895"/>
                  </a:cubicBezTo>
                  <a:cubicBezTo>
                    <a:pt x="9983" y="10607"/>
                    <a:pt x="9785" y="10208"/>
                    <a:pt x="9594" y="9825"/>
                  </a:cubicBezTo>
                  <a:cubicBezTo>
                    <a:pt x="9587" y="9812"/>
                    <a:pt x="9574" y="9806"/>
                    <a:pt x="9561" y="9806"/>
                  </a:cubicBezTo>
                  <a:cubicBezTo>
                    <a:pt x="9543" y="9806"/>
                    <a:pt x="9525" y="9816"/>
                    <a:pt x="9521" y="9835"/>
                  </a:cubicBezTo>
                  <a:cubicBezTo>
                    <a:pt x="9417" y="10289"/>
                    <a:pt x="9255" y="10898"/>
                    <a:pt x="8713" y="10989"/>
                  </a:cubicBezTo>
                  <a:cubicBezTo>
                    <a:pt x="8683" y="10995"/>
                    <a:pt x="8653" y="10997"/>
                    <a:pt x="8625" y="10997"/>
                  </a:cubicBezTo>
                  <a:cubicBezTo>
                    <a:pt x="8380" y="10997"/>
                    <a:pt x="8174" y="10826"/>
                    <a:pt x="7995" y="10672"/>
                  </a:cubicBezTo>
                  <a:cubicBezTo>
                    <a:pt x="7822" y="10524"/>
                    <a:pt x="7660" y="10366"/>
                    <a:pt x="7508" y="10197"/>
                  </a:cubicBezTo>
                  <a:cubicBezTo>
                    <a:pt x="6874" y="9494"/>
                    <a:pt x="6424" y="8654"/>
                    <a:pt x="5976" y="7826"/>
                  </a:cubicBezTo>
                  <a:cubicBezTo>
                    <a:pt x="5969" y="7814"/>
                    <a:pt x="5959" y="7808"/>
                    <a:pt x="5950" y="7808"/>
                  </a:cubicBezTo>
                  <a:cubicBezTo>
                    <a:pt x="5930" y="7808"/>
                    <a:pt x="5911" y="7829"/>
                    <a:pt x="5914" y="7853"/>
                  </a:cubicBezTo>
                  <a:cubicBezTo>
                    <a:pt x="5963" y="8199"/>
                    <a:pt x="6007" y="8652"/>
                    <a:pt x="5754" y="8935"/>
                  </a:cubicBezTo>
                  <a:cubicBezTo>
                    <a:pt x="5631" y="9071"/>
                    <a:pt x="5485" y="9125"/>
                    <a:pt x="5334" y="9125"/>
                  </a:cubicBezTo>
                  <a:cubicBezTo>
                    <a:pt x="5050" y="9125"/>
                    <a:pt x="4751" y="8930"/>
                    <a:pt x="4571" y="8714"/>
                  </a:cubicBezTo>
                  <a:cubicBezTo>
                    <a:pt x="4281" y="8367"/>
                    <a:pt x="4064" y="7939"/>
                    <a:pt x="3849" y="7544"/>
                  </a:cubicBezTo>
                  <a:cubicBezTo>
                    <a:pt x="3623" y="7128"/>
                    <a:pt x="3418" y="6704"/>
                    <a:pt x="3231" y="6268"/>
                  </a:cubicBezTo>
                  <a:cubicBezTo>
                    <a:pt x="3017" y="5771"/>
                    <a:pt x="2831" y="5264"/>
                    <a:pt x="2667" y="4748"/>
                  </a:cubicBezTo>
                  <a:cubicBezTo>
                    <a:pt x="2662" y="4732"/>
                    <a:pt x="2647" y="4723"/>
                    <a:pt x="2632" y="4723"/>
                  </a:cubicBezTo>
                  <a:cubicBezTo>
                    <a:pt x="2618" y="4723"/>
                    <a:pt x="2604" y="4731"/>
                    <a:pt x="2601" y="4748"/>
                  </a:cubicBezTo>
                  <a:cubicBezTo>
                    <a:pt x="2540" y="5051"/>
                    <a:pt x="2480" y="5353"/>
                    <a:pt x="2420" y="5656"/>
                  </a:cubicBezTo>
                  <a:cubicBezTo>
                    <a:pt x="2378" y="5865"/>
                    <a:pt x="2326" y="6151"/>
                    <a:pt x="2120" y="6264"/>
                  </a:cubicBezTo>
                  <a:cubicBezTo>
                    <a:pt x="2063" y="6296"/>
                    <a:pt x="2008" y="6310"/>
                    <a:pt x="1956" y="6310"/>
                  </a:cubicBezTo>
                  <a:cubicBezTo>
                    <a:pt x="1553" y="6310"/>
                    <a:pt x="1318" y="5450"/>
                    <a:pt x="1237" y="5178"/>
                  </a:cubicBezTo>
                  <a:cubicBezTo>
                    <a:pt x="955" y="4228"/>
                    <a:pt x="908" y="3229"/>
                    <a:pt x="682" y="2266"/>
                  </a:cubicBezTo>
                  <a:cubicBezTo>
                    <a:pt x="563" y="1757"/>
                    <a:pt x="391" y="1263"/>
                    <a:pt x="122" y="813"/>
                  </a:cubicBezTo>
                  <a:lnTo>
                    <a:pt x="122" y="813"/>
                  </a:lnTo>
                  <a:cubicBezTo>
                    <a:pt x="1076" y="707"/>
                    <a:pt x="2023" y="505"/>
                    <a:pt x="2944" y="229"/>
                  </a:cubicBezTo>
                  <a:lnTo>
                    <a:pt x="2944" y="229"/>
                  </a:lnTo>
                  <a:cubicBezTo>
                    <a:pt x="3378" y="170"/>
                    <a:pt x="3816" y="140"/>
                    <a:pt x="4255" y="140"/>
                  </a:cubicBezTo>
                  <a:close/>
                  <a:moveTo>
                    <a:pt x="3557" y="1"/>
                  </a:moveTo>
                  <a:cubicBezTo>
                    <a:pt x="3555" y="1"/>
                    <a:pt x="3553" y="1"/>
                    <a:pt x="3552" y="2"/>
                  </a:cubicBezTo>
                  <a:cubicBezTo>
                    <a:pt x="3317" y="79"/>
                    <a:pt x="3081" y="150"/>
                    <a:pt x="2844" y="215"/>
                  </a:cubicBezTo>
                  <a:lnTo>
                    <a:pt x="2844" y="215"/>
                  </a:lnTo>
                  <a:cubicBezTo>
                    <a:pt x="2394" y="284"/>
                    <a:pt x="1951" y="387"/>
                    <a:pt x="1518" y="522"/>
                  </a:cubicBezTo>
                  <a:lnTo>
                    <a:pt x="1518" y="522"/>
                  </a:lnTo>
                  <a:cubicBezTo>
                    <a:pt x="1034" y="614"/>
                    <a:pt x="546" y="685"/>
                    <a:pt x="54" y="738"/>
                  </a:cubicBezTo>
                  <a:cubicBezTo>
                    <a:pt x="25" y="741"/>
                    <a:pt x="0" y="771"/>
                    <a:pt x="18" y="800"/>
                  </a:cubicBezTo>
                  <a:cubicBezTo>
                    <a:pt x="608" y="1747"/>
                    <a:pt x="721" y="2880"/>
                    <a:pt x="902" y="3956"/>
                  </a:cubicBezTo>
                  <a:cubicBezTo>
                    <a:pt x="994" y="4495"/>
                    <a:pt x="1100" y="5035"/>
                    <a:pt x="1294" y="5548"/>
                  </a:cubicBezTo>
                  <a:cubicBezTo>
                    <a:pt x="1396" y="5819"/>
                    <a:pt x="1599" y="6366"/>
                    <a:pt x="1957" y="6366"/>
                  </a:cubicBezTo>
                  <a:cubicBezTo>
                    <a:pt x="2001" y="6366"/>
                    <a:pt x="2047" y="6358"/>
                    <a:pt x="2095" y="6340"/>
                  </a:cubicBezTo>
                  <a:cubicBezTo>
                    <a:pt x="2299" y="6266"/>
                    <a:pt x="2391" y="6034"/>
                    <a:pt x="2442" y="5842"/>
                  </a:cubicBezTo>
                  <a:cubicBezTo>
                    <a:pt x="2525" y="5532"/>
                    <a:pt x="2579" y="5211"/>
                    <a:pt x="2641" y="4896"/>
                  </a:cubicBezTo>
                  <a:lnTo>
                    <a:pt x="2641" y="4896"/>
                  </a:lnTo>
                  <a:cubicBezTo>
                    <a:pt x="2958" y="5874"/>
                    <a:pt x="3369" y="6818"/>
                    <a:pt x="3870" y="7716"/>
                  </a:cubicBezTo>
                  <a:cubicBezTo>
                    <a:pt x="4004" y="7954"/>
                    <a:pt x="4142" y="8191"/>
                    <a:pt x="4288" y="8422"/>
                  </a:cubicBezTo>
                  <a:cubicBezTo>
                    <a:pt x="4412" y="8617"/>
                    <a:pt x="4547" y="8811"/>
                    <a:pt x="4727" y="8958"/>
                  </a:cubicBezTo>
                  <a:cubicBezTo>
                    <a:pt x="4891" y="9092"/>
                    <a:pt x="5109" y="9182"/>
                    <a:pt x="5320" y="9182"/>
                  </a:cubicBezTo>
                  <a:cubicBezTo>
                    <a:pt x="5471" y="9182"/>
                    <a:pt x="5620" y="9136"/>
                    <a:pt x="5743" y="9028"/>
                  </a:cubicBezTo>
                  <a:cubicBezTo>
                    <a:pt x="6020" y="8784"/>
                    <a:pt x="6031" y="8368"/>
                    <a:pt x="5999" y="8013"/>
                  </a:cubicBezTo>
                  <a:lnTo>
                    <a:pt x="5999" y="8013"/>
                  </a:lnTo>
                  <a:cubicBezTo>
                    <a:pt x="6363" y="8690"/>
                    <a:pt x="6741" y="9367"/>
                    <a:pt x="7223" y="9970"/>
                  </a:cubicBezTo>
                  <a:cubicBezTo>
                    <a:pt x="7479" y="10292"/>
                    <a:pt x="7767" y="10595"/>
                    <a:pt x="8092" y="10849"/>
                  </a:cubicBezTo>
                  <a:cubicBezTo>
                    <a:pt x="8263" y="10983"/>
                    <a:pt x="8448" y="11067"/>
                    <a:pt x="8638" y="11067"/>
                  </a:cubicBezTo>
                  <a:cubicBezTo>
                    <a:pt x="8759" y="11067"/>
                    <a:pt x="8882" y="11033"/>
                    <a:pt x="9005" y="10957"/>
                  </a:cubicBezTo>
                  <a:cubicBezTo>
                    <a:pt x="9354" y="10740"/>
                    <a:pt x="9481" y="10341"/>
                    <a:pt x="9573" y="9961"/>
                  </a:cubicBezTo>
                  <a:lnTo>
                    <a:pt x="9573" y="9961"/>
                  </a:lnTo>
                  <a:cubicBezTo>
                    <a:pt x="9689" y="10192"/>
                    <a:pt x="9810" y="10421"/>
                    <a:pt x="9964" y="10629"/>
                  </a:cubicBezTo>
                  <a:cubicBezTo>
                    <a:pt x="10104" y="10819"/>
                    <a:pt x="10297" y="11054"/>
                    <a:pt x="10529" y="11132"/>
                  </a:cubicBezTo>
                  <a:cubicBezTo>
                    <a:pt x="10567" y="11144"/>
                    <a:pt x="10605" y="11150"/>
                    <a:pt x="10642" y="11150"/>
                  </a:cubicBezTo>
                  <a:cubicBezTo>
                    <a:pt x="10798" y="11150"/>
                    <a:pt x="10938" y="11045"/>
                    <a:pt x="11016" y="10904"/>
                  </a:cubicBezTo>
                  <a:cubicBezTo>
                    <a:pt x="11132" y="10696"/>
                    <a:pt x="11084" y="10455"/>
                    <a:pt x="11015" y="10236"/>
                  </a:cubicBezTo>
                  <a:lnTo>
                    <a:pt x="11015" y="10236"/>
                  </a:lnTo>
                  <a:cubicBezTo>
                    <a:pt x="11409" y="10565"/>
                    <a:pt x="11886" y="10909"/>
                    <a:pt x="12410" y="10909"/>
                  </a:cubicBezTo>
                  <a:cubicBezTo>
                    <a:pt x="12449" y="10909"/>
                    <a:pt x="12487" y="10907"/>
                    <a:pt x="12526" y="10903"/>
                  </a:cubicBezTo>
                  <a:cubicBezTo>
                    <a:pt x="13031" y="10855"/>
                    <a:pt x="13389" y="10456"/>
                    <a:pt x="13508" y="9982"/>
                  </a:cubicBezTo>
                  <a:cubicBezTo>
                    <a:pt x="13639" y="9453"/>
                    <a:pt x="13457" y="8928"/>
                    <a:pt x="13130" y="8509"/>
                  </a:cubicBezTo>
                  <a:cubicBezTo>
                    <a:pt x="12952" y="8279"/>
                    <a:pt x="12736" y="8082"/>
                    <a:pt x="12504" y="7906"/>
                  </a:cubicBezTo>
                  <a:cubicBezTo>
                    <a:pt x="12394" y="7824"/>
                    <a:pt x="12440" y="7664"/>
                    <a:pt x="12427" y="7534"/>
                  </a:cubicBezTo>
                  <a:cubicBezTo>
                    <a:pt x="12413" y="7392"/>
                    <a:pt x="12383" y="7252"/>
                    <a:pt x="12338" y="7117"/>
                  </a:cubicBezTo>
                  <a:cubicBezTo>
                    <a:pt x="12163" y="6591"/>
                    <a:pt x="11767" y="6136"/>
                    <a:pt x="11257" y="5915"/>
                  </a:cubicBezTo>
                  <a:lnTo>
                    <a:pt x="11257" y="5915"/>
                  </a:lnTo>
                  <a:cubicBezTo>
                    <a:pt x="11493" y="5772"/>
                    <a:pt x="11421" y="5433"/>
                    <a:pt x="11298" y="5219"/>
                  </a:cubicBezTo>
                  <a:cubicBezTo>
                    <a:pt x="11111" y="4893"/>
                    <a:pt x="10870" y="4591"/>
                    <a:pt x="10611" y="4322"/>
                  </a:cubicBezTo>
                  <a:cubicBezTo>
                    <a:pt x="10101" y="3793"/>
                    <a:pt x="9484" y="3381"/>
                    <a:pt x="8801" y="3114"/>
                  </a:cubicBezTo>
                  <a:lnTo>
                    <a:pt x="8801" y="3114"/>
                  </a:lnTo>
                  <a:cubicBezTo>
                    <a:pt x="8999" y="3004"/>
                    <a:pt x="9208" y="2866"/>
                    <a:pt x="9303" y="2655"/>
                  </a:cubicBezTo>
                  <a:cubicBezTo>
                    <a:pt x="9404" y="2432"/>
                    <a:pt x="9315" y="2205"/>
                    <a:pt x="9139" y="2050"/>
                  </a:cubicBezTo>
                  <a:cubicBezTo>
                    <a:pt x="8916" y="1851"/>
                    <a:pt x="8611" y="1740"/>
                    <a:pt x="8338" y="1630"/>
                  </a:cubicBezTo>
                  <a:cubicBezTo>
                    <a:pt x="8016" y="1501"/>
                    <a:pt x="7685" y="1397"/>
                    <a:pt x="7348" y="1319"/>
                  </a:cubicBezTo>
                  <a:lnTo>
                    <a:pt x="7348" y="1319"/>
                  </a:lnTo>
                  <a:cubicBezTo>
                    <a:pt x="7527" y="1224"/>
                    <a:pt x="7560" y="945"/>
                    <a:pt x="7440" y="778"/>
                  </a:cubicBezTo>
                  <a:cubicBezTo>
                    <a:pt x="7336" y="633"/>
                    <a:pt x="7165" y="559"/>
                    <a:pt x="7001" y="505"/>
                  </a:cubicBezTo>
                  <a:cubicBezTo>
                    <a:pt x="6765" y="428"/>
                    <a:pt x="6520" y="370"/>
                    <a:pt x="6278" y="319"/>
                  </a:cubicBezTo>
                  <a:cubicBezTo>
                    <a:pt x="5617" y="178"/>
                    <a:pt x="4945" y="108"/>
                    <a:pt x="4271" y="108"/>
                  </a:cubicBezTo>
                  <a:cubicBezTo>
                    <a:pt x="3898" y="108"/>
                    <a:pt x="3524" y="129"/>
                    <a:pt x="3152" y="173"/>
                  </a:cubicBezTo>
                  <a:cubicBezTo>
                    <a:pt x="3140" y="174"/>
                    <a:pt x="3128" y="176"/>
                    <a:pt x="3115" y="177"/>
                  </a:cubicBezTo>
                  <a:lnTo>
                    <a:pt x="3115" y="177"/>
                  </a:lnTo>
                  <a:cubicBezTo>
                    <a:pt x="3264" y="131"/>
                    <a:pt x="3413" y="83"/>
                    <a:pt x="3560" y="33"/>
                  </a:cubicBezTo>
                  <a:cubicBezTo>
                    <a:pt x="3578" y="27"/>
                    <a:pt x="3572" y="1"/>
                    <a:pt x="3557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85;p16">
              <a:extLst>
                <a:ext uri="{FF2B5EF4-FFF2-40B4-BE49-F238E27FC236}">
                  <a16:creationId xmlns:a16="http://schemas.microsoft.com/office/drawing/2014/main" id="{80CCBDD2-B8DD-E6FE-3B1D-700C1B2CDC83}"/>
                </a:ext>
              </a:extLst>
            </p:cNvPr>
            <p:cNvSpPr/>
            <p:nvPr/>
          </p:nvSpPr>
          <p:spPr>
            <a:xfrm>
              <a:off x="1726575" y="733675"/>
              <a:ext cx="420200" cy="237150"/>
            </a:xfrm>
            <a:custGeom>
              <a:avLst/>
              <a:gdLst/>
              <a:ahLst/>
              <a:cxnLst/>
              <a:rect l="l" t="t" r="r" b="b"/>
              <a:pathLst>
                <a:path w="16808" h="9486" extrusionOk="0">
                  <a:moveTo>
                    <a:pt x="85" y="0"/>
                  </a:moveTo>
                  <a:cubicBezTo>
                    <a:pt x="59" y="0"/>
                    <a:pt x="33" y="0"/>
                    <a:pt x="8" y="1"/>
                  </a:cubicBezTo>
                  <a:cubicBezTo>
                    <a:pt x="0" y="1"/>
                    <a:pt x="0" y="10"/>
                    <a:pt x="8" y="10"/>
                  </a:cubicBezTo>
                  <a:lnTo>
                    <a:pt x="8" y="11"/>
                  </a:lnTo>
                  <a:cubicBezTo>
                    <a:pt x="1344" y="22"/>
                    <a:pt x="2687" y="123"/>
                    <a:pt x="3995" y="401"/>
                  </a:cubicBezTo>
                  <a:cubicBezTo>
                    <a:pt x="5242" y="666"/>
                    <a:pt x="6442" y="1111"/>
                    <a:pt x="7557" y="1726"/>
                  </a:cubicBezTo>
                  <a:cubicBezTo>
                    <a:pt x="9782" y="2955"/>
                    <a:pt x="11641" y="4711"/>
                    <a:pt x="13456" y="6464"/>
                  </a:cubicBezTo>
                  <a:cubicBezTo>
                    <a:pt x="13997" y="6987"/>
                    <a:pt x="14537" y="7511"/>
                    <a:pt x="15088" y="8024"/>
                  </a:cubicBezTo>
                  <a:cubicBezTo>
                    <a:pt x="15624" y="8524"/>
                    <a:pt x="16163" y="9038"/>
                    <a:pt x="16748" y="9480"/>
                  </a:cubicBezTo>
                  <a:cubicBezTo>
                    <a:pt x="16753" y="9484"/>
                    <a:pt x="16759" y="9485"/>
                    <a:pt x="16764" y="9485"/>
                  </a:cubicBezTo>
                  <a:cubicBezTo>
                    <a:pt x="16788" y="9485"/>
                    <a:pt x="16807" y="9451"/>
                    <a:pt x="16786" y="9432"/>
                  </a:cubicBezTo>
                  <a:cubicBezTo>
                    <a:pt x="16283" y="8976"/>
                    <a:pt x="15762" y="8542"/>
                    <a:pt x="15263" y="8081"/>
                  </a:cubicBezTo>
                  <a:cubicBezTo>
                    <a:pt x="14765" y="7620"/>
                    <a:pt x="14274" y="7149"/>
                    <a:pt x="13786" y="6679"/>
                  </a:cubicBezTo>
                  <a:cubicBezTo>
                    <a:pt x="12843" y="5770"/>
                    <a:pt x="11900" y="4860"/>
                    <a:pt x="10899" y="4014"/>
                  </a:cubicBezTo>
                  <a:cubicBezTo>
                    <a:pt x="9957" y="3216"/>
                    <a:pt x="8963" y="2470"/>
                    <a:pt x="7890" y="1856"/>
                  </a:cubicBezTo>
                  <a:cubicBezTo>
                    <a:pt x="6802" y="1235"/>
                    <a:pt x="5644" y="762"/>
                    <a:pt x="4426" y="466"/>
                  </a:cubicBezTo>
                  <a:cubicBezTo>
                    <a:pt x="3006" y="120"/>
                    <a:pt x="1544" y="0"/>
                    <a:pt x="85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86;p16">
              <a:extLst>
                <a:ext uri="{FF2B5EF4-FFF2-40B4-BE49-F238E27FC236}">
                  <a16:creationId xmlns:a16="http://schemas.microsoft.com/office/drawing/2014/main" id="{EE2580E9-4CA1-72A3-D9E5-D60C8AD5AA05}"/>
                </a:ext>
              </a:extLst>
            </p:cNvPr>
            <p:cNvSpPr/>
            <p:nvPr/>
          </p:nvSpPr>
          <p:spPr>
            <a:xfrm>
              <a:off x="2123775" y="947525"/>
              <a:ext cx="33100" cy="4200"/>
            </a:xfrm>
            <a:custGeom>
              <a:avLst/>
              <a:gdLst/>
              <a:ahLst/>
              <a:cxnLst/>
              <a:rect l="l" t="t" r="r" b="b"/>
              <a:pathLst>
                <a:path w="1324" h="168" extrusionOk="0">
                  <a:moveTo>
                    <a:pt x="18" y="1"/>
                  </a:moveTo>
                  <a:cubicBezTo>
                    <a:pt x="5" y="1"/>
                    <a:pt x="0" y="21"/>
                    <a:pt x="14" y="26"/>
                  </a:cubicBezTo>
                  <a:cubicBezTo>
                    <a:pt x="222" y="88"/>
                    <a:pt x="439" y="122"/>
                    <a:pt x="656" y="143"/>
                  </a:cubicBezTo>
                  <a:cubicBezTo>
                    <a:pt x="780" y="155"/>
                    <a:pt x="914" y="168"/>
                    <a:pt x="1045" y="168"/>
                  </a:cubicBezTo>
                  <a:cubicBezTo>
                    <a:pt x="1134" y="168"/>
                    <a:pt x="1222" y="162"/>
                    <a:pt x="1307" y="147"/>
                  </a:cubicBezTo>
                  <a:cubicBezTo>
                    <a:pt x="1324" y="143"/>
                    <a:pt x="1319" y="120"/>
                    <a:pt x="1303" y="119"/>
                  </a:cubicBezTo>
                  <a:cubicBezTo>
                    <a:pt x="1276" y="117"/>
                    <a:pt x="1249" y="117"/>
                    <a:pt x="1222" y="117"/>
                  </a:cubicBezTo>
                  <a:cubicBezTo>
                    <a:pt x="1149" y="117"/>
                    <a:pt x="1075" y="121"/>
                    <a:pt x="1002" y="121"/>
                  </a:cubicBezTo>
                  <a:cubicBezTo>
                    <a:pt x="996" y="121"/>
                    <a:pt x="991" y="121"/>
                    <a:pt x="985" y="121"/>
                  </a:cubicBezTo>
                  <a:cubicBezTo>
                    <a:pt x="879" y="120"/>
                    <a:pt x="773" y="116"/>
                    <a:pt x="668" y="106"/>
                  </a:cubicBezTo>
                  <a:cubicBezTo>
                    <a:pt x="449" y="88"/>
                    <a:pt x="236" y="46"/>
                    <a:pt x="21" y="1"/>
                  </a:cubicBezTo>
                  <a:cubicBezTo>
                    <a:pt x="20" y="1"/>
                    <a:pt x="19" y="1"/>
                    <a:pt x="18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87;p16">
              <a:extLst>
                <a:ext uri="{FF2B5EF4-FFF2-40B4-BE49-F238E27FC236}">
                  <a16:creationId xmlns:a16="http://schemas.microsoft.com/office/drawing/2014/main" id="{65F424CB-B277-25FC-B8B1-F44C5EA9DC78}"/>
                </a:ext>
              </a:extLst>
            </p:cNvPr>
            <p:cNvSpPr/>
            <p:nvPr/>
          </p:nvSpPr>
          <p:spPr>
            <a:xfrm>
              <a:off x="2091250" y="926500"/>
              <a:ext cx="6975" cy="40125"/>
            </a:xfrm>
            <a:custGeom>
              <a:avLst/>
              <a:gdLst/>
              <a:ahLst/>
              <a:cxnLst/>
              <a:rect l="l" t="t" r="r" b="b"/>
              <a:pathLst>
                <a:path w="279" h="1605" extrusionOk="0">
                  <a:moveTo>
                    <a:pt x="239" y="0"/>
                  </a:moveTo>
                  <a:cubicBezTo>
                    <a:pt x="233" y="0"/>
                    <a:pt x="228" y="3"/>
                    <a:pt x="227" y="10"/>
                  </a:cubicBezTo>
                  <a:lnTo>
                    <a:pt x="227" y="12"/>
                  </a:lnTo>
                  <a:cubicBezTo>
                    <a:pt x="217" y="280"/>
                    <a:pt x="207" y="547"/>
                    <a:pt x="168" y="813"/>
                  </a:cubicBezTo>
                  <a:cubicBezTo>
                    <a:pt x="130" y="1072"/>
                    <a:pt x="61" y="1322"/>
                    <a:pt x="1" y="1578"/>
                  </a:cubicBezTo>
                  <a:cubicBezTo>
                    <a:pt x="1" y="1594"/>
                    <a:pt x="14" y="1605"/>
                    <a:pt x="28" y="1605"/>
                  </a:cubicBezTo>
                  <a:cubicBezTo>
                    <a:pt x="37" y="1605"/>
                    <a:pt x="46" y="1600"/>
                    <a:pt x="51" y="1591"/>
                  </a:cubicBezTo>
                  <a:cubicBezTo>
                    <a:pt x="148" y="1347"/>
                    <a:pt x="196" y="1080"/>
                    <a:pt x="230" y="821"/>
                  </a:cubicBezTo>
                  <a:cubicBezTo>
                    <a:pt x="264" y="554"/>
                    <a:pt x="278" y="279"/>
                    <a:pt x="249" y="10"/>
                  </a:cubicBezTo>
                  <a:cubicBezTo>
                    <a:pt x="249" y="3"/>
                    <a:pt x="244" y="0"/>
                    <a:pt x="239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88;p16">
              <a:extLst>
                <a:ext uri="{FF2B5EF4-FFF2-40B4-BE49-F238E27FC236}">
                  <a16:creationId xmlns:a16="http://schemas.microsoft.com/office/drawing/2014/main" id="{4657EFEB-9491-8701-68AC-05BEB22E6997}"/>
                </a:ext>
              </a:extLst>
            </p:cNvPr>
            <p:cNvSpPr/>
            <p:nvPr/>
          </p:nvSpPr>
          <p:spPr>
            <a:xfrm>
              <a:off x="2081700" y="903250"/>
              <a:ext cx="39875" cy="6275"/>
            </a:xfrm>
            <a:custGeom>
              <a:avLst/>
              <a:gdLst/>
              <a:ahLst/>
              <a:cxnLst/>
              <a:rect l="l" t="t" r="r" b="b"/>
              <a:pathLst>
                <a:path w="1595" h="251" extrusionOk="0">
                  <a:moveTo>
                    <a:pt x="1582" y="1"/>
                  </a:moveTo>
                  <a:cubicBezTo>
                    <a:pt x="1582" y="1"/>
                    <a:pt x="1581" y="1"/>
                    <a:pt x="1581" y="1"/>
                  </a:cubicBezTo>
                  <a:cubicBezTo>
                    <a:pt x="1060" y="95"/>
                    <a:pt x="544" y="185"/>
                    <a:pt x="15" y="228"/>
                  </a:cubicBezTo>
                  <a:cubicBezTo>
                    <a:pt x="2" y="230"/>
                    <a:pt x="1" y="251"/>
                    <a:pt x="15" y="251"/>
                  </a:cubicBezTo>
                  <a:cubicBezTo>
                    <a:pt x="541" y="237"/>
                    <a:pt x="1082" y="171"/>
                    <a:pt x="1585" y="17"/>
                  </a:cubicBezTo>
                  <a:cubicBezTo>
                    <a:pt x="1594" y="13"/>
                    <a:pt x="1591" y="1"/>
                    <a:pt x="1582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89;p16">
              <a:extLst>
                <a:ext uri="{FF2B5EF4-FFF2-40B4-BE49-F238E27FC236}">
                  <a16:creationId xmlns:a16="http://schemas.microsoft.com/office/drawing/2014/main" id="{F5C7F021-AC5C-AFB9-65FD-488B7CD7D7EC}"/>
                </a:ext>
              </a:extLst>
            </p:cNvPr>
            <p:cNvSpPr/>
            <p:nvPr/>
          </p:nvSpPr>
          <p:spPr>
            <a:xfrm>
              <a:off x="2098375" y="907025"/>
              <a:ext cx="29950" cy="5875"/>
            </a:xfrm>
            <a:custGeom>
              <a:avLst/>
              <a:gdLst/>
              <a:ahLst/>
              <a:cxnLst/>
              <a:rect l="l" t="t" r="r" b="b"/>
              <a:pathLst>
                <a:path w="1198" h="235" extrusionOk="0">
                  <a:moveTo>
                    <a:pt x="14" y="1"/>
                  </a:moveTo>
                  <a:cubicBezTo>
                    <a:pt x="4" y="1"/>
                    <a:pt x="1" y="17"/>
                    <a:pt x="12" y="21"/>
                  </a:cubicBezTo>
                  <a:cubicBezTo>
                    <a:pt x="357" y="140"/>
                    <a:pt x="735" y="234"/>
                    <a:pt x="1103" y="234"/>
                  </a:cubicBezTo>
                  <a:cubicBezTo>
                    <a:pt x="1131" y="234"/>
                    <a:pt x="1159" y="234"/>
                    <a:pt x="1187" y="232"/>
                  </a:cubicBezTo>
                  <a:cubicBezTo>
                    <a:pt x="1197" y="232"/>
                    <a:pt x="1197" y="219"/>
                    <a:pt x="1187" y="219"/>
                  </a:cubicBezTo>
                  <a:cubicBezTo>
                    <a:pt x="988" y="192"/>
                    <a:pt x="787" y="176"/>
                    <a:pt x="588" y="141"/>
                  </a:cubicBezTo>
                  <a:cubicBezTo>
                    <a:pt x="394" y="106"/>
                    <a:pt x="204" y="59"/>
                    <a:pt x="17" y="2"/>
                  </a:cubicBezTo>
                  <a:cubicBezTo>
                    <a:pt x="16" y="1"/>
                    <a:pt x="15" y="1"/>
                    <a:pt x="14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90;p16">
              <a:extLst>
                <a:ext uri="{FF2B5EF4-FFF2-40B4-BE49-F238E27FC236}">
                  <a16:creationId xmlns:a16="http://schemas.microsoft.com/office/drawing/2014/main" id="{8722AED6-85BC-6264-8C22-A9CE92DAF4E9}"/>
                </a:ext>
              </a:extLst>
            </p:cNvPr>
            <p:cNvSpPr/>
            <p:nvPr/>
          </p:nvSpPr>
          <p:spPr>
            <a:xfrm>
              <a:off x="2040500" y="882125"/>
              <a:ext cx="13225" cy="70475"/>
            </a:xfrm>
            <a:custGeom>
              <a:avLst/>
              <a:gdLst/>
              <a:ahLst/>
              <a:cxnLst/>
              <a:rect l="l" t="t" r="r" b="b"/>
              <a:pathLst>
                <a:path w="529" h="2819" extrusionOk="0">
                  <a:moveTo>
                    <a:pt x="414" y="0"/>
                  </a:moveTo>
                  <a:cubicBezTo>
                    <a:pt x="410" y="0"/>
                    <a:pt x="405" y="4"/>
                    <a:pt x="406" y="10"/>
                  </a:cubicBezTo>
                  <a:lnTo>
                    <a:pt x="406" y="9"/>
                  </a:lnTo>
                  <a:lnTo>
                    <a:pt x="406" y="9"/>
                  </a:lnTo>
                  <a:cubicBezTo>
                    <a:pt x="473" y="495"/>
                    <a:pt x="477" y="993"/>
                    <a:pt x="403" y="1479"/>
                  </a:cubicBezTo>
                  <a:cubicBezTo>
                    <a:pt x="332" y="1943"/>
                    <a:pt x="170" y="2365"/>
                    <a:pt x="5" y="2800"/>
                  </a:cubicBezTo>
                  <a:cubicBezTo>
                    <a:pt x="1" y="2811"/>
                    <a:pt x="11" y="2818"/>
                    <a:pt x="20" y="2818"/>
                  </a:cubicBezTo>
                  <a:cubicBezTo>
                    <a:pt x="24" y="2818"/>
                    <a:pt x="29" y="2816"/>
                    <a:pt x="31" y="2812"/>
                  </a:cubicBezTo>
                  <a:cubicBezTo>
                    <a:pt x="273" y="2403"/>
                    <a:pt x="396" y="1906"/>
                    <a:pt x="460" y="1440"/>
                  </a:cubicBezTo>
                  <a:cubicBezTo>
                    <a:pt x="528" y="963"/>
                    <a:pt x="514" y="478"/>
                    <a:pt x="420" y="5"/>
                  </a:cubicBezTo>
                  <a:cubicBezTo>
                    <a:pt x="420" y="2"/>
                    <a:pt x="417" y="0"/>
                    <a:pt x="414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1;p16">
              <a:extLst>
                <a:ext uri="{FF2B5EF4-FFF2-40B4-BE49-F238E27FC236}">
                  <a16:creationId xmlns:a16="http://schemas.microsoft.com/office/drawing/2014/main" id="{6D23C31A-566B-B142-396A-5C51A704B7B8}"/>
                </a:ext>
              </a:extLst>
            </p:cNvPr>
            <p:cNvSpPr/>
            <p:nvPr/>
          </p:nvSpPr>
          <p:spPr>
            <a:xfrm>
              <a:off x="2058900" y="904175"/>
              <a:ext cx="7225" cy="45925"/>
            </a:xfrm>
            <a:custGeom>
              <a:avLst/>
              <a:gdLst/>
              <a:ahLst/>
              <a:cxnLst/>
              <a:rect l="l" t="t" r="r" b="b"/>
              <a:pathLst>
                <a:path w="289" h="1837" extrusionOk="0">
                  <a:moveTo>
                    <a:pt x="279" y="1"/>
                  </a:moveTo>
                  <a:cubicBezTo>
                    <a:pt x="276" y="1"/>
                    <a:pt x="274" y="2"/>
                    <a:pt x="273" y="5"/>
                  </a:cubicBezTo>
                  <a:lnTo>
                    <a:pt x="272" y="5"/>
                  </a:lnTo>
                  <a:cubicBezTo>
                    <a:pt x="225" y="152"/>
                    <a:pt x="216" y="315"/>
                    <a:pt x="191" y="467"/>
                  </a:cubicBezTo>
                  <a:cubicBezTo>
                    <a:pt x="168" y="621"/>
                    <a:pt x="144" y="776"/>
                    <a:pt x="121" y="931"/>
                  </a:cubicBezTo>
                  <a:cubicBezTo>
                    <a:pt x="77" y="1231"/>
                    <a:pt x="26" y="1530"/>
                    <a:pt x="1" y="1830"/>
                  </a:cubicBezTo>
                  <a:cubicBezTo>
                    <a:pt x="1" y="1834"/>
                    <a:pt x="4" y="1837"/>
                    <a:pt x="7" y="1837"/>
                  </a:cubicBezTo>
                  <a:cubicBezTo>
                    <a:pt x="9" y="1837"/>
                    <a:pt x="12" y="1835"/>
                    <a:pt x="13" y="1832"/>
                  </a:cubicBezTo>
                  <a:cubicBezTo>
                    <a:pt x="78" y="1527"/>
                    <a:pt x="118" y="1216"/>
                    <a:pt x="164" y="907"/>
                  </a:cubicBezTo>
                  <a:cubicBezTo>
                    <a:pt x="188" y="752"/>
                    <a:pt x="211" y="597"/>
                    <a:pt x="233" y="442"/>
                  </a:cubicBezTo>
                  <a:cubicBezTo>
                    <a:pt x="253" y="299"/>
                    <a:pt x="288" y="151"/>
                    <a:pt x="285" y="8"/>
                  </a:cubicBezTo>
                  <a:cubicBezTo>
                    <a:pt x="285" y="3"/>
                    <a:pt x="282" y="1"/>
                    <a:pt x="279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2;p16">
              <a:extLst>
                <a:ext uri="{FF2B5EF4-FFF2-40B4-BE49-F238E27FC236}">
                  <a16:creationId xmlns:a16="http://schemas.microsoft.com/office/drawing/2014/main" id="{DAA8C12F-14A8-13B5-CCBA-4F95481A114E}"/>
                </a:ext>
              </a:extLst>
            </p:cNvPr>
            <p:cNvSpPr/>
            <p:nvPr/>
          </p:nvSpPr>
          <p:spPr>
            <a:xfrm>
              <a:off x="2037325" y="863250"/>
              <a:ext cx="59200" cy="9125"/>
            </a:xfrm>
            <a:custGeom>
              <a:avLst/>
              <a:gdLst/>
              <a:ahLst/>
              <a:cxnLst/>
              <a:rect l="l" t="t" r="r" b="b"/>
              <a:pathLst>
                <a:path w="2368" h="365" extrusionOk="0">
                  <a:moveTo>
                    <a:pt x="2205" y="1"/>
                  </a:moveTo>
                  <a:cubicBezTo>
                    <a:pt x="1874" y="1"/>
                    <a:pt x="1538" y="96"/>
                    <a:pt x="1220" y="171"/>
                  </a:cubicBezTo>
                  <a:cubicBezTo>
                    <a:pt x="871" y="253"/>
                    <a:pt x="521" y="332"/>
                    <a:pt x="164" y="332"/>
                  </a:cubicBezTo>
                  <a:cubicBezTo>
                    <a:pt x="115" y="332"/>
                    <a:pt x="67" y="331"/>
                    <a:pt x="18" y="327"/>
                  </a:cubicBezTo>
                  <a:cubicBezTo>
                    <a:pt x="18" y="327"/>
                    <a:pt x="17" y="327"/>
                    <a:pt x="17" y="327"/>
                  </a:cubicBezTo>
                  <a:cubicBezTo>
                    <a:pt x="0" y="327"/>
                    <a:pt x="1" y="352"/>
                    <a:pt x="18" y="354"/>
                  </a:cubicBezTo>
                  <a:cubicBezTo>
                    <a:pt x="91" y="362"/>
                    <a:pt x="164" y="365"/>
                    <a:pt x="237" y="365"/>
                  </a:cubicBezTo>
                  <a:cubicBezTo>
                    <a:pt x="545" y="365"/>
                    <a:pt x="849" y="305"/>
                    <a:pt x="1151" y="234"/>
                  </a:cubicBezTo>
                  <a:cubicBezTo>
                    <a:pt x="1552" y="141"/>
                    <a:pt x="1945" y="64"/>
                    <a:pt x="2355" y="27"/>
                  </a:cubicBezTo>
                  <a:cubicBezTo>
                    <a:pt x="2368" y="27"/>
                    <a:pt x="2368" y="8"/>
                    <a:pt x="2355" y="8"/>
                  </a:cubicBezTo>
                  <a:cubicBezTo>
                    <a:pt x="2305" y="3"/>
                    <a:pt x="2255" y="1"/>
                    <a:pt x="2205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3;p16">
              <a:extLst>
                <a:ext uri="{FF2B5EF4-FFF2-40B4-BE49-F238E27FC236}">
                  <a16:creationId xmlns:a16="http://schemas.microsoft.com/office/drawing/2014/main" id="{876792C3-4580-2717-60FF-D22A513380D5}"/>
                </a:ext>
              </a:extLst>
            </p:cNvPr>
            <p:cNvSpPr/>
            <p:nvPr/>
          </p:nvSpPr>
          <p:spPr>
            <a:xfrm>
              <a:off x="2068475" y="868300"/>
              <a:ext cx="37125" cy="4025"/>
            </a:xfrm>
            <a:custGeom>
              <a:avLst/>
              <a:gdLst/>
              <a:ahLst/>
              <a:cxnLst/>
              <a:rect l="l" t="t" r="r" b="b"/>
              <a:pathLst>
                <a:path w="1485" h="161" extrusionOk="0">
                  <a:moveTo>
                    <a:pt x="15" y="0"/>
                  </a:moveTo>
                  <a:cubicBezTo>
                    <a:pt x="4" y="0"/>
                    <a:pt x="0" y="16"/>
                    <a:pt x="11" y="20"/>
                  </a:cubicBezTo>
                  <a:cubicBezTo>
                    <a:pt x="247" y="93"/>
                    <a:pt x="492" y="133"/>
                    <a:pt x="740" y="150"/>
                  </a:cubicBezTo>
                  <a:cubicBezTo>
                    <a:pt x="830" y="157"/>
                    <a:pt x="920" y="161"/>
                    <a:pt x="1010" y="161"/>
                  </a:cubicBezTo>
                  <a:cubicBezTo>
                    <a:pt x="1167" y="161"/>
                    <a:pt x="1323" y="149"/>
                    <a:pt x="1477" y="118"/>
                  </a:cubicBezTo>
                  <a:cubicBezTo>
                    <a:pt x="1484" y="117"/>
                    <a:pt x="1482" y="105"/>
                    <a:pt x="1477" y="105"/>
                  </a:cubicBezTo>
                  <a:cubicBezTo>
                    <a:pt x="1476" y="105"/>
                    <a:pt x="1476" y="105"/>
                    <a:pt x="1476" y="105"/>
                  </a:cubicBezTo>
                  <a:cubicBezTo>
                    <a:pt x="1313" y="113"/>
                    <a:pt x="1150" y="122"/>
                    <a:pt x="988" y="122"/>
                  </a:cubicBezTo>
                  <a:cubicBezTo>
                    <a:pt x="910" y="122"/>
                    <a:pt x="832" y="120"/>
                    <a:pt x="754" y="115"/>
                  </a:cubicBezTo>
                  <a:cubicBezTo>
                    <a:pt x="505" y="99"/>
                    <a:pt x="259" y="54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4;p16">
              <a:extLst>
                <a:ext uri="{FF2B5EF4-FFF2-40B4-BE49-F238E27FC236}">
                  <a16:creationId xmlns:a16="http://schemas.microsoft.com/office/drawing/2014/main" id="{BDB1EA6C-625B-A00F-42F8-899AD2EA4D34}"/>
                </a:ext>
              </a:extLst>
            </p:cNvPr>
            <p:cNvSpPr/>
            <p:nvPr/>
          </p:nvSpPr>
          <p:spPr>
            <a:xfrm>
              <a:off x="2019850" y="830500"/>
              <a:ext cx="49225" cy="17750"/>
            </a:xfrm>
            <a:custGeom>
              <a:avLst/>
              <a:gdLst/>
              <a:ahLst/>
              <a:cxnLst/>
              <a:rect l="l" t="t" r="r" b="b"/>
              <a:pathLst>
                <a:path w="1969" h="710" extrusionOk="0">
                  <a:moveTo>
                    <a:pt x="1936" y="1"/>
                  </a:moveTo>
                  <a:cubicBezTo>
                    <a:pt x="1932" y="1"/>
                    <a:pt x="1928" y="2"/>
                    <a:pt x="1924" y="4"/>
                  </a:cubicBezTo>
                  <a:cubicBezTo>
                    <a:pt x="1765" y="72"/>
                    <a:pt x="1616" y="164"/>
                    <a:pt x="1458" y="237"/>
                  </a:cubicBezTo>
                  <a:cubicBezTo>
                    <a:pt x="1301" y="310"/>
                    <a:pt x="1144" y="372"/>
                    <a:pt x="982" y="428"/>
                  </a:cubicBezTo>
                  <a:cubicBezTo>
                    <a:pt x="667" y="540"/>
                    <a:pt x="342" y="627"/>
                    <a:pt x="13" y="688"/>
                  </a:cubicBezTo>
                  <a:cubicBezTo>
                    <a:pt x="0" y="691"/>
                    <a:pt x="5" y="710"/>
                    <a:pt x="17" y="710"/>
                  </a:cubicBezTo>
                  <a:cubicBezTo>
                    <a:pt x="18" y="710"/>
                    <a:pt x="18" y="710"/>
                    <a:pt x="19" y="710"/>
                  </a:cubicBezTo>
                  <a:cubicBezTo>
                    <a:pt x="362" y="663"/>
                    <a:pt x="701" y="581"/>
                    <a:pt x="1029" y="467"/>
                  </a:cubicBezTo>
                  <a:cubicBezTo>
                    <a:pt x="1183" y="412"/>
                    <a:pt x="1336" y="351"/>
                    <a:pt x="1486" y="283"/>
                  </a:cubicBezTo>
                  <a:cubicBezTo>
                    <a:pt x="1641" y="213"/>
                    <a:pt x="1808" y="143"/>
                    <a:pt x="1947" y="44"/>
                  </a:cubicBezTo>
                  <a:cubicBezTo>
                    <a:pt x="1968" y="31"/>
                    <a:pt x="1956" y="1"/>
                    <a:pt x="1936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5;p16">
              <a:extLst>
                <a:ext uri="{FF2B5EF4-FFF2-40B4-BE49-F238E27FC236}">
                  <a16:creationId xmlns:a16="http://schemas.microsoft.com/office/drawing/2014/main" id="{AEC45C84-B6D5-5A21-D6BA-0412E6B69E2F}"/>
                </a:ext>
              </a:extLst>
            </p:cNvPr>
            <p:cNvSpPr/>
            <p:nvPr/>
          </p:nvSpPr>
          <p:spPr>
            <a:xfrm>
              <a:off x="2018950" y="818325"/>
              <a:ext cx="43150" cy="28750"/>
            </a:xfrm>
            <a:custGeom>
              <a:avLst/>
              <a:gdLst/>
              <a:ahLst/>
              <a:cxnLst/>
              <a:rect l="l" t="t" r="r" b="b"/>
              <a:pathLst>
                <a:path w="1726" h="1150" extrusionOk="0">
                  <a:moveTo>
                    <a:pt x="1720" y="1"/>
                  </a:moveTo>
                  <a:cubicBezTo>
                    <a:pt x="1720" y="1"/>
                    <a:pt x="1719" y="1"/>
                    <a:pt x="1719" y="1"/>
                  </a:cubicBezTo>
                  <a:lnTo>
                    <a:pt x="1717" y="1"/>
                  </a:lnTo>
                  <a:cubicBezTo>
                    <a:pt x="1437" y="230"/>
                    <a:pt x="1159" y="460"/>
                    <a:pt x="885" y="693"/>
                  </a:cubicBezTo>
                  <a:cubicBezTo>
                    <a:pt x="756" y="801"/>
                    <a:pt x="629" y="913"/>
                    <a:pt x="484" y="997"/>
                  </a:cubicBezTo>
                  <a:cubicBezTo>
                    <a:pt x="412" y="1039"/>
                    <a:pt x="336" y="1071"/>
                    <a:pt x="256" y="1093"/>
                  </a:cubicBezTo>
                  <a:cubicBezTo>
                    <a:pt x="175" y="1113"/>
                    <a:pt x="97" y="1100"/>
                    <a:pt x="16" y="1110"/>
                  </a:cubicBezTo>
                  <a:cubicBezTo>
                    <a:pt x="7" y="1110"/>
                    <a:pt x="1" y="1123"/>
                    <a:pt x="10" y="1128"/>
                  </a:cubicBezTo>
                  <a:cubicBezTo>
                    <a:pt x="45" y="1144"/>
                    <a:pt x="83" y="1150"/>
                    <a:pt x="123" y="1150"/>
                  </a:cubicBezTo>
                  <a:cubicBezTo>
                    <a:pt x="219" y="1150"/>
                    <a:pt x="323" y="1113"/>
                    <a:pt x="400" y="1078"/>
                  </a:cubicBezTo>
                  <a:cubicBezTo>
                    <a:pt x="551" y="1011"/>
                    <a:pt x="683" y="906"/>
                    <a:pt x="808" y="800"/>
                  </a:cubicBezTo>
                  <a:cubicBezTo>
                    <a:pt x="1117" y="539"/>
                    <a:pt x="1420" y="274"/>
                    <a:pt x="1723" y="7"/>
                  </a:cubicBezTo>
                  <a:cubicBezTo>
                    <a:pt x="1725" y="4"/>
                    <a:pt x="1723" y="1"/>
                    <a:pt x="1720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96;p16">
              <a:extLst>
                <a:ext uri="{FF2B5EF4-FFF2-40B4-BE49-F238E27FC236}">
                  <a16:creationId xmlns:a16="http://schemas.microsoft.com/office/drawing/2014/main" id="{3175F6A8-9D10-068E-73A9-C2BBE78A77ED}"/>
                </a:ext>
              </a:extLst>
            </p:cNvPr>
            <p:cNvSpPr/>
            <p:nvPr/>
          </p:nvSpPr>
          <p:spPr>
            <a:xfrm>
              <a:off x="1973475" y="785525"/>
              <a:ext cx="64400" cy="27550"/>
            </a:xfrm>
            <a:custGeom>
              <a:avLst/>
              <a:gdLst/>
              <a:ahLst/>
              <a:cxnLst/>
              <a:rect l="l" t="t" r="r" b="b"/>
              <a:pathLst>
                <a:path w="2576" h="1102" extrusionOk="0">
                  <a:moveTo>
                    <a:pt x="2512" y="1"/>
                  </a:moveTo>
                  <a:cubicBezTo>
                    <a:pt x="2064" y="1"/>
                    <a:pt x="1606" y="128"/>
                    <a:pt x="1196" y="301"/>
                  </a:cubicBezTo>
                  <a:cubicBezTo>
                    <a:pt x="760" y="484"/>
                    <a:pt x="359" y="745"/>
                    <a:pt x="15" y="1070"/>
                  </a:cubicBezTo>
                  <a:cubicBezTo>
                    <a:pt x="1" y="1082"/>
                    <a:pt x="14" y="1102"/>
                    <a:pt x="29" y="1102"/>
                  </a:cubicBezTo>
                  <a:cubicBezTo>
                    <a:pt x="33" y="1102"/>
                    <a:pt x="38" y="1100"/>
                    <a:pt x="42" y="1096"/>
                  </a:cubicBezTo>
                  <a:cubicBezTo>
                    <a:pt x="385" y="778"/>
                    <a:pt x="780" y="521"/>
                    <a:pt x="1211" y="336"/>
                  </a:cubicBezTo>
                  <a:cubicBezTo>
                    <a:pt x="1650" y="149"/>
                    <a:pt x="2101" y="68"/>
                    <a:pt x="2570" y="8"/>
                  </a:cubicBezTo>
                  <a:cubicBezTo>
                    <a:pt x="2575" y="8"/>
                    <a:pt x="2575" y="1"/>
                    <a:pt x="2571" y="1"/>
                  </a:cubicBezTo>
                  <a:cubicBezTo>
                    <a:pt x="2571" y="1"/>
                    <a:pt x="2570" y="2"/>
                    <a:pt x="2570" y="2"/>
                  </a:cubicBezTo>
                  <a:lnTo>
                    <a:pt x="2570" y="2"/>
                  </a:lnTo>
                  <a:cubicBezTo>
                    <a:pt x="2551" y="1"/>
                    <a:pt x="2532" y="1"/>
                    <a:pt x="2512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7;p16">
              <a:extLst>
                <a:ext uri="{FF2B5EF4-FFF2-40B4-BE49-F238E27FC236}">
                  <a16:creationId xmlns:a16="http://schemas.microsoft.com/office/drawing/2014/main" id="{1488FA03-A645-1D66-3236-41C62E5C9AC5}"/>
                </a:ext>
              </a:extLst>
            </p:cNvPr>
            <p:cNvSpPr/>
            <p:nvPr/>
          </p:nvSpPr>
          <p:spPr>
            <a:xfrm>
              <a:off x="1990975" y="797900"/>
              <a:ext cx="59550" cy="4600"/>
            </a:xfrm>
            <a:custGeom>
              <a:avLst/>
              <a:gdLst/>
              <a:ahLst/>
              <a:cxnLst/>
              <a:rect l="l" t="t" r="r" b="b"/>
              <a:pathLst>
                <a:path w="2382" h="184" extrusionOk="0">
                  <a:moveTo>
                    <a:pt x="2364" y="0"/>
                  </a:moveTo>
                  <a:cubicBezTo>
                    <a:pt x="2363" y="0"/>
                    <a:pt x="2362" y="0"/>
                    <a:pt x="2362" y="0"/>
                  </a:cubicBezTo>
                  <a:cubicBezTo>
                    <a:pt x="1971" y="48"/>
                    <a:pt x="1584" y="106"/>
                    <a:pt x="1189" y="130"/>
                  </a:cubicBezTo>
                  <a:cubicBezTo>
                    <a:pt x="923" y="146"/>
                    <a:pt x="658" y="152"/>
                    <a:pt x="392" y="152"/>
                  </a:cubicBezTo>
                  <a:cubicBezTo>
                    <a:pt x="265" y="152"/>
                    <a:pt x="137" y="150"/>
                    <a:pt x="10" y="148"/>
                  </a:cubicBezTo>
                  <a:cubicBezTo>
                    <a:pt x="0" y="148"/>
                    <a:pt x="0" y="162"/>
                    <a:pt x="10" y="163"/>
                  </a:cubicBezTo>
                  <a:lnTo>
                    <a:pt x="9" y="163"/>
                  </a:lnTo>
                  <a:cubicBezTo>
                    <a:pt x="215" y="177"/>
                    <a:pt x="422" y="184"/>
                    <a:pt x="629" y="184"/>
                  </a:cubicBezTo>
                  <a:cubicBezTo>
                    <a:pt x="823" y="184"/>
                    <a:pt x="1018" y="178"/>
                    <a:pt x="1212" y="165"/>
                  </a:cubicBezTo>
                  <a:cubicBezTo>
                    <a:pt x="1596" y="142"/>
                    <a:pt x="1989" y="111"/>
                    <a:pt x="2366" y="30"/>
                  </a:cubicBezTo>
                  <a:cubicBezTo>
                    <a:pt x="2382" y="27"/>
                    <a:pt x="2379" y="0"/>
                    <a:pt x="2364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98;p16">
              <a:extLst>
                <a:ext uri="{FF2B5EF4-FFF2-40B4-BE49-F238E27FC236}">
                  <a16:creationId xmlns:a16="http://schemas.microsoft.com/office/drawing/2014/main" id="{7973A523-6534-0638-3D5C-7EEC9983210A}"/>
                </a:ext>
              </a:extLst>
            </p:cNvPr>
            <p:cNvSpPr/>
            <p:nvPr/>
          </p:nvSpPr>
          <p:spPr>
            <a:xfrm>
              <a:off x="1926350" y="757250"/>
              <a:ext cx="66625" cy="24550"/>
            </a:xfrm>
            <a:custGeom>
              <a:avLst/>
              <a:gdLst/>
              <a:ahLst/>
              <a:cxnLst/>
              <a:rect l="l" t="t" r="r" b="b"/>
              <a:pathLst>
                <a:path w="2665" h="982" extrusionOk="0">
                  <a:moveTo>
                    <a:pt x="2650" y="0"/>
                  </a:moveTo>
                  <a:cubicBezTo>
                    <a:pt x="2649" y="0"/>
                    <a:pt x="2648" y="0"/>
                    <a:pt x="2647" y="0"/>
                  </a:cubicBezTo>
                  <a:cubicBezTo>
                    <a:pt x="2194" y="158"/>
                    <a:pt x="1751" y="347"/>
                    <a:pt x="1307" y="524"/>
                  </a:cubicBezTo>
                  <a:cubicBezTo>
                    <a:pt x="882" y="694"/>
                    <a:pt x="460" y="875"/>
                    <a:pt x="10" y="967"/>
                  </a:cubicBezTo>
                  <a:cubicBezTo>
                    <a:pt x="1" y="969"/>
                    <a:pt x="4" y="981"/>
                    <a:pt x="12" y="981"/>
                  </a:cubicBezTo>
                  <a:cubicBezTo>
                    <a:pt x="13" y="981"/>
                    <a:pt x="13" y="981"/>
                    <a:pt x="14" y="981"/>
                  </a:cubicBezTo>
                  <a:lnTo>
                    <a:pt x="14" y="982"/>
                  </a:lnTo>
                  <a:cubicBezTo>
                    <a:pt x="477" y="912"/>
                    <a:pt x="910" y="727"/>
                    <a:pt x="1342" y="555"/>
                  </a:cubicBezTo>
                  <a:cubicBezTo>
                    <a:pt x="1780" y="381"/>
                    <a:pt x="2225" y="214"/>
                    <a:pt x="2655" y="20"/>
                  </a:cubicBezTo>
                  <a:cubicBezTo>
                    <a:pt x="2665" y="16"/>
                    <a:pt x="2659" y="0"/>
                    <a:pt x="2650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99;p16">
              <a:extLst>
                <a:ext uri="{FF2B5EF4-FFF2-40B4-BE49-F238E27FC236}">
                  <a16:creationId xmlns:a16="http://schemas.microsoft.com/office/drawing/2014/main" id="{8EE0F416-99DA-ED80-D4BE-A4E19B811605}"/>
                </a:ext>
              </a:extLst>
            </p:cNvPr>
            <p:cNvSpPr/>
            <p:nvPr/>
          </p:nvSpPr>
          <p:spPr>
            <a:xfrm>
              <a:off x="1906125" y="755400"/>
              <a:ext cx="31750" cy="16400"/>
            </a:xfrm>
            <a:custGeom>
              <a:avLst/>
              <a:gdLst/>
              <a:ahLst/>
              <a:cxnLst/>
              <a:rect l="l" t="t" r="r" b="b"/>
              <a:pathLst>
                <a:path w="1270" h="656" extrusionOk="0">
                  <a:moveTo>
                    <a:pt x="1255" y="1"/>
                  </a:moveTo>
                  <a:cubicBezTo>
                    <a:pt x="1254" y="1"/>
                    <a:pt x="1252" y="1"/>
                    <a:pt x="1251" y="2"/>
                  </a:cubicBezTo>
                  <a:cubicBezTo>
                    <a:pt x="1041" y="107"/>
                    <a:pt x="847" y="240"/>
                    <a:pt x="638" y="348"/>
                  </a:cubicBezTo>
                  <a:cubicBezTo>
                    <a:pt x="430" y="456"/>
                    <a:pt x="218" y="556"/>
                    <a:pt x="3" y="649"/>
                  </a:cubicBezTo>
                  <a:cubicBezTo>
                    <a:pt x="0" y="650"/>
                    <a:pt x="3" y="655"/>
                    <a:pt x="6" y="655"/>
                  </a:cubicBezTo>
                  <a:cubicBezTo>
                    <a:pt x="6" y="655"/>
                    <a:pt x="6" y="655"/>
                    <a:pt x="6" y="655"/>
                  </a:cubicBezTo>
                  <a:cubicBezTo>
                    <a:pt x="231" y="582"/>
                    <a:pt x="449" y="492"/>
                    <a:pt x="660" y="384"/>
                  </a:cubicBezTo>
                  <a:cubicBezTo>
                    <a:pt x="867" y="280"/>
                    <a:pt x="1086" y="170"/>
                    <a:pt x="1263" y="17"/>
                  </a:cubicBezTo>
                  <a:cubicBezTo>
                    <a:pt x="1270" y="10"/>
                    <a:pt x="1263" y="1"/>
                    <a:pt x="1255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00;p16">
              <a:extLst>
                <a:ext uri="{FF2B5EF4-FFF2-40B4-BE49-F238E27FC236}">
                  <a16:creationId xmlns:a16="http://schemas.microsoft.com/office/drawing/2014/main" id="{67DB35A8-91BA-C683-D7FB-0478E55F6D3F}"/>
                </a:ext>
              </a:extLst>
            </p:cNvPr>
            <p:cNvSpPr/>
            <p:nvPr/>
          </p:nvSpPr>
          <p:spPr>
            <a:xfrm>
              <a:off x="1961300" y="745800"/>
              <a:ext cx="36950" cy="25325"/>
            </a:xfrm>
            <a:custGeom>
              <a:avLst/>
              <a:gdLst/>
              <a:ahLst/>
              <a:cxnLst/>
              <a:rect l="l" t="t" r="r" b="b"/>
              <a:pathLst>
                <a:path w="1478" h="1013" extrusionOk="0">
                  <a:moveTo>
                    <a:pt x="1454" y="1"/>
                  </a:moveTo>
                  <a:cubicBezTo>
                    <a:pt x="1453" y="1"/>
                    <a:pt x="1453" y="1"/>
                    <a:pt x="1452" y="1"/>
                  </a:cubicBezTo>
                  <a:cubicBezTo>
                    <a:pt x="1163" y="17"/>
                    <a:pt x="875" y="195"/>
                    <a:pt x="651" y="367"/>
                  </a:cubicBezTo>
                  <a:cubicBezTo>
                    <a:pt x="532" y="458"/>
                    <a:pt x="418" y="558"/>
                    <a:pt x="311" y="663"/>
                  </a:cubicBezTo>
                  <a:cubicBezTo>
                    <a:pt x="254" y="717"/>
                    <a:pt x="199" y="773"/>
                    <a:pt x="145" y="829"/>
                  </a:cubicBezTo>
                  <a:cubicBezTo>
                    <a:pt x="95" y="883"/>
                    <a:pt x="36" y="935"/>
                    <a:pt x="3" y="1003"/>
                  </a:cubicBezTo>
                  <a:cubicBezTo>
                    <a:pt x="0" y="1007"/>
                    <a:pt x="3" y="1012"/>
                    <a:pt x="8" y="1012"/>
                  </a:cubicBezTo>
                  <a:cubicBezTo>
                    <a:pt x="9" y="1012"/>
                    <a:pt x="10" y="1012"/>
                    <a:pt x="11" y="1011"/>
                  </a:cubicBezTo>
                  <a:lnTo>
                    <a:pt x="11" y="1012"/>
                  </a:lnTo>
                  <a:cubicBezTo>
                    <a:pt x="69" y="979"/>
                    <a:pt x="113" y="926"/>
                    <a:pt x="161" y="880"/>
                  </a:cubicBezTo>
                  <a:cubicBezTo>
                    <a:pt x="214" y="827"/>
                    <a:pt x="267" y="775"/>
                    <a:pt x="320" y="723"/>
                  </a:cubicBezTo>
                  <a:cubicBezTo>
                    <a:pt x="430" y="616"/>
                    <a:pt x="546" y="514"/>
                    <a:pt x="669" y="420"/>
                  </a:cubicBezTo>
                  <a:cubicBezTo>
                    <a:pt x="780" y="334"/>
                    <a:pt x="900" y="259"/>
                    <a:pt x="1026" y="193"/>
                  </a:cubicBezTo>
                  <a:cubicBezTo>
                    <a:pt x="1166" y="123"/>
                    <a:pt x="1310" y="86"/>
                    <a:pt x="1458" y="39"/>
                  </a:cubicBezTo>
                  <a:cubicBezTo>
                    <a:pt x="1478" y="33"/>
                    <a:pt x="1476" y="1"/>
                    <a:pt x="1454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1;p16">
              <a:extLst>
                <a:ext uri="{FF2B5EF4-FFF2-40B4-BE49-F238E27FC236}">
                  <a16:creationId xmlns:a16="http://schemas.microsoft.com/office/drawing/2014/main" id="{DE66F75E-5813-B36F-0AD3-5C6E6D7E72EA}"/>
                </a:ext>
              </a:extLst>
            </p:cNvPr>
            <p:cNvSpPr/>
            <p:nvPr/>
          </p:nvSpPr>
          <p:spPr>
            <a:xfrm>
              <a:off x="1945125" y="796975"/>
              <a:ext cx="25775" cy="106625"/>
            </a:xfrm>
            <a:custGeom>
              <a:avLst/>
              <a:gdLst/>
              <a:ahLst/>
              <a:cxnLst/>
              <a:rect l="l" t="t" r="r" b="b"/>
              <a:pathLst>
                <a:path w="1031" h="4265" extrusionOk="0">
                  <a:moveTo>
                    <a:pt x="66" y="1"/>
                  </a:moveTo>
                  <a:cubicBezTo>
                    <a:pt x="65" y="1"/>
                    <a:pt x="63" y="2"/>
                    <a:pt x="63" y="4"/>
                  </a:cubicBezTo>
                  <a:cubicBezTo>
                    <a:pt x="1" y="351"/>
                    <a:pt x="47" y="741"/>
                    <a:pt x="78" y="1088"/>
                  </a:cubicBezTo>
                  <a:cubicBezTo>
                    <a:pt x="110" y="1451"/>
                    <a:pt x="165" y="1810"/>
                    <a:pt x="244" y="2166"/>
                  </a:cubicBezTo>
                  <a:cubicBezTo>
                    <a:pt x="322" y="2527"/>
                    <a:pt x="422" y="2884"/>
                    <a:pt x="545" y="3234"/>
                  </a:cubicBezTo>
                  <a:cubicBezTo>
                    <a:pt x="665" y="3576"/>
                    <a:pt x="791" y="3951"/>
                    <a:pt x="991" y="4256"/>
                  </a:cubicBezTo>
                  <a:cubicBezTo>
                    <a:pt x="995" y="4262"/>
                    <a:pt x="1002" y="4265"/>
                    <a:pt x="1008" y="4265"/>
                  </a:cubicBezTo>
                  <a:cubicBezTo>
                    <a:pt x="1020" y="4265"/>
                    <a:pt x="1031" y="4256"/>
                    <a:pt x="1026" y="4242"/>
                  </a:cubicBezTo>
                  <a:cubicBezTo>
                    <a:pt x="905" y="3902"/>
                    <a:pt x="735" y="3581"/>
                    <a:pt x="614" y="3241"/>
                  </a:cubicBezTo>
                  <a:cubicBezTo>
                    <a:pt x="493" y="2902"/>
                    <a:pt x="392" y="2554"/>
                    <a:pt x="312" y="2202"/>
                  </a:cubicBezTo>
                  <a:cubicBezTo>
                    <a:pt x="231" y="1843"/>
                    <a:pt x="172" y="1480"/>
                    <a:pt x="134" y="1114"/>
                  </a:cubicBezTo>
                  <a:cubicBezTo>
                    <a:pt x="115" y="930"/>
                    <a:pt x="100" y="746"/>
                    <a:pt x="93" y="561"/>
                  </a:cubicBezTo>
                  <a:cubicBezTo>
                    <a:pt x="84" y="376"/>
                    <a:pt x="96" y="188"/>
                    <a:pt x="72" y="5"/>
                  </a:cubicBezTo>
                  <a:cubicBezTo>
                    <a:pt x="72" y="3"/>
                    <a:pt x="69" y="1"/>
                    <a:pt x="66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2;p16">
              <a:extLst>
                <a:ext uri="{FF2B5EF4-FFF2-40B4-BE49-F238E27FC236}">
                  <a16:creationId xmlns:a16="http://schemas.microsoft.com/office/drawing/2014/main" id="{8F4A2D9E-A89B-54D2-3E9C-7AAEB3AAAFD9}"/>
                </a:ext>
              </a:extLst>
            </p:cNvPr>
            <p:cNvSpPr/>
            <p:nvPr/>
          </p:nvSpPr>
          <p:spPr>
            <a:xfrm>
              <a:off x="1955175" y="855325"/>
              <a:ext cx="25525" cy="37625"/>
            </a:xfrm>
            <a:custGeom>
              <a:avLst/>
              <a:gdLst/>
              <a:ahLst/>
              <a:cxnLst/>
              <a:rect l="l" t="t" r="r" b="b"/>
              <a:pathLst>
                <a:path w="1021" h="1505" extrusionOk="0">
                  <a:moveTo>
                    <a:pt x="6" y="1"/>
                  </a:moveTo>
                  <a:cubicBezTo>
                    <a:pt x="3" y="1"/>
                    <a:pt x="0" y="3"/>
                    <a:pt x="1" y="6"/>
                  </a:cubicBezTo>
                  <a:cubicBezTo>
                    <a:pt x="37" y="133"/>
                    <a:pt x="118" y="228"/>
                    <a:pt x="211" y="318"/>
                  </a:cubicBezTo>
                  <a:cubicBezTo>
                    <a:pt x="324" y="424"/>
                    <a:pt x="428" y="539"/>
                    <a:pt x="526" y="659"/>
                  </a:cubicBezTo>
                  <a:cubicBezTo>
                    <a:pt x="726" y="914"/>
                    <a:pt x="874" y="1200"/>
                    <a:pt x="999" y="1498"/>
                  </a:cubicBezTo>
                  <a:cubicBezTo>
                    <a:pt x="1001" y="1502"/>
                    <a:pt x="1005" y="1504"/>
                    <a:pt x="1009" y="1504"/>
                  </a:cubicBezTo>
                  <a:cubicBezTo>
                    <a:pt x="1015" y="1504"/>
                    <a:pt x="1020" y="1500"/>
                    <a:pt x="1019" y="1492"/>
                  </a:cubicBezTo>
                  <a:cubicBezTo>
                    <a:pt x="933" y="1204"/>
                    <a:pt x="782" y="935"/>
                    <a:pt x="599" y="695"/>
                  </a:cubicBezTo>
                  <a:cubicBezTo>
                    <a:pt x="512" y="579"/>
                    <a:pt x="416" y="469"/>
                    <a:pt x="311" y="368"/>
                  </a:cubicBezTo>
                  <a:cubicBezTo>
                    <a:pt x="200" y="259"/>
                    <a:pt x="65" y="154"/>
                    <a:pt x="9" y="3"/>
                  </a:cubicBezTo>
                  <a:cubicBezTo>
                    <a:pt x="9" y="1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3;p16">
              <a:extLst>
                <a:ext uri="{FF2B5EF4-FFF2-40B4-BE49-F238E27FC236}">
                  <a16:creationId xmlns:a16="http://schemas.microsoft.com/office/drawing/2014/main" id="{94A6C15A-F760-DCFE-D808-97453CF98FE7}"/>
                </a:ext>
              </a:extLst>
            </p:cNvPr>
            <p:cNvSpPr/>
            <p:nvPr/>
          </p:nvSpPr>
          <p:spPr>
            <a:xfrm>
              <a:off x="1999125" y="832025"/>
              <a:ext cx="16950" cy="82975"/>
            </a:xfrm>
            <a:custGeom>
              <a:avLst/>
              <a:gdLst/>
              <a:ahLst/>
              <a:cxnLst/>
              <a:rect l="l" t="t" r="r" b="b"/>
              <a:pathLst>
                <a:path w="678" h="3319" extrusionOk="0">
                  <a:moveTo>
                    <a:pt x="25" y="1"/>
                  </a:moveTo>
                  <a:cubicBezTo>
                    <a:pt x="23" y="1"/>
                    <a:pt x="22" y="1"/>
                    <a:pt x="22" y="3"/>
                  </a:cubicBezTo>
                  <a:lnTo>
                    <a:pt x="22" y="4"/>
                  </a:lnTo>
                  <a:cubicBezTo>
                    <a:pt x="0" y="105"/>
                    <a:pt x="27" y="191"/>
                    <a:pt x="64" y="286"/>
                  </a:cubicBezTo>
                  <a:cubicBezTo>
                    <a:pt x="118" y="420"/>
                    <a:pt x="171" y="549"/>
                    <a:pt x="210" y="687"/>
                  </a:cubicBezTo>
                  <a:cubicBezTo>
                    <a:pt x="287" y="962"/>
                    <a:pt x="339" y="1245"/>
                    <a:pt x="400" y="1523"/>
                  </a:cubicBezTo>
                  <a:cubicBezTo>
                    <a:pt x="462" y="1804"/>
                    <a:pt x="534" y="2084"/>
                    <a:pt x="579" y="2369"/>
                  </a:cubicBezTo>
                  <a:cubicBezTo>
                    <a:pt x="605" y="2532"/>
                    <a:pt x="616" y="2698"/>
                    <a:pt x="610" y="2864"/>
                  </a:cubicBezTo>
                  <a:cubicBezTo>
                    <a:pt x="603" y="3013"/>
                    <a:pt x="563" y="3161"/>
                    <a:pt x="561" y="3309"/>
                  </a:cubicBezTo>
                  <a:cubicBezTo>
                    <a:pt x="561" y="3315"/>
                    <a:pt x="565" y="3318"/>
                    <a:pt x="570" y="3318"/>
                  </a:cubicBezTo>
                  <a:cubicBezTo>
                    <a:pt x="573" y="3318"/>
                    <a:pt x="575" y="3317"/>
                    <a:pt x="577" y="3314"/>
                  </a:cubicBezTo>
                  <a:cubicBezTo>
                    <a:pt x="677" y="3084"/>
                    <a:pt x="662" y="2771"/>
                    <a:pt x="639" y="2526"/>
                  </a:cubicBezTo>
                  <a:cubicBezTo>
                    <a:pt x="612" y="2248"/>
                    <a:pt x="542" y="1975"/>
                    <a:pt x="484" y="1704"/>
                  </a:cubicBezTo>
                  <a:cubicBezTo>
                    <a:pt x="420" y="1414"/>
                    <a:pt x="363" y="1121"/>
                    <a:pt x="291" y="832"/>
                  </a:cubicBezTo>
                  <a:cubicBezTo>
                    <a:pt x="259" y="692"/>
                    <a:pt x="216" y="554"/>
                    <a:pt x="163" y="420"/>
                  </a:cubicBezTo>
                  <a:cubicBezTo>
                    <a:pt x="107" y="283"/>
                    <a:pt x="12" y="158"/>
                    <a:pt x="28" y="4"/>
                  </a:cubicBezTo>
                  <a:cubicBezTo>
                    <a:pt x="28" y="2"/>
                    <a:pt x="26" y="1"/>
                    <a:pt x="25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04;p16">
              <a:extLst>
                <a:ext uri="{FF2B5EF4-FFF2-40B4-BE49-F238E27FC236}">
                  <a16:creationId xmlns:a16="http://schemas.microsoft.com/office/drawing/2014/main" id="{9E8ECC5A-2B52-37BC-B6BB-6137E6223728}"/>
                </a:ext>
              </a:extLst>
            </p:cNvPr>
            <p:cNvSpPr/>
            <p:nvPr/>
          </p:nvSpPr>
          <p:spPr>
            <a:xfrm>
              <a:off x="2014400" y="885225"/>
              <a:ext cx="18975" cy="38350"/>
            </a:xfrm>
            <a:custGeom>
              <a:avLst/>
              <a:gdLst/>
              <a:ahLst/>
              <a:cxnLst/>
              <a:rect l="l" t="t" r="r" b="b"/>
              <a:pathLst>
                <a:path w="759" h="1534" extrusionOk="0">
                  <a:moveTo>
                    <a:pt x="27" y="0"/>
                  </a:moveTo>
                  <a:cubicBezTo>
                    <a:pt x="14" y="0"/>
                    <a:pt x="1" y="10"/>
                    <a:pt x="7" y="26"/>
                  </a:cubicBezTo>
                  <a:cubicBezTo>
                    <a:pt x="111" y="280"/>
                    <a:pt x="221" y="531"/>
                    <a:pt x="338" y="779"/>
                  </a:cubicBezTo>
                  <a:cubicBezTo>
                    <a:pt x="396" y="905"/>
                    <a:pt x="456" y="1030"/>
                    <a:pt x="520" y="1153"/>
                  </a:cubicBezTo>
                  <a:cubicBezTo>
                    <a:pt x="586" y="1278"/>
                    <a:pt x="649" y="1411"/>
                    <a:pt x="730" y="1528"/>
                  </a:cubicBezTo>
                  <a:cubicBezTo>
                    <a:pt x="732" y="1532"/>
                    <a:pt x="737" y="1534"/>
                    <a:pt x="741" y="1534"/>
                  </a:cubicBezTo>
                  <a:cubicBezTo>
                    <a:pt x="750" y="1534"/>
                    <a:pt x="759" y="1527"/>
                    <a:pt x="755" y="1517"/>
                  </a:cubicBezTo>
                  <a:cubicBezTo>
                    <a:pt x="704" y="1392"/>
                    <a:pt x="635" y="1273"/>
                    <a:pt x="576" y="1153"/>
                  </a:cubicBezTo>
                  <a:cubicBezTo>
                    <a:pt x="517" y="1032"/>
                    <a:pt x="456" y="913"/>
                    <a:pt x="399" y="793"/>
                  </a:cubicBezTo>
                  <a:cubicBezTo>
                    <a:pt x="276" y="537"/>
                    <a:pt x="159" y="277"/>
                    <a:pt x="48" y="14"/>
                  </a:cubicBezTo>
                  <a:cubicBezTo>
                    <a:pt x="44" y="4"/>
                    <a:pt x="35" y="0"/>
                    <a:pt x="27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5;p16">
              <a:extLst>
                <a:ext uri="{FF2B5EF4-FFF2-40B4-BE49-F238E27FC236}">
                  <a16:creationId xmlns:a16="http://schemas.microsoft.com/office/drawing/2014/main" id="{B4E454C0-58DE-D639-2FA0-D4317CBF413D}"/>
                </a:ext>
              </a:extLst>
            </p:cNvPr>
            <p:cNvSpPr/>
            <p:nvPr/>
          </p:nvSpPr>
          <p:spPr>
            <a:xfrm>
              <a:off x="2030950" y="933450"/>
              <a:ext cx="16900" cy="25450"/>
            </a:xfrm>
            <a:custGeom>
              <a:avLst/>
              <a:gdLst/>
              <a:ahLst/>
              <a:cxnLst/>
              <a:rect l="l" t="t" r="r" b="b"/>
              <a:pathLst>
                <a:path w="676" h="1018" extrusionOk="0">
                  <a:moveTo>
                    <a:pt x="662" y="1"/>
                  </a:moveTo>
                  <a:cubicBezTo>
                    <a:pt x="661" y="1"/>
                    <a:pt x="659" y="1"/>
                    <a:pt x="658" y="2"/>
                  </a:cubicBezTo>
                  <a:cubicBezTo>
                    <a:pt x="482" y="99"/>
                    <a:pt x="336" y="270"/>
                    <a:pt x="226" y="437"/>
                  </a:cubicBezTo>
                  <a:cubicBezTo>
                    <a:pt x="116" y="604"/>
                    <a:pt x="16" y="806"/>
                    <a:pt x="1" y="1007"/>
                  </a:cubicBezTo>
                  <a:cubicBezTo>
                    <a:pt x="0" y="1014"/>
                    <a:pt x="5" y="1017"/>
                    <a:pt x="10" y="1017"/>
                  </a:cubicBezTo>
                  <a:cubicBezTo>
                    <a:pt x="14" y="1017"/>
                    <a:pt x="19" y="1015"/>
                    <a:pt x="21" y="1010"/>
                  </a:cubicBezTo>
                  <a:cubicBezTo>
                    <a:pt x="53" y="917"/>
                    <a:pt x="79" y="823"/>
                    <a:pt x="116" y="732"/>
                  </a:cubicBezTo>
                  <a:cubicBezTo>
                    <a:pt x="193" y="541"/>
                    <a:pt x="305" y="366"/>
                    <a:pt x="447" y="218"/>
                  </a:cubicBezTo>
                  <a:cubicBezTo>
                    <a:pt x="516" y="145"/>
                    <a:pt x="594" y="82"/>
                    <a:pt x="669" y="15"/>
                  </a:cubicBezTo>
                  <a:cubicBezTo>
                    <a:pt x="675" y="9"/>
                    <a:pt x="669" y="1"/>
                    <a:pt x="662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06;p16">
              <a:extLst>
                <a:ext uri="{FF2B5EF4-FFF2-40B4-BE49-F238E27FC236}">
                  <a16:creationId xmlns:a16="http://schemas.microsoft.com/office/drawing/2014/main" id="{140571FF-7A8F-E4C6-17BC-81A280866E84}"/>
                </a:ext>
              </a:extLst>
            </p:cNvPr>
            <p:cNvSpPr/>
            <p:nvPr/>
          </p:nvSpPr>
          <p:spPr>
            <a:xfrm>
              <a:off x="1888050" y="766250"/>
              <a:ext cx="9850" cy="58000"/>
            </a:xfrm>
            <a:custGeom>
              <a:avLst/>
              <a:gdLst/>
              <a:ahLst/>
              <a:cxnLst/>
              <a:rect l="l" t="t" r="r" b="b"/>
              <a:pathLst>
                <a:path w="394" h="2320" extrusionOk="0">
                  <a:moveTo>
                    <a:pt x="11" y="0"/>
                  </a:moveTo>
                  <a:cubicBezTo>
                    <a:pt x="6" y="0"/>
                    <a:pt x="1" y="6"/>
                    <a:pt x="4" y="12"/>
                  </a:cubicBezTo>
                  <a:cubicBezTo>
                    <a:pt x="166" y="382"/>
                    <a:pt x="274" y="776"/>
                    <a:pt x="323" y="1178"/>
                  </a:cubicBezTo>
                  <a:cubicBezTo>
                    <a:pt x="345" y="1366"/>
                    <a:pt x="353" y="1556"/>
                    <a:pt x="349" y="1745"/>
                  </a:cubicBezTo>
                  <a:cubicBezTo>
                    <a:pt x="346" y="1841"/>
                    <a:pt x="340" y="1936"/>
                    <a:pt x="332" y="2030"/>
                  </a:cubicBezTo>
                  <a:cubicBezTo>
                    <a:pt x="322" y="2124"/>
                    <a:pt x="300" y="2218"/>
                    <a:pt x="306" y="2312"/>
                  </a:cubicBezTo>
                  <a:cubicBezTo>
                    <a:pt x="306" y="2317"/>
                    <a:pt x="310" y="2319"/>
                    <a:pt x="313" y="2319"/>
                  </a:cubicBezTo>
                  <a:cubicBezTo>
                    <a:pt x="316" y="2319"/>
                    <a:pt x="320" y="2318"/>
                    <a:pt x="321" y="2314"/>
                  </a:cubicBezTo>
                  <a:cubicBezTo>
                    <a:pt x="391" y="2147"/>
                    <a:pt x="385" y="1924"/>
                    <a:pt x="389" y="1745"/>
                  </a:cubicBezTo>
                  <a:cubicBezTo>
                    <a:pt x="394" y="1541"/>
                    <a:pt x="382" y="1337"/>
                    <a:pt x="353" y="1135"/>
                  </a:cubicBezTo>
                  <a:cubicBezTo>
                    <a:pt x="301" y="743"/>
                    <a:pt x="187" y="361"/>
                    <a:pt x="16" y="4"/>
                  </a:cubicBezTo>
                  <a:cubicBezTo>
                    <a:pt x="15" y="1"/>
                    <a:pt x="13" y="0"/>
                    <a:pt x="11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07;p16">
              <a:extLst>
                <a:ext uri="{FF2B5EF4-FFF2-40B4-BE49-F238E27FC236}">
                  <a16:creationId xmlns:a16="http://schemas.microsoft.com/office/drawing/2014/main" id="{28628D5A-17C2-6087-14DA-0739D20D996B}"/>
                </a:ext>
              </a:extLst>
            </p:cNvPr>
            <p:cNvSpPr/>
            <p:nvPr/>
          </p:nvSpPr>
          <p:spPr>
            <a:xfrm>
              <a:off x="1932800" y="814225"/>
              <a:ext cx="12700" cy="65000"/>
            </a:xfrm>
            <a:custGeom>
              <a:avLst/>
              <a:gdLst/>
              <a:ahLst/>
              <a:cxnLst/>
              <a:rect l="l" t="t" r="r" b="b"/>
              <a:pathLst>
                <a:path w="508" h="2600" extrusionOk="0">
                  <a:moveTo>
                    <a:pt x="502" y="1"/>
                  </a:moveTo>
                  <a:cubicBezTo>
                    <a:pt x="501" y="1"/>
                    <a:pt x="500" y="1"/>
                    <a:pt x="499" y="3"/>
                  </a:cubicBezTo>
                  <a:lnTo>
                    <a:pt x="498" y="3"/>
                  </a:lnTo>
                  <a:cubicBezTo>
                    <a:pt x="248" y="367"/>
                    <a:pt x="113" y="829"/>
                    <a:pt x="58" y="1263"/>
                  </a:cubicBezTo>
                  <a:cubicBezTo>
                    <a:pt x="1" y="1694"/>
                    <a:pt x="7" y="2186"/>
                    <a:pt x="166" y="2595"/>
                  </a:cubicBezTo>
                  <a:cubicBezTo>
                    <a:pt x="167" y="2598"/>
                    <a:pt x="169" y="2599"/>
                    <a:pt x="172" y="2599"/>
                  </a:cubicBezTo>
                  <a:cubicBezTo>
                    <a:pt x="176" y="2599"/>
                    <a:pt x="179" y="2597"/>
                    <a:pt x="178" y="2592"/>
                  </a:cubicBezTo>
                  <a:cubicBezTo>
                    <a:pt x="103" y="2153"/>
                    <a:pt x="38" y="1735"/>
                    <a:pt x="92" y="1288"/>
                  </a:cubicBezTo>
                  <a:cubicBezTo>
                    <a:pt x="146" y="828"/>
                    <a:pt x="307" y="421"/>
                    <a:pt x="506" y="7"/>
                  </a:cubicBezTo>
                  <a:cubicBezTo>
                    <a:pt x="508" y="3"/>
                    <a:pt x="505" y="1"/>
                    <a:pt x="502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08;p16">
              <a:extLst>
                <a:ext uri="{FF2B5EF4-FFF2-40B4-BE49-F238E27FC236}">
                  <a16:creationId xmlns:a16="http://schemas.microsoft.com/office/drawing/2014/main" id="{9A2C916F-05F7-4FF0-3870-B2587455908B}"/>
                </a:ext>
              </a:extLst>
            </p:cNvPr>
            <p:cNvSpPr/>
            <p:nvPr/>
          </p:nvSpPr>
          <p:spPr>
            <a:xfrm>
              <a:off x="1955875" y="729725"/>
              <a:ext cx="16575" cy="7450"/>
            </a:xfrm>
            <a:custGeom>
              <a:avLst/>
              <a:gdLst/>
              <a:ahLst/>
              <a:cxnLst/>
              <a:rect l="l" t="t" r="r" b="b"/>
              <a:pathLst>
                <a:path w="663" h="298" extrusionOk="0">
                  <a:moveTo>
                    <a:pt x="651" y="1"/>
                  </a:moveTo>
                  <a:cubicBezTo>
                    <a:pt x="650" y="1"/>
                    <a:pt x="649" y="1"/>
                    <a:pt x="647" y="1"/>
                  </a:cubicBezTo>
                  <a:cubicBezTo>
                    <a:pt x="428" y="86"/>
                    <a:pt x="213" y="182"/>
                    <a:pt x="5" y="290"/>
                  </a:cubicBezTo>
                  <a:cubicBezTo>
                    <a:pt x="0" y="292"/>
                    <a:pt x="4" y="298"/>
                    <a:pt x="8" y="298"/>
                  </a:cubicBezTo>
                  <a:cubicBezTo>
                    <a:pt x="8" y="298"/>
                    <a:pt x="9" y="298"/>
                    <a:pt x="9" y="298"/>
                  </a:cubicBezTo>
                  <a:cubicBezTo>
                    <a:pt x="222" y="201"/>
                    <a:pt x="436" y="106"/>
                    <a:pt x="653" y="20"/>
                  </a:cubicBezTo>
                  <a:cubicBezTo>
                    <a:pt x="662" y="16"/>
                    <a:pt x="660" y="1"/>
                    <a:pt x="651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09;p16">
              <a:extLst>
                <a:ext uri="{FF2B5EF4-FFF2-40B4-BE49-F238E27FC236}">
                  <a16:creationId xmlns:a16="http://schemas.microsoft.com/office/drawing/2014/main" id="{7ED1468C-84AC-4078-6905-8E0F67A03790}"/>
                </a:ext>
              </a:extLst>
            </p:cNvPr>
            <p:cNvSpPr/>
            <p:nvPr/>
          </p:nvSpPr>
          <p:spPr>
            <a:xfrm>
              <a:off x="1928525" y="726550"/>
              <a:ext cx="20075" cy="8300"/>
            </a:xfrm>
            <a:custGeom>
              <a:avLst/>
              <a:gdLst/>
              <a:ahLst/>
              <a:cxnLst/>
              <a:rect l="l" t="t" r="r" b="b"/>
              <a:pathLst>
                <a:path w="803" h="332" extrusionOk="0">
                  <a:moveTo>
                    <a:pt x="788" y="0"/>
                  </a:moveTo>
                  <a:cubicBezTo>
                    <a:pt x="787" y="0"/>
                    <a:pt x="786" y="1"/>
                    <a:pt x="785" y="1"/>
                  </a:cubicBezTo>
                  <a:lnTo>
                    <a:pt x="784" y="1"/>
                  </a:lnTo>
                  <a:cubicBezTo>
                    <a:pt x="654" y="60"/>
                    <a:pt x="528" y="123"/>
                    <a:pt x="397" y="175"/>
                  </a:cubicBezTo>
                  <a:cubicBezTo>
                    <a:pt x="268" y="227"/>
                    <a:pt x="139" y="274"/>
                    <a:pt x="8" y="319"/>
                  </a:cubicBezTo>
                  <a:cubicBezTo>
                    <a:pt x="1" y="321"/>
                    <a:pt x="3" y="332"/>
                    <a:pt x="10" y="332"/>
                  </a:cubicBezTo>
                  <a:cubicBezTo>
                    <a:pt x="10" y="332"/>
                    <a:pt x="11" y="332"/>
                    <a:pt x="12" y="332"/>
                  </a:cubicBezTo>
                  <a:cubicBezTo>
                    <a:pt x="150" y="294"/>
                    <a:pt x="284" y="248"/>
                    <a:pt x="417" y="194"/>
                  </a:cubicBezTo>
                  <a:cubicBezTo>
                    <a:pt x="544" y="141"/>
                    <a:pt x="673" y="86"/>
                    <a:pt x="793" y="17"/>
                  </a:cubicBezTo>
                  <a:cubicBezTo>
                    <a:pt x="803" y="13"/>
                    <a:pt x="797" y="0"/>
                    <a:pt x="788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0;p16">
              <a:extLst>
                <a:ext uri="{FF2B5EF4-FFF2-40B4-BE49-F238E27FC236}">
                  <a16:creationId xmlns:a16="http://schemas.microsoft.com/office/drawing/2014/main" id="{A2E613E5-9C07-287C-E4F1-84B5F0A2A26F}"/>
                </a:ext>
              </a:extLst>
            </p:cNvPr>
            <p:cNvSpPr/>
            <p:nvPr/>
          </p:nvSpPr>
          <p:spPr>
            <a:xfrm>
              <a:off x="1897100" y="726775"/>
              <a:ext cx="22675" cy="9375"/>
            </a:xfrm>
            <a:custGeom>
              <a:avLst/>
              <a:gdLst/>
              <a:ahLst/>
              <a:cxnLst/>
              <a:rect l="l" t="t" r="r" b="b"/>
              <a:pathLst>
                <a:path w="907" h="375" extrusionOk="0">
                  <a:moveTo>
                    <a:pt x="895" y="1"/>
                  </a:moveTo>
                  <a:cubicBezTo>
                    <a:pt x="895" y="1"/>
                    <a:pt x="895" y="1"/>
                    <a:pt x="894" y="1"/>
                  </a:cubicBezTo>
                  <a:cubicBezTo>
                    <a:pt x="733" y="31"/>
                    <a:pt x="575" y="77"/>
                    <a:pt x="422" y="140"/>
                  </a:cubicBezTo>
                  <a:cubicBezTo>
                    <a:pt x="351" y="169"/>
                    <a:pt x="281" y="201"/>
                    <a:pt x="213" y="236"/>
                  </a:cubicBezTo>
                  <a:cubicBezTo>
                    <a:pt x="145" y="271"/>
                    <a:pt x="68" y="308"/>
                    <a:pt x="9" y="358"/>
                  </a:cubicBezTo>
                  <a:cubicBezTo>
                    <a:pt x="1" y="364"/>
                    <a:pt x="9" y="375"/>
                    <a:pt x="17" y="375"/>
                  </a:cubicBezTo>
                  <a:cubicBezTo>
                    <a:pt x="18" y="375"/>
                    <a:pt x="20" y="374"/>
                    <a:pt x="21" y="374"/>
                  </a:cubicBezTo>
                  <a:cubicBezTo>
                    <a:pt x="92" y="340"/>
                    <a:pt x="156" y="293"/>
                    <a:pt x="225" y="256"/>
                  </a:cubicBezTo>
                  <a:cubicBezTo>
                    <a:pt x="298" y="218"/>
                    <a:pt x="373" y="182"/>
                    <a:pt x="450" y="151"/>
                  </a:cubicBezTo>
                  <a:cubicBezTo>
                    <a:pt x="595" y="93"/>
                    <a:pt x="745" y="47"/>
                    <a:pt x="899" y="14"/>
                  </a:cubicBezTo>
                  <a:cubicBezTo>
                    <a:pt x="907" y="13"/>
                    <a:pt x="903" y="1"/>
                    <a:pt x="895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11;p16">
              <a:extLst>
                <a:ext uri="{FF2B5EF4-FFF2-40B4-BE49-F238E27FC236}">
                  <a16:creationId xmlns:a16="http://schemas.microsoft.com/office/drawing/2014/main" id="{18497725-8A9D-D93F-90E8-E85AF73B5B41}"/>
                </a:ext>
              </a:extLst>
            </p:cNvPr>
            <p:cNvSpPr/>
            <p:nvPr/>
          </p:nvSpPr>
          <p:spPr>
            <a:xfrm>
              <a:off x="2025050" y="768725"/>
              <a:ext cx="18150" cy="3900"/>
            </a:xfrm>
            <a:custGeom>
              <a:avLst/>
              <a:gdLst/>
              <a:ahLst/>
              <a:cxnLst/>
              <a:rect l="l" t="t" r="r" b="b"/>
              <a:pathLst>
                <a:path w="726" h="156" extrusionOk="0">
                  <a:moveTo>
                    <a:pt x="641" y="1"/>
                  </a:moveTo>
                  <a:cubicBezTo>
                    <a:pt x="547" y="1"/>
                    <a:pt x="451" y="17"/>
                    <a:pt x="361" y="33"/>
                  </a:cubicBezTo>
                  <a:cubicBezTo>
                    <a:pt x="241" y="56"/>
                    <a:pt x="124" y="90"/>
                    <a:pt x="12" y="134"/>
                  </a:cubicBezTo>
                  <a:cubicBezTo>
                    <a:pt x="0" y="139"/>
                    <a:pt x="3" y="156"/>
                    <a:pt x="14" y="156"/>
                  </a:cubicBezTo>
                  <a:cubicBezTo>
                    <a:pt x="15" y="156"/>
                    <a:pt x="16" y="156"/>
                    <a:pt x="17" y="155"/>
                  </a:cubicBezTo>
                  <a:cubicBezTo>
                    <a:pt x="131" y="119"/>
                    <a:pt x="246" y="89"/>
                    <a:pt x="363" y="67"/>
                  </a:cubicBezTo>
                  <a:cubicBezTo>
                    <a:pt x="479" y="45"/>
                    <a:pt x="598" y="41"/>
                    <a:pt x="714" y="21"/>
                  </a:cubicBezTo>
                  <a:cubicBezTo>
                    <a:pt x="725" y="20"/>
                    <a:pt x="722" y="4"/>
                    <a:pt x="712" y="4"/>
                  </a:cubicBezTo>
                  <a:cubicBezTo>
                    <a:pt x="689" y="2"/>
                    <a:pt x="665" y="1"/>
                    <a:pt x="641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12;p16">
              <a:extLst>
                <a:ext uri="{FF2B5EF4-FFF2-40B4-BE49-F238E27FC236}">
                  <a16:creationId xmlns:a16="http://schemas.microsoft.com/office/drawing/2014/main" id="{1C37719F-B9EC-FC5B-0552-DB1CE77BF9E5}"/>
                </a:ext>
              </a:extLst>
            </p:cNvPr>
            <p:cNvSpPr/>
            <p:nvPr/>
          </p:nvSpPr>
          <p:spPr>
            <a:xfrm>
              <a:off x="2051475" y="779125"/>
              <a:ext cx="14625" cy="3875"/>
            </a:xfrm>
            <a:custGeom>
              <a:avLst/>
              <a:gdLst/>
              <a:ahLst/>
              <a:cxnLst/>
              <a:rect l="l" t="t" r="r" b="b"/>
              <a:pathLst>
                <a:path w="585" h="155" extrusionOk="0">
                  <a:moveTo>
                    <a:pt x="576" y="1"/>
                  </a:moveTo>
                  <a:cubicBezTo>
                    <a:pt x="575" y="1"/>
                    <a:pt x="575" y="1"/>
                    <a:pt x="575" y="1"/>
                  </a:cubicBezTo>
                  <a:cubicBezTo>
                    <a:pt x="482" y="14"/>
                    <a:pt x="389" y="41"/>
                    <a:pt x="297" y="62"/>
                  </a:cubicBezTo>
                  <a:cubicBezTo>
                    <a:pt x="202" y="84"/>
                    <a:pt x="106" y="106"/>
                    <a:pt x="12" y="134"/>
                  </a:cubicBezTo>
                  <a:cubicBezTo>
                    <a:pt x="1" y="138"/>
                    <a:pt x="4" y="154"/>
                    <a:pt x="15" y="154"/>
                  </a:cubicBezTo>
                  <a:cubicBezTo>
                    <a:pt x="16" y="154"/>
                    <a:pt x="17" y="154"/>
                    <a:pt x="18" y="154"/>
                  </a:cubicBezTo>
                  <a:cubicBezTo>
                    <a:pt x="113" y="136"/>
                    <a:pt x="205" y="113"/>
                    <a:pt x="299" y="90"/>
                  </a:cubicBezTo>
                  <a:cubicBezTo>
                    <a:pt x="392" y="66"/>
                    <a:pt x="487" y="49"/>
                    <a:pt x="577" y="16"/>
                  </a:cubicBezTo>
                  <a:cubicBezTo>
                    <a:pt x="584" y="14"/>
                    <a:pt x="583" y="1"/>
                    <a:pt x="576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13;p16">
              <a:extLst>
                <a:ext uri="{FF2B5EF4-FFF2-40B4-BE49-F238E27FC236}">
                  <a16:creationId xmlns:a16="http://schemas.microsoft.com/office/drawing/2014/main" id="{E11F2630-349B-40CF-427D-CA204924C17E}"/>
                </a:ext>
              </a:extLst>
            </p:cNvPr>
            <p:cNvSpPr/>
            <p:nvPr/>
          </p:nvSpPr>
          <p:spPr>
            <a:xfrm>
              <a:off x="2086200" y="841450"/>
              <a:ext cx="22225" cy="2075"/>
            </a:xfrm>
            <a:custGeom>
              <a:avLst/>
              <a:gdLst/>
              <a:ahLst/>
              <a:cxnLst/>
              <a:rect l="l" t="t" r="r" b="b"/>
              <a:pathLst>
                <a:path w="889" h="83" extrusionOk="0">
                  <a:moveTo>
                    <a:pt x="751" y="0"/>
                  </a:moveTo>
                  <a:cubicBezTo>
                    <a:pt x="748" y="0"/>
                    <a:pt x="747" y="4"/>
                    <a:pt x="750" y="5"/>
                  </a:cubicBezTo>
                  <a:lnTo>
                    <a:pt x="750" y="4"/>
                  </a:lnTo>
                  <a:cubicBezTo>
                    <a:pt x="772" y="8"/>
                    <a:pt x="793" y="13"/>
                    <a:pt x="815" y="18"/>
                  </a:cubicBezTo>
                  <a:lnTo>
                    <a:pt x="815" y="18"/>
                  </a:lnTo>
                  <a:cubicBezTo>
                    <a:pt x="802" y="18"/>
                    <a:pt x="790" y="18"/>
                    <a:pt x="777" y="18"/>
                  </a:cubicBezTo>
                  <a:cubicBezTo>
                    <a:pt x="664" y="18"/>
                    <a:pt x="549" y="29"/>
                    <a:pt x="437" y="33"/>
                  </a:cubicBezTo>
                  <a:cubicBezTo>
                    <a:pt x="296" y="40"/>
                    <a:pt x="150" y="35"/>
                    <a:pt x="11" y="60"/>
                  </a:cubicBezTo>
                  <a:cubicBezTo>
                    <a:pt x="0" y="62"/>
                    <a:pt x="4" y="78"/>
                    <a:pt x="13" y="78"/>
                  </a:cubicBezTo>
                  <a:cubicBezTo>
                    <a:pt x="49" y="81"/>
                    <a:pt x="85" y="83"/>
                    <a:pt x="121" y="83"/>
                  </a:cubicBezTo>
                  <a:cubicBezTo>
                    <a:pt x="232" y="83"/>
                    <a:pt x="344" y="70"/>
                    <a:pt x="455" y="65"/>
                  </a:cubicBezTo>
                  <a:cubicBezTo>
                    <a:pt x="595" y="58"/>
                    <a:pt x="740" y="61"/>
                    <a:pt x="880" y="37"/>
                  </a:cubicBezTo>
                  <a:cubicBezTo>
                    <a:pt x="889" y="35"/>
                    <a:pt x="886" y="22"/>
                    <a:pt x="878" y="22"/>
                  </a:cubicBezTo>
                  <a:cubicBezTo>
                    <a:pt x="878" y="22"/>
                    <a:pt x="878" y="22"/>
                    <a:pt x="878" y="22"/>
                  </a:cubicBezTo>
                  <a:lnTo>
                    <a:pt x="878" y="22"/>
                  </a:lnTo>
                  <a:lnTo>
                    <a:pt x="878" y="21"/>
                  </a:lnTo>
                  <a:cubicBezTo>
                    <a:pt x="871" y="21"/>
                    <a:pt x="863" y="20"/>
                    <a:pt x="856" y="20"/>
                  </a:cubicBezTo>
                  <a:lnTo>
                    <a:pt x="856" y="20"/>
                  </a:lnTo>
                  <a:cubicBezTo>
                    <a:pt x="821" y="16"/>
                    <a:pt x="785" y="9"/>
                    <a:pt x="751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14;p16">
              <a:extLst>
                <a:ext uri="{FF2B5EF4-FFF2-40B4-BE49-F238E27FC236}">
                  <a16:creationId xmlns:a16="http://schemas.microsoft.com/office/drawing/2014/main" id="{3F9581A3-6569-4E79-2724-2E655BC08E46}"/>
                </a:ext>
              </a:extLst>
            </p:cNvPr>
            <p:cNvSpPr/>
            <p:nvPr/>
          </p:nvSpPr>
          <p:spPr>
            <a:xfrm>
              <a:off x="2102025" y="857125"/>
              <a:ext cx="12425" cy="1800"/>
            </a:xfrm>
            <a:custGeom>
              <a:avLst/>
              <a:gdLst/>
              <a:ahLst/>
              <a:cxnLst/>
              <a:rect l="l" t="t" r="r" b="b"/>
              <a:pathLst>
                <a:path w="497" h="72" extrusionOk="0">
                  <a:moveTo>
                    <a:pt x="452" y="1"/>
                  </a:moveTo>
                  <a:cubicBezTo>
                    <a:pt x="442" y="1"/>
                    <a:pt x="431" y="3"/>
                    <a:pt x="420" y="4"/>
                  </a:cubicBezTo>
                  <a:lnTo>
                    <a:pt x="366" y="9"/>
                  </a:lnTo>
                  <a:lnTo>
                    <a:pt x="246" y="20"/>
                  </a:lnTo>
                  <a:cubicBezTo>
                    <a:pt x="168" y="27"/>
                    <a:pt x="91" y="36"/>
                    <a:pt x="13" y="48"/>
                  </a:cubicBezTo>
                  <a:cubicBezTo>
                    <a:pt x="1" y="50"/>
                    <a:pt x="3" y="71"/>
                    <a:pt x="15" y="71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96" y="68"/>
                    <a:pt x="176" y="61"/>
                    <a:pt x="256" y="53"/>
                  </a:cubicBezTo>
                  <a:lnTo>
                    <a:pt x="374" y="40"/>
                  </a:lnTo>
                  <a:lnTo>
                    <a:pt x="430" y="35"/>
                  </a:lnTo>
                  <a:cubicBezTo>
                    <a:pt x="449" y="32"/>
                    <a:pt x="468" y="27"/>
                    <a:pt x="488" y="21"/>
                  </a:cubicBezTo>
                  <a:cubicBezTo>
                    <a:pt x="496" y="18"/>
                    <a:pt x="495" y="4"/>
                    <a:pt x="486" y="4"/>
                  </a:cubicBezTo>
                  <a:lnTo>
                    <a:pt x="486" y="5"/>
                  </a:lnTo>
                  <a:cubicBezTo>
                    <a:pt x="474" y="4"/>
                    <a:pt x="464" y="1"/>
                    <a:pt x="452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15;p16">
              <a:extLst>
                <a:ext uri="{FF2B5EF4-FFF2-40B4-BE49-F238E27FC236}">
                  <a16:creationId xmlns:a16="http://schemas.microsoft.com/office/drawing/2014/main" id="{27A4EB02-E419-D074-E553-9C123F510586}"/>
                </a:ext>
              </a:extLst>
            </p:cNvPr>
            <p:cNvSpPr/>
            <p:nvPr/>
          </p:nvSpPr>
          <p:spPr>
            <a:xfrm>
              <a:off x="2120375" y="890325"/>
              <a:ext cx="13650" cy="1525"/>
            </a:xfrm>
            <a:custGeom>
              <a:avLst/>
              <a:gdLst/>
              <a:ahLst/>
              <a:cxnLst/>
              <a:rect l="l" t="t" r="r" b="b"/>
              <a:pathLst>
                <a:path w="546" h="61" extrusionOk="0">
                  <a:moveTo>
                    <a:pt x="290" y="0"/>
                  </a:moveTo>
                  <a:cubicBezTo>
                    <a:pt x="282" y="0"/>
                    <a:pt x="275" y="0"/>
                    <a:pt x="268" y="0"/>
                  </a:cubicBezTo>
                  <a:cubicBezTo>
                    <a:pt x="224" y="1"/>
                    <a:pt x="180" y="5"/>
                    <a:pt x="136" y="9"/>
                  </a:cubicBezTo>
                  <a:cubicBezTo>
                    <a:pt x="116" y="11"/>
                    <a:pt x="95" y="13"/>
                    <a:pt x="73" y="16"/>
                  </a:cubicBezTo>
                  <a:cubicBezTo>
                    <a:pt x="52" y="17"/>
                    <a:pt x="32" y="23"/>
                    <a:pt x="12" y="30"/>
                  </a:cubicBezTo>
                  <a:cubicBezTo>
                    <a:pt x="1" y="38"/>
                    <a:pt x="4" y="56"/>
                    <a:pt x="17" y="60"/>
                  </a:cubicBezTo>
                  <a:cubicBezTo>
                    <a:pt x="21" y="60"/>
                    <a:pt x="26" y="61"/>
                    <a:pt x="31" y="61"/>
                  </a:cubicBezTo>
                  <a:cubicBezTo>
                    <a:pt x="47" y="61"/>
                    <a:pt x="63" y="59"/>
                    <a:pt x="79" y="56"/>
                  </a:cubicBezTo>
                  <a:cubicBezTo>
                    <a:pt x="98" y="54"/>
                    <a:pt x="117" y="52"/>
                    <a:pt x="136" y="49"/>
                  </a:cubicBezTo>
                  <a:cubicBezTo>
                    <a:pt x="180" y="44"/>
                    <a:pt x="224" y="42"/>
                    <a:pt x="268" y="40"/>
                  </a:cubicBezTo>
                  <a:cubicBezTo>
                    <a:pt x="289" y="39"/>
                    <a:pt x="309" y="39"/>
                    <a:pt x="330" y="39"/>
                  </a:cubicBezTo>
                  <a:cubicBezTo>
                    <a:pt x="395" y="39"/>
                    <a:pt x="461" y="42"/>
                    <a:pt x="526" y="47"/>
                  </a:cubicBezTo>
                  <a:cubicBezTo>
                    <a:pt x="526" y="47"/>
                    <a:pt x="527" y="47"/>
                    <a:pt x="527" y="47"/>
                  </a:cubicBezTo>
                  <a:cubicBezTo>
                    <a:pt x="542" y="47"/>
                    <a:pt x="545" y="21"/>
                    <a:pt x="530" y="18"/>
                  </a:cubicBezTo>
                  <a:cubicBezTo>
                    <a:pt x="450" y="6"/>
                    <a:pt x="370" y="0"/>
                    <a:pt x="290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16;p16">
              <a:extLst>
                <a:ext uri="{FF2B5EF4-FFF2-40B4-BE49-F238E27FC236}">
                  <a16:creationId xmlns:a16="http://schemas.microsoft.com/office/drawing/2014/main" id="{7917FB61-1F0A-7074-8D3A-98E9FFD91EAB}"/>
                </a:ext>
              </a:extLst>
            </p:cNvPr>
            <p:cNvSpPr/>
            <p:nvPr/>
          </p:nvSpPr>
          <p:spPr>
            <a:xfrm>
              <a:off x="2132325" y="906625"/>
              <a:ext cx="9425" cy="1800"/>
            </a:xfrm>
            <a:custGeom>
              <a:avLst/>
              <a:gdLst/>
              <a:ahLst/>
              <a:cxnLst/>
              <a:rect l="l" t="t" r="r" b="b"/>
              <a:pathLst>
                <a:path w="377" h="72" extrusionOk="0">
                  <a:moveTo>
                    <a:pt x="351" y="0"/>
                  </a:moveTo>
                  <a:cubicBezTo>
                    <a:pt x="350" y="0"/>
                    <a:pt x="350" y="0"/>
                    <a:pt x="349" y="0"/>
                  </a:cubicBezTo>
                  <a:lnTo>
                    <a:pt x="175" y="18"/>
                  </a:lnTo>
                  <a:cubicBezTo>
                    <a:pt x="147" y="20"/>
                    <a:pt x="118" y="24"/>
                    <a:pt x="90" y="27"/>
                  </a:cubicBezTo>
                  <a:cubicBezTo>
                    <a:pt x="65" y="30"/>
                    <a:pt x="32" y="31"/>
                    <a:pt x="9" y="45"/>
                  </a:cubicBezTo>
                  <a:cubicBezTo>
                    <a:pt x="1" y="51"/>
                    <a:pt x="2" y="64"/>
                    <a:pt x="11" y="67"/>
                  </a:cubicBezTo>
                  <a:cubicBezTo>
                    <a:pt x="22" y="71"/>
                    <a:pt x="35" y="72"/>
                    <a:pt x="48" y="72"/>
                  </a:cubicBezTo>
                  <a:cubicBezTo>
                    <a:pt x="64" y="72"/>
                    <a:pt x="80" y="70"/>
                    <a:pt x="94" y="69"/>
                  </a:cubicBezTo>
                  <a:cubicBezTo>
                    <a:pt x="121" y="67"/>
                    <a:pt x="150" y="65"/>
                    <a:pt x="178" y="61"/>
                  </a:cubicBezTo>
                  <a:lnTo>
                    <a:pt x="349" y="44"/>
                  </a:lnTo>
                  <a:cubicBezTo>
                    <a:pt x="375" y="41"/>
                    <a:pt x="377" y="0"/>
                    <a:pt x="351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7;p16">
              <a:extLst>
                <a:ext uri="{FF2B5EF4-FFF2-40B4-BE49-F238E27FC236}">
                  <a16:creationId xmlns:a16="http://schemas.microsoft.com/office/drawing/2014/main" id="{FC331AD4-6A7B-D81D-A93C-FBE22E8E6B7F}"/>
                </a:ext>
              </a:extLst>
            </p:cNvPr>
            <p:cNvSpPr/>
            <p:nvPr/>
          </p:nvSpPr>
          <p:spPr>
            <a:xfrm>
              <a:off x="2159925" y="965400"/>
              <a:ext cx="11850" cy="1350"/>
            </a:xfrm>
            <a:custGeom>
              <a:avLst/>
              <a:gdLst/>
              <a:ahLst/>
              <a:cxnLst/>
              <a:rect l="l" t="t" r="r" b="b"/>
              <a:pathLst>
                <a:path w="474" h="54" extrusionOk="0">
                  <a:moveTo>
                    <a:pt x="139" y="1"/>
                  </a:moveTo>
                  <a:cubicBezTo>
                    <a:pt x="99" y="1"/>
                    <a:pt x="59" y="2"/>
                    <a:pt x="19" y="4"/>
                  </a:cubicBezTo>
                  <a:cubicBezTo>
                    <a:pt x="1" y="4"/>
                    <a:pt x="1" y="30"/>
                    <a:pt x="19" y="30"/>
                  </a:cubicBezTo>
                  <a:cubicBezTo>
                    <a:pt x="95" y="40"/>
                    <a:pt x="171" y="46"/>
                    <a:pt x="247" y="48"/>
                  </a:cubicBezTo>
                  <a:lnTo>
                    <a:pt x="360" y="53"/>
                  </a:lnTo>
                  <a:cubicBezTo>
                    <a:pt x="364" y="53"/>
                    <a:pt x="368" y="53"/>
                    <a:pt x="371" y="53"/>
                  </a:cubicBezTo>
                  <a:cubicBezTo>
                    <a:pt x="384" y="53"/>
                    <a:pt x="396" y="52"/>
                    <a:pt x="408" y="48"/>
                  </a:cubicBezTo>
                  <a:cubicBezTo>
                    <a:pt x="426" y="44"/>
                    <a:pt x="446" y="42"/>
                    <a:pt x="465" y="42"/>
                  </a:cubicBezTo>
                  <a:cubicBezTo>
                    <a:pt x="473" y="41"/>
                    <a:pt x="473" y="28"/>
                    <a:pt x="465" y="27"/>
                  </a:cubicBezTo>
                  <a:cubicBezTo>
                    <a:pt x="426" y="22"/>
                    <a:pt x="391" y="10"/>
                    <a:pt x="352" y="8"/>
                  </a:cubicBezTo>
                  <a:lnTo>
                    <a:pt x="242" y="4"/>
                  </a:lnTo>
                  <a:cubicBezTo>
                    <a:pt x="208" y="2"/>
                    <a:pt x="173" y="1"/>
                    <a:pt x="139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18;p16">
              <a:extLst>
                <a:ext uri="{FF2B5EF4-FFF2-40B4-BE49-F238E27FC236}">
                  <a16:creationId xmlns:a16="http://schemas.microsoft.com/office/drawing/2014/main" id="{8B34F57A-D37B-83C3-6FA9-F73FD8CD3657}"/>
                </a:ext>
              </a:extLst>
            </p:cNvPr>
            <p:cNvSpPr/>
            <p:nvPr/>
          </p:nvSpPr>
          <p:spPr>
            <a:xfrm>
              <a:off x="2152775" y="977825"/>
              <a:ext cx="11775" cy="2250"/>
            </a:xfrm>
            <a:custGeom>
              <a:avLst/>
              <a:gdLst/>
              <a:ahLst/>
              <a:cxnLst/>
              <a:rect l="l" t="t" r="r" b="b"/>
              <a:pathLst>
                <a:path w="471" h="90" extrusionOk="0">
                  <a:moveTo>
                    <a:pt x="340" y="1"/>
                  </a:moveTo>
                  <a:cubicBezTo>
                    <a:pt x="301" y="1"/>
                    <a:pt x="262" y="3"/>
                    <a:pt x="224" y="8"/>
                  </a:cubicBezTo>
                  <a:cubicBezTo>
                    <a:pt x="187" y="12"/>
                    <a:pt x="151" y="19"/>
                    <a:pt x="115" y="26"/>
                  </a:cubicBezTo>
                  <a:cubicBezTo>
                    <a:pt x="83" y="34"/>
                    <a:pt x="37" y="41"/>
                    <a:pt x="11" y="62"/>
                  </a:cubicBezTo>
                  <a:cubicBezTo>
                    <a:pt x="0" y="72"/>
                    <a:pt x="10" y="89"/>
                    <a:pt x="23" y="89"/>
                  </a:cubicBezTo>
                  <a:cubicBezTo>
                    <a:pt x="40" y="88"/>
                    <a:pt x="58" y="85"/>
                    <a:pt x="74" y="78"/>
                  </a:cubicBezTo>
                  <a:cubicBezTo>
                    <a:pt x="92" y="73"/>
                    <a:pt x="112" y="69"/>
                    <a:pt x="130" y="65"/>
                  </a:cubicBezTo>
                  <a:cubicBezTo>
                    <a:pt x="164" y="56"/>
                    <a:pt x="198" y="50"/>
                    <a:pt x="233" y="44"/>
                  </a:cubicBezTo>
                  <a:cubicBezTo>
                    <a:pt x="300" y="34"/>
                    <a:pt x="366" y="29"/>
                    <a:pt x="434" y="29"/>
                  </a:cubicBezTo>
                  <a:cubicBezTo>
                    <a:pt x="441" y="29"/>
                    <a:pt x="448" y="29"/>
                    <a:pt x="456" y="29"/>
                  </a:cubicBezTo>
                  <a:cubicBezTo>
                    <a:pt x="471" y="29"/>
                    <a:pt x="470" y="9"/>
                    <a:pt x="456" y="8"/>
                  </a:cubicBezTo>
                  <a:cubicBezTo>
                    <a:pt x="417" y="3"/>
                    <a:pt x="379" y="1"/>
                    <a:pt x="340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19;p16">
              <a:extLst>
                <a:ext uri="{FF2B5EF4-FFF2-40B4-BE49-F238E27FC236}">
                  <a16:creationId xmlns:a16="http://schemas.microsoft.com/office/drawing/2014/main" id="{6AB9E875-BD08-779C-81F5-009338AEE301}"/>
                </a:ext>
              </a:extLst>
            </p:cNvPr>
            <p:cNvSpPr/>
            <p:nvPr/>
          </p:nvSpPr>
          <p:spPr>
            <a:xfrm>
              <a:off x="2021100" y="960125"/>
              <a:ext cx="1575" cy="17450"/>
            </a:xfrm>
            <a:custGeom>
              <a:avLst/>
              <a:gdLst/>
              <a:ahLst/>
              <a:cxnLst/>
              <a:rect l="l" t="t" r="r" b="b"/>
              <a:pathLst>
                <a:path w="63" h="698" extrusionOk="0">
                  <a:moveTo>
                    <a:pt x="34" y="1"/>
                  </a:moveTo>
                  <a:cubicBezTo>
                    <a:pt x="31" y="1"/>
                    <a:pt x="27" y="3"/>
                    <a:pt x="27" y="7"/>
                  </a:cubicBezTo>
                  <a:cubicBezTo>
                    <a:pt x="10" y="123"/>
                    <a:pt x="0" y="238"/>
                    <a:pt x="0" y="355"/>
                  </a:cubicBezTo>
                  <a:cubicBezTo>
                    <a:pt x="0" y="412"/>
                    <a:pt x="1" y="470"/>
                    <a:pt x="4" y="528"/>
                  </a:cubicBezTo>
                  <a:cubicBezTo>
                    <a:pt x="8" y="579"/>
                    <a:pt x="3" y="645"/>
                    <a:pt x="28" y="692"/>
                  </a:cubicBezTo>
                  <a:cubicBezTo>
                    <a:pt x="30" y="696"/>
                    <a:pt x="34" y="698"/>
                    <a:pt x="38" y="698"/>
                  </a:cubicBezTo>
                  <a:cubicBezTo>
                    <a:pt x="42" y="698"/>
                    <a:pt x="47" y="695"/>
                    <a:pt x="49" y="689"/>
                  </a:cubicBezTo>
                  <a:cubicBezTo>
                    <a:pt x="62" y="639"/>
                    <a:pt x="46" y="578"/>
                    <a:pt x="43" y="528"/>
                  </a:cubicBezTo>
                  <a:cubicBezTo>
                    <a:pt x="39" y="470"/>
                    <a:pt x="36" y="412"/>
                    <a:pt x="35" y="355"/>
                  </a:cubicBezTo>
                  <a:cubicBezTo>
                    <a:pt x="34" y="239"/>
                    <a:pt x="35" y="124"/>
                    <a:pt x="44" y="9"/>
                  </a:cubicBezTo>
                  <a:cubicBezTo>
                    <a:pt x="44" y="4"/>
                    <a:pt x="39" y="1"/>
                    <a:pt x="34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20;p16">
              <a:extLst>
                <a:ext uri="{FF2B5EF4-FFF2-40B4-BE49-F238E27FC236}">
                  <a16:creationId xmlns:a16="http://schemas.microsoft.com/office/drawing/2014/main" id="{92F6448C-CF77-62C5-B4C1-64137699F6D3}"/>
                </a:ext>
              </a:extLst>
            </p:cNvPr>
            <p:cNvSpPr/>
            <p:nvPr/>
          </p:nvSpPr>
          <p:spPr>
            <a:xfrm>
              <a:off x="2042425" y="978625"/>
              <a:ext cx="4550" cy="19850"/>
            </a:xfrm>
            <a:custGeom>
              <a:avLst/>
              <a:gdLst/>
              <a:ahLst/>
              <a:cxnLst/>
              <a:rect l="l" t="t" r="r" b="b"/>
              <a:pathLst>
                <a:path w="182" h="794" extrusionOk="0">
                  <a:moveTo>
                    <a:pt x="165" y="1"/>
                  </a:moveTo>
                  <a:cubicBezTo>
                    <a:pt x="160" y="1"/>
                    <a:pt x="156" y="2"/>
                    <a:pt x="154" y="7"/>
                  </a:cubicBezTo>
                  <a:cubicBezTo>
                    <a:pt x="90" y="125"/>
                    <a:pt x="47" y="253"/>
                    <a:pt x="28" y="385"/>
                  </a:cubicBezTo>
                  <a:cubicBezTo>
                    <a:pt x="8" y="514"/>
                    <a:pt x="0" y="650"/>
                    <a:pt x="24" y="779"/>
                  </a:cubicBezTo>
                  <a:cubicBezTo>
                    <a:pt x="26" y="789"/>
                    <a:pt x="34" y="794"/>
                    <a:pt x="43" y="794"/>
                  </a:cubicBezTo>
                  <a:cubicBezTo>
                    <a:pt x="54" y="794"/>
                    <a:pt x="66" y="787"/>
                    <a:pt x="64" y="773"/>
                  </a:cubicBezTo>
                  <a:cubicBezTo>
                    <a:pt x="54" y="642"/>
                    <a:pt x="48" y="515"/>
                    <a:pt x="70" y="383"/>
                  </a:cubicBezTo>
                  <a:cubicBezTo>
                    <a:pt x="89" y="256"/>
                    <a:pt x="131" y="135"/>
                    <a:pt x="178" y="17"/>
                  </a:cubicBezTo>
                  <a:cubicBezTo>
                    <a:pt x="181" y="7"/>
                    <a:pt x="173" y="1"/>
                    <a:pt x="165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21;p16">
              <a:extLst>
                <a:ext uri="{FF2B5EF4-FFF2-40B4-BE49-F238E27FC236}">
                  <a16:creationId xmlns:a16="http://schemas.microsoft.com/office/drawing/2014/main" id="{2824A697-9693-8A12-A25F-602DE37C441E}"/>
                </a:ext>
              </a:extLst>
            </p:cNvPr>
            <p:cNvSpPr/>
            <p:nvPr/>
          </p:nvSpPr>
          <p:spPr>
            <a:xfrm>
              <a:off x="2053725" y="986375"/>
              <a:ext cx="1975" cy="13350"/>
            </a:xfrm>
            <a:custGeom>
              <a:avLst/>
              <a:gdLst/>
              <a:ahLst/>
              <a:cxnLst/>
              <a:rect l="l" t="t" r="r" b="b"/>
              <a:pathLst>
                <a:path w="79" h="534" extrusionOk="0">
                  <a:moveTo>
                    <a:pt x="60" y="1"/>
                  </a:moveTo>
                  <a:cubicBezTo>
                    <a:pt x="55" y="1"/>
                    <a:pt x="49" y="3"/>
                    <a:pt x="46" y="10"/>
                  </a:cubicBezTo>
                  <a:cubicBezTo>
                    <a:pt x="18" y="95"/>
                    <a:pt x="1" y="183"/>
                    <a:pt x="1" y="272"/>
                  </a:cubicBezTo>
                  <a:cubicBezTo>
                    <a:pt x="0" y="316"/>
                    <a:pt x="5" y="360"/>
                    <a:pt x="12" y="404"/>
                  </a:cubicBezTo>
                  <a:cubicBezTo>
                    <a:pt x="19" y="443"/>
                    <a:pt x="27" y="494"/>
                    <a:pt x="51" y="528"/>
                  </a:cubicBezTo>
                  <a:cubicBezTo>
                    <a:pt x="53" y="532"/>
                    <a:pt x="58" y="533"/>
                    <a:pt x="62" y="533"/>
                  </a:cubicBezTo>
                  <a:cubicBezTo>
                    <a:pt x="69" y="533"/>
                    <a:pt x="75" y="529"/>
                    <a:pt x="74" y="521"/>
                  </a:cubicBezTo>
                  <a:cubicBezTo>
                    <a:pt x="72" y="502"/>
                    <a:pt x="68" y="483"/>
                    <a:pt x="62" y="464"/>
                  </a:cubicBezTo>
                  <a:cubicBezTo>
                    <a:pt x="58" y="444"/>
                    <a:pt x="54" y="423"/>
                    <a:pt x="50" y="402"/>
                  </a:cubicBezTo>
                  <a:cubicBezTo>
                    <a:pt x="42" y="360"/>
                    <a:pt x="38" y="316"/>
                    <a:pt x="37" y="272"/>
                  </a:cubicBezTo>
                  <a:cubicBezTo>
                    <a:pt x="35" y="185"/>
                    <a:pt x="47" y="100"/>
                    <a:pt x="74" y="19"/>
                  </a:cubicBezTo>
                  <a:cubicBezTo>
                    <a:pt x="78" y="8"/>
                    <a:pt x="69" y="1"/>
                    <a:pt x="60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22;p16">
              <a:extLst>
                <a:ext uri="{FF2B5EF4-FFF2-40B4-BE49-F238E27FC236}">
                  <a16:creationId xmlns:a16="http://schemas.microsoft.com/office/drawing/2014/main" id="{1B8C0A56-DFB1-B203-F17C-CED992B6518C}"/>
                </a:ext>
              </a:extLst>
            </p:cNvPr>
            <p:cNvSpPr/>
            <p:nvPr/>
          </p:nvSpPr>
          <p:spPr>
            <a:xfrm>
              <a:off x="1946925" y="921775"/>
              <a:ext cx="6700" cy="23575"/>
            </a:xfrm>
            <a:custGeom>
              <a:avLst/>
              <a:gdLst/>
              <a:ahLst/>
              <a:cxnLst/>
              <a:rect l="l" t="t" r="r" b="b"/>
              <a:pathLst>
                <a:path w="268" h="943" extrusionOk="0">
                  <a:moveTo>
                    <a:pt x="19" y="1"/>
                  </a:moveTo>
                  <a:cubicBezTo>
                    <a:pt x="12" y="1"/>
                    <a:pt x="6" y="5"/>
                    <a:pt x="6" y="14"/>
                  </a:cubicBezTo>
                  <a:lnTo>
                    <a:pt x="7" y="14"/>
                  </a:lnTo>
                  <a:cubicBezTo>
                    <a:pt x="0" y="179"/>
                    <a:pt x="18" y="343"/>
                    <a:pt x="59" y="502"/>
                  </a:cubicBezTo>
                  <a:cubicBezTo>
                    <a:pt x="80" y="580"/>
                    <a:pt x="105" y="658"/>
                    <a:pt x="136" y="733"/>
                  </a:cubicBezTo>
                  <a:cubicBezTo>
                    <a:pt x="165" y="803"/>
                    <a:pt x="195" y="883"/>
                    <a:pt x="247" y="939"/>
                  </a:cubicBezTo>
                  <a:cubicBezTo>
                    <a:pt x="250" y="941"/>
                    <a:pt x="252" y="942"/>
                    <a:pt x="255" y="942"/>
                  </a:cubicBezTo>
                  <a:cubicBezTo>
                    <a:pt x="261" y="942"/>
                    <a:pt x="268" y="936"/>
                    <a:pt x="266" y="929"/>
                  </a:cubicBezTo>
                  <a:cubicBezTo>
                    <a:pt x="242" y="852"/>
                    <a:pt x="196" y="781"/>
                    <a:pt x="165" y="708"/>
                  </a:cubicBezTo>
                  <a:cubicBezTo>
                    <a:pt x="136" y="638"/>
                    <a:pt x="113" y="566"/>
                    <a:pt x="93" y="492"/>
                  </a:cubicBezTo>
                  <a:cubicBezTo>
                    <a:pt x="52" y="336"/>
                    <a:pt x="31" y="176"/>
                    <a:pt x="33" y="14"/>
                  </a:cubicBezTo>
                  <a:cubicBezTo>
                    <a:pt x="33" y="5"/>
                    <a:pt x="26" y="1"/>
                    <a:pt x="19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23;p16">
              <a:extLst>
                <a:ext uri="{FF2B5EF4-FFF2-40B4-BE49-F238E27FC236}">
                  <a16:creationId xmlns:a16="http://schemas.microsoft.com/office/drawing/2014/main" id="{18CD0C9A-90E5-93A6-0504-5CBE6B711AAA}"/>
                </a:ext>
              </a:extLst>
            </p:cNvPr>
            <p:cNvSpPr/>
            <p:nvPr/>
          </p:nvSpPr>
          <p:spPr>
            <a:xfrm>
              <a:off x="1962650" y="932300"/>
              <a:ext cx="5450" cy="19350"/>
            </a:xfrm>
            <a:custGeom>
              <a:avLst/>
              <a:gdLst/>
              <a:ahLst/>
              <a:cxnLst/>
              <a:rect l="l" t="t" r="r" b="b"/>
              <a:pathLst>
                <a:path w="218" h="774" extrusionOk="0">
                  <a:moveTo>
                    <a:pt x="6" y="1"/>
                  </a:moveTo>
                  <a:cubicBezTo>
                    <a:pt x="3" y="1"/>
                    <a:pt x="0" y="2"/>
                    <a:pt x="0" y="5"/>
                  </a:cubicBezTo>
                  <a:cubicBezTo>
                    <a:pt x="12" y="140"/>
                    <a:pt x="35" y="272"/>
                    <a:pt x="68" y="403"/>
                  </a:cubicBezTo>
                  <a:cubicBezTo>
                    <a:pt x="87" y="468"/>
                    <a:pt x="106" y="533"/>
                    <a:pt x="127" y="597"/>
                  </a:cubicBezTo>
                  <a:cubicBezTo>
                    <a:pt x="148" y="655"/>
                    <a:pt x="164" y="723"/>
                    <a:pt x="202" y="771"/>
                  </a:cubicBezTo>
                  <a:cubicBezTo>
                    <a:pt x="204" y="773"/>
                    <a:pt x="206" y="773"/>
                    <a:pt x="208" y="773"/>
                  </a:cubicBezTo>
                  <a:cubicBezTo>
                    <a:pt x="213" y="773"/>
                    <a:pt x="218" y="767"/>
                    <a:pt x="217" y="762"/>
                  </a:cubicBezTo>
                  <a:cubicBezTo>
                    <a:pt x="209" y="700"/>
                    <a:pt x="171" y="637"/>
                    <a:pt x="150" y="577"/>
                  </a:cubicBezTo>
                  <a:cubicBezTo>
                    <a:pt x="128" y="515"/>
                    <a:pt x="108" y="452"/>
                    <a:pt x="91" y="389"/>
                  </a:cubicBezTo>
                  <a:cubicBezTo>
                    <a:pt x="56" y="263"/>
                    <a:pt x="29" y="134"/>
                    <a:pt x="11" y="4"/>
                  </a:cubicBezTo>
                  <a:cubicBezTo>
                    <a:pt x="10" y="2"/>
                    <a:pt x="8" y="1"/>
                    <a:pt x="6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24;p16">
              <a:extLst>
                <a:ext uri="{FF2B5EF4-FFF2-40B4-BE49-F238E27FC236}">
                  <a16:creationId xmlns:a16="http://schemas.microsoft.com/office/drawing/2014/main" id="{9F9C611B-4389-DFE4-9C18-666319ECAD34}"/>
                </a:ext>
              </a:extLst>
            </p:cNvPr>
            <p:cNvSpPr/>
            <p:nvPr/>
          </p:nvSpPr>
          <p:spPr>
            <a:xfrm>
              <a:off x="1871150" y="847325"/>
              <a:ext cx="1950" cy="27725"/>
            </a:xfrm>
            <a:custGeom>
              <a:avLst/>
              <a:gdLst/>
              <a:ahLst/>
              <a:cxnLst/>
              <a:rect l="l" t="t" r="r" b="b"/>
              <a:pathLst>
                <a:path w="78" h="1109" extrusionOk="0">
                  <a:moveTo>
                    <a:pt x="65" y="1"/>
                  </a:moveTo>
                  <a:cubicBezTo>
                    <a:pt x="59" y="1"/>
                    <a:pt x="52" y="5"/>
                    <a:pt x="51" y="13"/>
                  </a:cubicBezTo>
                  <a:lnTo>
                    <a:pt x="51" y="12"/>
                  </a:lnTo>
                  <a:cubicBezTo>
                    <a:pt x="27" y="195"/>
                    <a:pt x="14" y="379"/>
                    <a:pt x="10" y="563"/>
                  </a:cubicBezTo>
                  <a:cubicBezTo>
                    <a:pt x="6" y="740"/>
                    <a:pt x="1" y="921"/>
                    <a:pt x="26" y="1097"/>
                  </a:cubicBezTo>
                  <a:cubicBezTo>
                    <a:pt x="28" y="1105"/>
                    <a:pt x="34" y="1109"/>
                    <a:pt x="40" y="1109"/>
                  </a:cubicBezTo>
                  <a:cubicBezTo>
                    <a:pt x="49" y="1109"/>
                    <a:pt x="57" y="1103"/>
                    <a:pt x="57" y="1093"/>
                  </a:cubicBezTo>
                  <a:cubicBezTo>
                    <a:pt x="65" y="913"/>
                    <a:pt x="53" y="733"/>
                    <a:pt x="56" y="553"/>
                  </a:cubicBezTo>
                  <a:cubicBezTo>
                    <a:pt x="59" y="373"/>
                    <a:pt x="67" y="193"/>
                    <a:pt x="77" y="13"/>
                  </a:cubicBezTo>
                  <a:cubicBezTo>
                    <a:pt x="77" y="5"/>
                    <a:pt x="71" y="1"/>
                    <a:pt x="65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25;p16">
              <a:extLst>
                <a:ext uri="{FF2B5EF4-FFF2-40B4-BE49-F238E27FC236}">
                  <a16:creationId xmlns:a16="http://schemas.microsoft.com/office/drawing/2014/main" id="{122EB715-FB1F-DAE3-74AB-C7977E4AD3F9}"/>
                </a:ext>
              </a:extLst>
            </p:cNvPr>
            <p:cNvSpPr/>
            <p:nvPr/>
          </p:nvSpPr>
          <p:spPr>
            <a:xfrm>
              <a:off x="1883025" y="848900"/>
              <a:ext cx="3625" cy="32450"/>
            </a:xfrm>
            <a:custGeom>
              <a:avLst/>
              <a:gdLst/>
              <a:ahLst/>
              <a:cxnLst/>
              <a:rect l="l" t="t" r="r" b="b"/>
              <a:pathLst>
                <a:path w="145" h="1298" extrusionOk="0">
                  <a:moveTo>
                    <a:pt x="115" y="1270"/>
                  </a:moveTo>
                  <a:lnTo>
                    <a:pt x="115" y="1270"/>
                  </a:lnTo>
                  <a:cubicBezTo>
                    <a:pt x="115" y="1270"/>
                    <a:pt x="115" y="1270"/>
                    <a:pt x="115" y="1270"/>
                  </a:cubicBezTo>
                  <a:lnTo>
                    <a:pt x="115" y="1270"/>
                  </a:lnTo>
                  <a:cubicBezTo>
                    <a:pt x="115" y="1270"/>
                    <a:pt x="115" y="1270"/>
                    <a:pt x="115" y="1270"/>
                  </a:cubicBezTo>
                  <a:close/>
                  <a:moveTo>
                    <a:pt x="6" y="1"/>
                  </a:moveTo>
                  <a:cubicBezTo>
                    <a:pt x="4" y="1"/>
                    <a:pt x="1" y="2"/>
                    <a:pt x="1" y="6"/>
                  </a:cubicBezTo>
                  <a:cubicBezTo>
                    <a:pt x="11" y="317"/>
                    <a:pt x="35" y="628"/>
                    <a:pt x="55" y="939"/>
                  </a:cubicBezTo>
                  <a:cubicBezTo>
                    <a:pt x="59" y="1014"/>
                    <a:pt x="64" y="1090"/>
                    <a:pt x="69" y="1166"/>
                  </a:cubicBezTo>
                  <a:cubicBezTo>
                    <a:pt x="71" y="1199"/>
                    <a:pt x="61" y="1267"/>
                    <a:pt x="92" y="1292"/>
                  </a:cubicBezTo>
                  <a:cubicBezTo>
                    <a:pt x="96" y="1296"/>
                    <a:pt x="100" y="1298"/>
                    <a:pt x="104" y="1298"/>
                  </a:cubicBezTo>
                  <a:cubicBezTo>
                    <a:pt x="123" y="1298"/>
                    <a:pt x="144" y="1265"/>
                    <a:pt x="123" y="1253"/>
                  </a:cubicBezTo>
                  <a:cubicBezTo>
                    <a:pt x="122" y="1252"/>
                    <a:pt x="120" y="1252"/>
                    <a:pt x="119" y="1252"/>
                  </a:cubicBezTo>
                  <a:cubicBezTo>
                    <a:pt x="116" y="1252"/>
                    <a:pt x="114" y="1253"/>
                    <a:pt x="113" y="1254"/>
                  </a:cubicBezTo>
                  <a:lnTo>
                    <a:pt x="109" y="1257"/>
                  </a:lnTo>
                  <a:lnTo>
                    <a:pt x="109" y="1257"/>
                  </a:lnTo>
                  <a:cubicBezTo>
                    <a:pt x="95" y="1200"/>
                    <a:pt x="82" y="977"/>
                    <a:pt x="81" y="952"/>
                  </a:cubicBezTo>
                  <a:lnTo>
                    <a:pt x="60" y="636"/>
                  </a:lnTo>
                  <a:cubicBezTo>
                    <a:pt x="46" y="426"/>
                    <a:pt x="33" y="216"/>
                    <a:pt x="12" y="6"/>
                  </a:cubicBezTo>
                  <a:cubicBezTo>
                    <a:pt x="12" y="2"/>
                    <a:pt x="9" y="1"/>
                    <a:pt x="6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26;p16">
              <a:extLst>
                <a:ext uri="{FF2B5EF4-FFF2-40B4-BE49-F238E27FC236}">
                  <a16:creationId xmlns:a16="http://schemas.microsoft.com/office/drawing/2014/main" id="{54350C88-E281-327E-7F73-9C9608B06A5B}"/>
                </a:ext>
              </a:extLst>
            </p:cNvPr>
            <p:cNvSpPr/>
            <p:nvPr/>
          </p:nvSpPr>
          <p:spPr>
            <a:xfrm>
              <a:off x="1924250" y="875200"/>
              <a:ext cx="2525" cy="26675"/>
            </a:xfrm>
            <a:custGeom>
              <a:avLst/>
              <a:gdLst/>
              <a:ahLst/>
              <a:cxnLst/>
              <a:rect l="l" t="t" r="r" b="b"/>
              <a:pathLst>
                <a:path w="101" h="1067" extrusionOk="0">
                  <a:moveTo>
                    <a:pt x="44" y="1"/>
                  </a:moveTo>
                  <a:cubicBezTo>
                    <a:pt x="41" y="1"/>
                    <a:pt x="39" y="2"/>
                    <a:pt x="38" y="6"/>
                  </a:cubicBezTo>
                  <a:cubicBezTo>
                    <a:pt x="12" y="179"/>
                    <a:pt x="1" y="355"/>
                    <a:pt x="6" y="530"/>
                  </a:cubicBezTo>
                  <a:cubicBezTo>
                    <a:pt x="12" y="704"/>
                    <a:pt x="23" y="885"/>
                    <a:pt x="64" y="1054"/>
                  </a:cubicBezTo>
                  <a:cubicBezTo>
                    <a:pt x="66" y="1063"/>
                    <a:pt x="74" y="1067"/>
                    <a:pt x="82" y="1067"/>
                  </a:cubicBezTo>
                  <a:cubicBezTo>
                    <a:pt x="91" y="1067"/>
                    <a:pt x="100" y="1061"/>
                    <a:pt x="99" y="1050"/>
                  </a:cubicBezTo>
                  <a:cubicBezTo>
                    <a:pt x="77" y="876"/>
                    <a:pt x="48" y="706"/>
                    <a:pt x="40" y="530"/>
                  </a:cubicBezTo>
                  <a:cubicBezTo>
                    <a:pt x="34" y="356"/>
                    <a:pt x="38" y="181"/>
                    <a:pt x="52" y="8"/>
                  </a:cubicBezTo>
                  <a:cubicBezTo>
                    <a:pt x="52" y="3"/>
                    <a:pt x="48" y="1"/>
                    <a:pt x="44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28049253"/>
      </p:ext>
    </p:extLst>
  </p:cSld>
  <p:clrMapOvr>
    <a:masterClrMapping/>
  </p:clrMapOvr>
</p:sld>
</file>

<file path=ppt/theme/theme1.xml><?xml version="1.0" encoding="utf-8"?>
<a:theme xmlns:a="http://schemas.openxmlformats.org/drawingml/2006/main" name="Skincare &amp; Beaut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64A3B"/>
      </a:accent1>
      <a:accent2>
        <a:srgbClr val="F7951E"/>
      </a:accent2>
      <a:accent3>
        <a:srgbClr val="989C7C"/>
      </a:accent3>
      <a:accent4>
        <a:srgbClr val="B5B79B"/>
      </a:accent4>
      <a:accent5>
        <a:srgbClr val="FFC6A0"/>
      </a:accent5>
      <a:accent6>
        <a:srgbClr val="C97C1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On-screen Show (16:9)</PresentationFormat>
  <Paragraphs>53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Fira Sans Extra Condensed SemiBold</vt:lpstr>
      <vt:lpstr>Amasis MT Pro Light</vt:lpstr>
      <vt:lpstr>Artifakt Element Heavy</vt:lpstr>
      <vt:lpstr>Annual Trends of Discontinuous </vt:lpstr>
      <vt:lpstr>Arial</vt:lpstr>
      <vt:lpstr>Roboto</vt:lpstr>
      <vt:lpstr>Bahnschrift SemiBold Condensed</vt:lpstr>
      <vt:lpstr>Skincare &amp; Beauty Infographics by Slidesgo</vt:lpstr>
      <vt:lpstr>Behind the Gloss: Hidden Dangers in Cosmetics</vt:lpstr>
      <vt:lpstr>Introduction </vt:lpstr>
      <vt:lpstr>Problem Statement </vt:lpstr>
      <vt:lpstr>Aims</vt:lpstr>
      <vt:lpstr>PowerPoint Presentation</vt:lpstr>
      <vt:lpstr>The most frequently Chemicals in cosmetics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bayan oraibi</cp:lastModifiedBy>
  <cp:revision>1</cp:revision>
  <dcterms:modified xsi:type="dcterms:W3CDTF">2025-08-07T06:19:48Z</dcterms:modified>
</cp:coreProperties>
</file>