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Akatsuki Website Overview</a:t>
            </a:r>
          </a:p>
        </p:txBody>
      </p:sp>
      <p:pic>
        <p:nvPicPr>
          <p:cNvPr id="3" name="Picture 2" descr="A_PowerPoint_presentation_slide_for_an_Akatsuki_w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33CE5-535F-42C7-9DEB-A4B7C6CE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A81CBCF-C1B0-4049-AC2F-66BEFD7A0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1935"/>
            <a:ext cx="8229600" cy="4062493"/>
          </a:xfrm>
        </p:spPr>
      </p:pic>
    </p:spTree>
    <p:extLst>
      <p:ext uri="{BB962C8B-B14F-4D97-AF65-F5344CB8AC3E}">
        <p14:creationId xmlns:p14="http://schemas.microsoft.com/office/powerpoint/2010/main" val="2461014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0B250-A23A-48AA-9411-9301F997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3885E5A-34E2-44B9-83B2-4C18CC888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9876"/>
            <a:ext cx="8229600" cy="4026610"/>
          </a:xfrm>
        </p:spPr>
      </p:pic>
    </p:spTree>
    <p:extLst>
      <p:ext uri="{BB962C8B-B14F-4D97-AF65-F5344CB8AC3E}">
        <p14:creationId xmlns:p14="http://schemas.microsoft.com/office/powerpoint/2010/main" val="22508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DDD79-09E9-4394-B4B7-216AFDA6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FC3DFF2-975E-4314-9E4B-5D4617894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6201"/>
            <a:ext cx="8229600" cy="3953961"/>
          </a:xfrm>
        </p:spPr>
      </p:pic>
    </p:spTree>
    <p:extLst>
      <p:ext uri="{BB962C8B-B14F-4D97-AF65-F5344CB8AC3E}">
        <p14:creationId xmlns:p14="http://schemas.microsoft.com/office/powerpoint/2010/main" val="389734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BD592-6287-41B4-B211-219C0698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FE277D0-A3CF-4D93-B3E2-F8412D73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3147"/>
            <a:ext cx="8229600" cy="3980069"/>
          </a:xfrm>
        </p:spPr>
      </p:pic>
    </p:spTree>
    <p:extLst>
      <p:ext uri="{BB962C8B-B14F-4D97-AF65-F5344CB8AC3E}">
        <p14:creationId xmlns:p14="http://schemas.microsoft.com/office/powerpoint/2010/main" val="263142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8A6DE-6670-4D08-9FE4-32FFB18C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BBAF475-794C-4585-9519-B29AC151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7762"/>
            <a:ext cx="8229600" cy="4070838"/>
          </a:xfrm>
        </p:spPr>
      </p:pic>
    </p:spTree>
    <p:extLst>
      <p:ext uri="{BB962C8B-B14F-4D97-AF65-F5344CB8AC3E}">
        <p14:creationId xmlns:p14="http://schemas.microsoft.com/office/powerpoint/2010/main" val="241328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DFA31-18C5-45C2-8C83-747298EF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BF945F6-13D1-4A65-BE9F-C7B066BB2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83044"/>
            <a:ext cx="8229600" cy="3960274"/>
          </a:xfrm>
        </p:spPr>
      </p:pic>
    </p:spTree>
    <p:extLst>
      <p:ext uri="{BB962C8B-B14F-4D97-AF65-F5344CB8AC3E}">
        <p14:creationId xmlns:p14="http://schemas.microsoft.com/office/powerpoint/2010/main" val="326770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Thank You for Watching!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• Any questions about the website’s functionality?</a:t>
            </a:r>
          </a:p>
          <a:p>
            <a:r>
              <a:rPr dirty="0">
                <a:solidFill>
                  <a:srgbClr val="FFFFFF"/>
                </a:solidFill>
              </a:rPr>
              <a:t>• We're happy to explain.</a:t>
            </a:r>
          </a:p>
          <a:p>
            <a:r>
              <a:rPr dirty="0">
                <a:solidFill>
                  <a:srgbClr val="FFFFFF"/>
                </a:solidFill>
              </a:rPr>
              <a:t>• Contact us at: </a:t>
            </a:r>
            <a:r>
              <a:rPr lang="nl-NL" dirty="0">
                <a:solidFill>
                  <a:srgbClr val="FFFFFF"/>
                </a:solidFill>
              </a:rPr>
              <a:t>mustafa.khedoe7@outlook.com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Website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>
                <a:solidFill>
                  <a:srgbClr val="FFFFFF"/>
                </a:solidFill>
              </a:rPr>
              <a:t>• Frontend: HTML/CSS embedded in PHP files</a:t>
            </a:r>
          </a:p>
          <a:p>
            <a:r>
              <a:rPr>
                <a:solidFill>
                  <a:srgbClr val="FFFFFF"/>
                </a:solidFill>
              </a:rPr>
              <a:t>• Backend: PHP handles logic and database communication</a:t>
            </a:r>
          </a:p>
          <a:p>
            <a:r>
              <a:rPr>
                <a:solidFill>
                  <a:srgbClr val="FFFFFF"/>
                </a:solidFill>
              </a:rPr>
              <a:t>• Database: MySQL for storing clothes, users, and reviews</a:t>
            </a:r>
          </a:p>
          <a:p>
            <a:r>
              <a:rPr>
                <a:solidFill>
                  <a:srgbClr val="FFFFFF"/>
                </a:solidFill>
              </a:rPr>
              <a:t>• Admin panel, login system, review functionality included</a:t>
            </a:r>
          </a:p>
          <a:p>
            <a:r>
              <a:rPr>
                <a:solidFill>
                  <a:srgbClr val="FFFFFF"/>
                </a:solidFill>
              </a:rPr>
              <a:t>• Dynamic pages: index, product list, contact, my reviews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Index</a:t>
            </a:r>
          </a:p>
        </p:txBody>
      </p:sp>
      <p:pic>
        <p:nvPicPr>
          <p:cNvPr id="3" name="Picture 2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Product</a:t>
            </a:r>
          </a:p>
        </p:txBody>
      </p:sp>
      <p:pic>
        <p:nvPicPr>
          <p:cNvPr id="3" name="Picture 2" descr="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Log In</a:t>
            </a:r>
          </a:p>
        </p:txBody>
      </p:sp>
      <p:pic>
        <p:nvPicPr>
          <p:cNvPr id="3" name="Picture 2" descr="log_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Admin Panel</a:t>
            </a:r>
          </a:p>
        </p:txBody>
      </p:sp>
      <p:pic>
        <p:nvPicPr>
          <p:cNvPr id="3" name="Picture 2" descr="admin_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Contact</a:t>
            </a:r>
          </a:p>
        </p:txBody>
      </p:sp>
      <p:pic>
        <p:nvPicPr>
          <p:cNvPr id="3" name="Picture 2" descr="cont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EC4D2-67C1-4C7E-B824-96EAF430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E5AB93-2B22-4272-9230-D979C136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9896"/>
            <a:ext cx="8229600" cy="4086571"/>
          </a:xfrm>
        </p:spPr>
      </p:pic>
    </p:spTree>
    <p:extLst>
      <p:ext uri="{BB962C8B-B14F-4D97-AF65-F5344CB8AC3E}">
        <p14:creationId xmlns:p14="http://schemas.microsoft.com/office/powerpoint/2010/main" val="250650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65FFC1-3325-422C-A7DA-F9FCDE2B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Website </a:t>
            </a:r>
            <a:r>
              <a:rPr lang="nl-NL" dirty="0" err="1"/>
              <a:t>layout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84344A1-8957-43AE-8A2C-42527AC25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6388"/>
            <a:ext cx="8229600" cy="4073586"/>
          </a:xfrm>
        </p:spPr>
      </p:pic>
    </p:spTree>
    <p:extLst>
      <p:ext uri="{BB962C8B-B14F-4D97-AF65-F5344CB8AC3E}">
        <p14:creationId xmlns:p14="http://schemas.microsoft.com/office/powerpoint/2010/main" val="159449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124</Words>
  <Application>Microsoft Office PowerPoint</Application>
  <PresentationFormat>Diavoorstelling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Akatsuki Website Overview</vt:lpstr>
      <vt:lpstr>Website Structure Overview</vt:lpstr>
      <vt:lpstr>Page: Index</vt:lpstr>
      <vt:lpstr>Page: Product</vt:lpstr>
      <vt:lpstr>Page: Log In</vt:lpstr>
      <vt:lpstr>Page: Admin Panel</vt:lpstr>
      <vt:lpstr>Page: Contact</vt:lpstr>
      <vt:lpstr>Website layout</vt:lpstr>
      <vt:lpstr>Website layout</vt:lpstr>
      <vt:lpstr>Website layout</vt:lpstr>
      <vt:lpstr>Website layout</vt:lpstr>
      <vt:lpstr>Website layout</vt:lpstr>
      <vt:lpstr>Website layout</vt:lpstr>
      <vt:lpstr>Website layout</vt:lpstr>
      <vt:lpstr>Website layout</vt:lpstr>
      <vt:lpstr>Thank You for Watching!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Akatsuki Website Overview</dc:title>
  <dc:subject/>
  <dc:creator>SD Student</dc:creator>
  <cp:keywords/>
  <dc:description>generated using python-pptx</dc:description>
  <cp:lastModifiedBy>SD Student</cp:lastModifiedBy>
  <cp:revision>4</cp:revision>
  <dcterms:created xsi:type="dcterms:W3CDTF">2013-01-27T09:14:16Z</dcterms:created>
  <dcterms:modified xsi:type="dcterms:W3CDTF">2025-06-13T11:42:25Z</dcterms:modified>
  <cp:category/>
</cp:coreProperties>
</file>