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Akatsuki Website Overview</a:t>
            </a:r>
          </a:p>
        </p:txBody>
      </p:sp>
      <p:pic>
        <p:nvPicPr>
          <p:cNvPr id="3" name="Picture 2" descr="A_PowerPoint_presentation_slide_for_an_Akatsuki_w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Website Structure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• Frontend: HTML/CSS embedded in PHP files</a:t>
            </a:r>
          </a:p>
          <a:p>
            <a:r>
              <a:rPr>
                <a:solidFill>
                  <a:srgbClr val="FFFFFF"/>
                </a:solidFill>
              </a:rPr>
              <a:t>• Backend: PHP handles logic and database communication</a:t>
            </a:r>
          </a:p>
          <a:p>
            <a:r>
              <a:rPr>
                <a:solidFill>
                  <a:srgbClr val="FFFFFF"/>
                </a:solidFill>
              </a:rPr>
              <a:t>• Database: MySQL for storing clothes, users, and reviews</a:t>
            </a:r>
          </a:p>
          <a:p>
            <a:r>
              <a:rPr>
                <a:solidFill>
                  <a:srgbClr val="FFFFFF"/>
                </a:solidFill>
              </a:rPr>
              <a:t>• Admin panel, login system, review functionality included</a:t>
            </a:r>
          </a:p>
          <a:p>
            <a:r>
              <a:rPr>
                <a:solidFill>
                  <a:srgbClr val="FFFFFF"/>
                </a:solidFill>
              </a:rPr>
              <a:t>• Dynamic pages: index, product list, contact, my reviews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Page: Index</a:t>
            </a:r>
          </a:p>
        </p:txBody>
      </p:sp>
      <p:pic>
        <p:nvPicPr>
          <p:cNvPr id="3" name="Picture 2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Page: Product</a:t>
            </a:r>
          </a:p>
        </p:txBody>
      </p:sp>
      <p:pic>
        <p:nvPicPr>
          <p:cNvPr id="3" name="Picture 2" descr="produ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Page: Log In</a:t>
            </a:r>
          </a:p>
        </p:txBody>
      </p:sp>
      <p:pic>
        <p:nvPicPr>
          <p:cNvPr id="3" name="Picture 2" descr="log_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Page: Admin Panel</a:t>
            </a:r>
          </a:p>
        </p:txBody>
      </p:sp>
      <p:pic>
        <p:nvPicPr>
          <p:cNvPr id="3" name="Picture 2" descr="admin_pa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Page: Contact</a:t>
            </a:r>
          </a:p>
        </p:txBody>
      </p:sp>
      <p:pic>
        <p:nvPicPr>
          <p:cNvPr id="3" name="Picture 2" descr="cont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Thank You for Watching!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• Any questions about the website’s functionality?</a:t>
            </a:r>
          </a:p>
          <a:p>
            <a:r>
              <a:rPr dirty="0">
                <a:solidFill>
                  <a:srgbClr val="FFFFFF"/>
                </a:solidFill>
              </a:rPr>
              <a:t>• We're happy to explain.</a:t>
            </a:r>
          </a:p>
          <a:p>
            <a:r>
              <a:rPr dirty="0">
                <a:solidFill>
                  <a:srgbClr val="FFFFFF"/>
                </a:solidFill>
              </a:rPr>
              <a:t>• Contact us at: </a:t>
            </a:r>
            <a:r>
              <a:rPr lang="nl-NL" dirty="0">
                <a:solidFill>
                  <a:srgbClr val="FFFFFF"/>
                </a:solidFill>
              </a:rPr>
              <a:t>mustafa.khedoe7@outlook.com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108</Words>
  <Application>Microsoft Office PowerPoint</Application>
  <PresentationFormat>Diavoorstelling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Akatsuki Website Overview</vt:lpstr>
      <vt:lpstr>Website Structure Overview</vt:lpstr>
      <vt:lpstr>Page: Index</vt:lpstr>
      <vt:lpstr>Page: Product</vt:lpstr>
      <vt:lpstr>Page: Log In</vt:lpstr>
      <vt:lpstr>Page: Admin Panel</vt:lpstr>
      <vt:lpstr>Page: Contact</vt:lpstr>
      <vt:lpstr>Thank You for Watching!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Mustafa Khedoe</cp:lastModifiedBy>
  <cp:revision>2</cp:revision>
  <dcterms:created xsi:type="dcterms:W3CDTF">2013-01-27T09:14:16Z</dcterms:created>
  <dcterms:modified xsi:type="dcterms:W3CDTF">2025-06-12T08:01:40Z</dcterms:modified>
  <cp:category/>
</cp:coreProperties>
</file>