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3" r:id="rId8"/>
    <p:sldId id="264" r:id="rId9"/>
    <p:sldId id="268" r:id="rId10"/>
    <p:sldId id="269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F43C62-C7D9-420B-B64C-7C1CEE2E4947}" v="4" dt="2023-01-12T23:04:57.789"/>
    <p1510:client id="{FAB6DC37-00A3-4891-DB77-013B5D712EE3}" v="48" dt="2023-01-13T09:48:13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9BD3D-229B-0AB7-18CF-CE35383D1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257FA3-46F9-AD83-C5C9-7FE4AC6A9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A63DB-41B4-0897-40B0-B9415EF4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2764-4B79-40EB-AC39-596BED69967D}" type="datetimeFigureOut">
              <a:rPr lang="fr-BE" smtClean="0"/>
              <a:t>13-01-23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AE74A9-A2FC-1C7A-2D93-35877E72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B96F2-FA01-08FF-4830-D088A0E8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307-AC54-4D81-99A4-7BA45F776F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769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3C9BE-9AF5-4782-54E6-431436A7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2F5171-E361-8CD9-4E3C-9295BA89E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8BBC07-5376-96E0-0375-76863F2E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2764-4B79-40EB-AC39-596BED69967D}" type="datetimeFigureOut">
              <a:rPr lang="fr-BE" smtClean="0"/>
              <a:t>13-01-23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359E04-97D2-3226-5198-5B461FCA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D16C6-44FB-5E3D-7196-50C25151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307-AC54-4D81-99A4-7BA45F776F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443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77C1B2-AC5D-586E-AC78-4C014FEB2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56DCAC-F393-D6FE-6D06-84E8C0A4E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B848B5-D27A-7B48-7A66-0BF36B3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2764-4B79-40EB-AC39-596BED69967D}" type="datetimeFigureOut">
              <a:rPr lang="fr-BE" smtClean="0"/>
              <a:t>13-01-23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ABE00-62AF-3929-E7D0-56ECDF96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404962-9727-F36B-F853-2DD48E5E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307-AC54-4D81-99A4-7BA45F776F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974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72032-84A4-4859-CE5E-0A4162E0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184FE-FFBA-085A-5592-4D1B737F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E952C7-AE57-6A7B-1CF3-B032D38C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2764-4B79-40EB-AC39-596BED69967D}" type="datetimeFigureOut">
              <a:rPr lang="fr-BE" smtClean="0"/>
              <a:t>13-01-23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507A05-EAEF-987D-F7A7-1C139F23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E55320-BCF4-54CC-8504-D4CAE248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307-AC54-4D81-99A4-7BA45F776F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817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1BD22-F828-CA87-2445-BF6375C9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363354-15AA-CB09-90F0-EC62D5D1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576BD5-E4E7-423D-312E-2DC5F0F1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2764-4B79-40EB-AC39-596BED69967D}" type="datetimeFigureOut">
              <a:rPr lang="fr-BE" smtClean="0"/>
              <a:t>13-01-23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F6C76D-0685-2DD1-16F9-1CB4C4B1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61C286-758E-CF8B-E91B-78E65FA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307-AC54-4D81-99A4-7BA45F776F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614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8C3FC-C14E-EDD5-BAF7-9B41F776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60AC8A-C197-3843-5788-AC97AA400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FD7EB2-CB83-8118-0089-E34DFB163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066101-4C23-AC42-A965-A6BD5FB2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2764-4B79-40EB-AC39-596BED69967D}" type="datetimeFigureOut">
              <a:rPr lang="fr-BE" smtClean="0"/>
              <a:t>13-01-23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2FF536-03D0-74AA-262C-C0AF11FE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60C258-9E2B-7459-D5CC-F040A22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307-AC54-4D81-99A4-7BA45F776F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5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BC9C5-4890-998D-C139-5FB4AA29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0A649C-5559-48FD-2D05-6652FB809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5FC9A5-56A0-7839-EBC4-D26ECC535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7074F3-EA20-BB5D-6D0F-5455F73D6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D99F68-F6FF-AE29-4371-6A5A3CC2B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CF01EB-D6B7-B4E1-A4F3-56FD2B72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2764-4B79-40EB-AC39-596BED69967D}" type="datetimeFigureOut">
              <a:rPr lang="fr-BE" smtClean="0"/>
              <a:t>13-01-23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A3A4F6-3804-246F-9ECD-AD6B2903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CE0378-55FD-9C49-956B-1E559C57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307-AC54-4D81-99A4-7BA45F776F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221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37D70-6835-DB81-A378-89604A1C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46A121-23D3-6F7C-0A4C-CDC0B2B6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2764-4B79-40EB-AC39-596BED69967D}" type="datetimeFigureOut">
              <a:rPr lang="fr-BE" smtClean="0"/>
              <a:t>13-01-23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F56437-B7C9-B4ED-3828-DEF71651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24CA09-A328-8A52-4E18-B386A05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307-AC54-4D81-99A4-7BA45F776F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866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07923C-509D-FD8B-E364-61FDDE41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2764-4B79-40EB-AC39-596BED69967D}" type="datetimeFigureOut">
              <a:rPr lang="fr-BE" smtClean="0"/>
              <a:t>13-01-23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DC5D70-F380-2B91-DD03-CDD4D5D3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B47324-2F97-23AD-5314-4D7CFA4C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307-AC54-4D81-99A4-7BA45F776F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81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6954D-BADA-5AEA-DC0A-55673B9B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28F58C-1406-CFB6-B9B2-ABFE9B229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0104DA-470A-D951-707E-4D3AE2CE4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84C936-75DC-2B1A-6017-593E8DBC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2764-4B79-40EB-AC39-596BED69967D}" type="datetimeFigureOut">
              <a:rPr lang="fr-BE" smtClean="0"/>
              <a:t>13-01-23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7E6540-0E14-FD92-1C3A-9B63E2A2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A4C31-E796-A4C3-2332-E39A7759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307-AC54-4D81-99A4-7BA45F776F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680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0DC8C-FD5A-17DA-881A-C35BE319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0BFFEC-8BD6-F7A7-846D-BD905E0F3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910B8F-F831-5671-D63D-AA20744B9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75504B-B0AE-96D6-0580-451545FF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2764-4B79-40EB-AC39-596BED69967D}" type="datetimeFigureOut">
              <a:rPr lang="fr-BE" smtClean="0"/>
              <a:t>13-01-23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B2D289-C7B0-1709-E8A3-39F0EFEF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F2C662-569A-D7DB-A1D4-B86BB2D1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9307-AC54-4D81-99A4-7BA45F776F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244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1C766-225E-1457-00D6-83FE4324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169AC2-1C55-2835-6EBC-02CD1707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BAEBF-2901-9EEC-92F1-9A045676E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42764-4B79-40EB-AC39-596BED69967D}" type="datetimeFigureOut">
              <a:rPr lang="fr-BE" smtClean="0"/>
              <a:t>13-01-23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28044-0B01-395C-8103-F30F6B299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45C85E-C8EE-2545-2790-E2F76B490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9307-AC54-4D81-99A4-7BA45F776F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735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2.2.x/" TargetMode="External"/><Relationship Id="rId2" Type="http://schemas.openxmlformats.org/officeDocument/2006/relationships/hyperlink" Target="https://us-east-1.console.aws.amazon.com/textract/home?region=us-east-1#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868266-E856-57C5-9DC6-C7447F2F2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800"/>
              </a:spcAft>
            </a:pPr>
            <a:r>
              <a:rPr lang="en-US" sz="37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Artificial Intelligence Project</a:t>
            </a:r>
            <a:br>
              <a:rPr lang="en-US" sz="37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Reconnaissance de caractères</a:t>
            </a:r>
            <a:br>
              <a:rPr lang="en-US" sz="37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9CC635-4D3D-310E-2D02-1A0489295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9620" y="4715267"/>
            <a:ext cx="2052145" cy="1208141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l">
              <a:spcAft>
                <a:spcPts val="800"/>
              </a:spcAft>
            </a:pPr>
            <a:r>
              <a:rPr lang="en-US" sz="2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Enseignant</a:t>
            </a:r>
            <a:r>
              <a:rPr lang="en-US" sz="2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</a:p>
          <a:p>
            <a:pPr algn="l">
              <a:spcAft>
                <a:spcPts val="800"/>
              </a:spcAft>
            </a:pPr>
            <a:r>
              <a:rPr lang="en-US" sz="2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 </a:t>
            </a:r>
            <a:r>
              <a:rPr lang="en-US" sz="3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Hasselmann</a:t>
            </a:r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800"/>
              </a:spcAft>
            </a:pPr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algn="l"/>
            <a:endParaRPr lang="en-US" sz="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E89F3D-DEF9-45E7-4133-67CD721484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" y="672430"/>
            <a:ext cx="7053626" cy="5360752"/>
          </a:xfrm>
          <a:prstGeom prst="rect">
            <a:avLst/>
          </a:prstGeom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11138AE-D84F-4ABE-8603-D837C2A36D3B}"/>
              </a:ext>
            </a:extLst>
          </p:cNvPr>
          <p:cNvSpPr txBox="1">
            <a:spLocks/>
          </p:cNvSpPr>
          <p:nvPr/>
        </p:nvSpPr>
        <p:spPr>
          <a:xfrm>
            <a:off x="9816662" y="4648201"/>
            <a:ext cx="2170386" cy="2314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fr-BE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Etudiants: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BE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Yilmaz Mustafa Ali 17292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BE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Ourraoui Imane 18316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BE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 Ammi </a:t>
            </a:r>
            <a:r>
              <a:rPr lang="fr-BE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Achrafe</a:t>
            </a:r>
            <a:r>
              <a:rPr lang="fr-BE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17190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BE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BE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BE" sz="1300" dirty="0"/>
          </a:p>
        </p:txBody>
      </p:sp>
    </p:spTree>
    <p:extLst>
      <p:ext uri="{BB962C8B-B14F-4D97-AF65-F5344CB8AC3E}">
        <p14:creationId xmlns:p14="http://schemas.microsoft.com/office/powerpoint/2010/main" val="41936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FBC09-E253-8C73-BAD1-6EADF679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fr-BE" sz="4000"/>
              <a:t>Amazon Textract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AEA96-3455-5600-648B-D6ECAE0A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fr-BE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B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ervice d'analyse </a:t>
            </a:r>
          </a:p>
          <a:p>
            <a:r>
              <a:rPr lang="fr-B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Web Servies (AWS)</a:t>
            </a:r>
          </a:p>
          <a:p>
            <a:r>
              <a:rPr lang="fr-BE" sz="2000">
                <a:latin typeface="Calibri" panose="020F0502020204030204" pitchFamily="34" charset="0"/>
                <a:cs typeface="Times New Roman" panose="02020603050405020304" pitchFamily="18" charset="0"/>
              </a:rPr>
              <a:t>Extraction automatique</a:t>
            </a:r>
          </a:p>
          <a:p>
            <a:r>
              <a:rPr lang="fr-BE" sz="2000">
                <a:latin typeface="Calibri" panose="020F0502020204030204" pitchFamily="34" charset="0"/>
                <a:cs typeface="Times New Roman" panose="02020603050405020304" pitchFamily="18" charset="0"/>
              </a:rPr>
              <a:t>Algorithme DNN</a:t>
            </a:r>
            <a:endParaRPr lang="fr-BE" sz="2000"/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0C9269AB-7968-9047-C334-0DF03B3CD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3" r="10076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9550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FBC09-E253-8C73-BAD1-6EADF679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pPr algn="ctr"/>
            <a:r>
              <a:rPr lang="fr-BE" sz="4000" dirty="0"/>
              <a:t>DNN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AEA96-3455-5600-648B-D6ECAE0A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fr-B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fr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Neural Networks</a:t>
            </a:r>
          </a:p>
          <a:p>
            <a:r>
              <a:rPr lang="fr-BE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Reconnaissance des caractères</a:t>
            </a:r>
          </a:p>
          <a:p>
            <a:r>
              <a:rPr lang="fr-BE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Entraînement </a:t>
            </a:r>
          </a:p>
          <a:p>
            <a:r>
              <a:rPr lang="fr-BE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Correspondance </a:t>
            </a:r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0C9269AB-7968-9047-C334-0DF03B3CD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3" r="10076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6118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FBC09-E253-8C73-BAD1-6EADF679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pPr algn="ctr"/>
            <a:r>
              <a:rPr lang="fr-BE" sz="4000" dirty="0"/>
              <a:t>FLASK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AEA96-3455-5600-648B-D6ECAE0A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fr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 web open-source </a:t>
            </a:r>
          </a:p>
          <a:p>
            <a:r>
              <a:rPr lang="fr-B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Fonctionnalités de base</a:t>
            </a:r>
          </a:p>
          <a:p>
            <a:r>
              <a:rPr lang="fr-B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Choix des librairies et outils </a:t>
            </a:r>
            <a:endParaRPr lang="fr-B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0C9269AB-7968-9047-C334-0DF03B3CD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3" r="10076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083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FBC09-E253-8C73-BAD1-6EADF679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pPr algn="ctr"/>
            <a:r>
              <a:rPr lang="fr-BE" sz="4000" dirty="0"/>
              <a:t>Librairies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AEA96-3455-5600-648B-D6ECAE0A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63189"/>
            <a:ext cx="3799425" cy="31432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BE" sz="20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fr-BE" sz="2000" dirty="0">
                <a:latin typeface="Calibri"/>
                <a:ea typeface="Calibri" panose="020F0502020204030204" pitchFamily="34" charset="0"/>
                <a:cs typeface="Times New Roman"/>
              </a:rPr>
              <a:t>boto3 </a:t>
            </a:r>
            <a:endParaRPr lang="fr-BE" sz="2000" dirty="0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BE" sz="2000" dirty="0">
                <a:latin typeface="Calibri"/>
                <a:ea typeface="Calibri" panose="020F0502020204030204" pitchFamily="34" charset="0"/>
                <a:cs typeface="Times New Roman"/>
              </a:rPr>
              <a:t>pdf2image</a:t>
            </a:r>
            <a:endParaRPr lang="fr-BE" sz="20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BE" sz="2000" dirty="0" err="1">
                <a:latin typeface="Calibri"/>
                <a:ea typeface="Calibri" panose="020F0502020204030204" pitchFamily="34" charset="0"/>
                <a:cs typeface="Times New Roman"/>
              </a:rPr>
              <a:t>json</a:t>
            </a:r>
            <a:endParaRPr lang="fr-BE" sz="2000" dirty="0" err="1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BE" sz="20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glob</a:t>
            </a:r>
          </a:p>
          <a:p>
            <a:r>
              <a:rPr lang="fr-BE" sz="2000" dirty="0" err="1">
                <a:latin typeface="Calibri"/>
                <a:ea typeface="Calibri" panose="020F0502020204030204" pitchFamily="34" charset="0"/>
                <a:cs typeface="Times New Roman"/>
              </a:rPr>
              <a:t>flask</a:t>
            </a:r>
            <a:endParaRPr lang="fr-BE" sz="2000" dirty="0" err="1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0C9269AB-7968-9047-C334-0DF03B3CD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3" r="10076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662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FBC09-E253-8C73-BAD1-6EADF679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817" y="257111"/>
            <a:ext cx="3807187" cy="2228074"/>
          </a:xfrm>
        </p:spPr>
        <p:txBody>
          <a:bodyPr>
            <a:normAutofit/>
          </a:bodyPr>
          <a:lstStyle/>
          <a:p>
            <a:pPr algn="ctr"/>
            <a:r>
              <a:rPr lang="fr-BE" sz="4000" dirty="0"/>
              <a:t>Démo</a:t>
            </a:r>
            <a:endParaRPr lang="fr-BE" sz="4000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AEA96-3455-5600-648B-D6ECAE0A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63189"/>
            <a:ext cx="3799425" cy="31432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BE" sz="20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endParaRPr lang="fr-BE" sz="20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0BE6F6E-F34C-0248-1F2A-F76A705A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46" y="2159904"/>
            <a:ext cx="8278905" cy="32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9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FBC09-E253-8C73-BAD1-6EADF679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817" y="257111"/>
            <a:ext cx="3807187" cy="2228074"/>
          </a:xfrm>
        </p:spPr>
        <p:txBody>
          <a:bodyPr>
            <a:normAutofit/>
          </a:bodyPr>
          <a:lstStyle/>
          <a:p>
            <a:pPr algn="ctr"/>
            <a:r>
              <a:rPr lang="fr-BE" sz="4000" dirty="0"/>
              <a:t>Démo</a:t>
            </a:r>
            <a:endParaRPr lang="fr-BE" sz="4000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AEA96-3455-5600-648B-D6ECAE0A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63189"/>
            <a:ext cx="3799425" cy="31432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BE" sz="20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endParaRPr lang="fr-BE" sz="20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9F1F22A-B91D-1E72-C0EA-FA50D2D4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12" y="2261127"/>
            <a:ext cx="9948582" cy="36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FBC09-E253-8C73-BAD1-6EADF679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pPr algn="ctr"/>
            <a:r>
              <a:rPr lang="fr-BE" sz="4000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AEA96-3455-5600-648B-D6ECAE0A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63189"/>
            <a:ext cx="3799425" cy="314324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Amazon </a:t>
            </a:r>
            <a:r>
              <a:rPr lang="en-US" sz="20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Textract</a:t>
            </a:r>
            <a:endParaRPr lang="fr-B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Welcome to Flask — Flask Documentation (2.2.x) (palletsprojects.com)</a:t>
            </a:r>
            <a:endParaRPr lang="fr-B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0C9269AB-7968-9047-C334-0DF03B3CD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23" r="10076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8723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7A6BE5C4B164BB9B6B08044E4D039" ma:contentTypeVersion="16" ma:contentTypeDescription="Crée un document." ma:contentTypeScope="" ma:versionID="6b8970c0baf59df46a7b11c9ce316531">
  <xsd:schema xmlns:xsd="http://www.w3.org/2001/XMLSchema" xmlns:xs="http://www.w3.org/2001/XMLSchema" xmlns:p="http://schemas.microsoft.com/office/2006/metadata/properties" xmlns:ns3="f7618108-674c-42d3-ae55-cd80ff1f29df" targetNamespace="http://schemas.microsoft.com/office/2006/metadata/properties" ma:root="true" ma:fieldsID="b1d9d72fc53e3a6dae46113fedcc7c35" ns3:_="">
    <xsd:import namespace="f7618108-674c-42d3-ae55-cd80ff1f29d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UniqueSourceRef" minOccurs="0"/>
                <xsd:element ref="ns3:FileHash" minOccurs="0"/>
                <xsd:element ref="ns3:CloudMigratorVersion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18108-674c-42d3-ae55-cd80ff1f29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UniqueSourceRef" ma:index="11" nillable="true" ma:displayName="UniqueSourceRef" ma:internalName="UniqueSourceRef">
      <xsd:simpleType>
        <xsd:restriction base="dms:Note">
          <xsd:maxLength value="255"/>
        </xsd:restriction>
      </xsd:simpleType>
    </xsd:element>
    <xsd:element name="FileHash" ma:index="12" nillable="true" ma:displayName="FileHash" ma:internalName="FileHash">
      <xsd:simpleType>
        <xsd:restriction base="dms:Note">
          <xsd:maxLength value="255"/>
        </xsd:restriction>
      </xsd:simpleType>
    </xsd:element>
    <xsd:element name="CloudMigratorVersion" ma:index="13" nillable="true" ma:displayName="CloudMigratorVersion" ma:internalName="CloudMigratorVersion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niqueSourceRef xmlns="f7618108-674c-42d3-ae55-cd80ff1f29df" xsi:nil="true"/>
    <FileHash xmlns="f7618108-674c-42d3-ae55-cd80ff1f29df" xsi:nil="true"/>
    <_activity xmlns="f7618108-674c-42d3-ae55-cd80ff1f29df" xsi:nil="true"/>
    <CloudMigratorVersion xmlns="f7618108-674c-42d3-ae55-cd80ff1f29df" xsi:nil="true"/>
  </documentManagement>
</p:properties>
</file>

<file path=customXml/itemProps1.xml><?xml version="1.0" encoding="utf-8"?>
<ds:datastoreItem xmlns:ds="http://schemas.openxmlformats.org/officeDocument/2006/customXml" ds:itemID="{351B5D22-9B59-4170-B692-95F7B63927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23BD8A-BEA0-4F15-8C8A-41971045DD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618108-674c-42d3-ae55-cd80ff1f29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326A98-71B1-409E-BBE5-B18814F8715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7618108-674c-42d3-ae55-cd80ff1f29d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Artificial Intelligence Project Reconnaissance de caractères </vt:lpstr>
      <vt:lpstr>Amazon Textract</vt:lpstr>
      <vt:lpstr>DNN</vt:lpstr>
      <vt:lpstr>FLASK</vt:lpstr>
      <vt:lpstr>Librairies</vt:lpstr>
      <vt:lpstr>Démo</vt:lpstr>
      <vt:lpstr>Démo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Project Reconnaissance de caractères </dc:title>
  <dc:creator>Imane OURRAOUI</dc:creator>
  <cp:lastModifiedBy>Imane OURRAOUI</cp:lastModifiedBy>
  <cp:revision>27</cp:revision>
  <dcterms:created xsi:type="dcterms:W3CDTF">2023-01-12T21:54:28Z</dcterms:created>
  <dcterms:modified xsi:type="dcterms:W3CDTF">2023-01-13T09:49:15Z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0x0101001137A6BE5C4B164BB9B6B08044E4D039</vt:lpwstr>
  </property>
</Properties>
</file>