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7623-93D1-4D96-8754-2D9A6B571FC1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D351-84B2-4471-8BE6-88DC6D19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6231"/>
            <a:ext cx="7772400" cy="1102519"/>
          </a:xfrm>
        </p:spPr>
        <p:txBody>
          <a:bodyPr/>
          <a:lstStyle/>
          <a:p>
            <a:r>
              <a:rPr lang="en-US" dirty="0" smtClean="0"/>
              <a:t>Conquest of </a:t>
            </a:r>
            <a:r>
              <a:rPr lang="en-US" dirty="0" err="1" smtClean="0"/>
              <a:t>Sindh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71950"/>
            <a:ext cx="6400800" cy="628650"/>
          </a:xfrm>
        </p:spPr>
        <p:txBody>
          <a:bodyPr/>
          <a:lstStyle/>
          <a:p>
            <a:r>
              <a:rPr lang="en-US" dirty="0" smtClean="0"/>
              <a:t>Pakistan Studies</a:t>
            </a:r>
            <a:endParaRPr lang="en-US" dirty="0"/>
          </a:p>
        </p:txBody>
      </p:sp>
      <p:pic>
        <p:nvPicPr>
          <p:cNvPr id="1026" name="Picture 2" descr="E:\Ishtiaque\Pak Studies\Lectures\004 Conquest of Sindh\Images\Sindh_700ad.jpg"/>
          <p:cNvPicPr>
            <a:picLocks noChangeAspect="1" noChangeArrowheads="1"/>
          </p:cNvPicPr>
          <p:nvPr/>
        </p:nvPicPr>
        <p:blipFill>
          <a:blip r:embed="rId2"/>
          <a:srcRect t="16173" b="22939"/>
          <a:stretch>
            <a:fillRect/>
          </a:stretch>
        </p:blipFill>
        <p:spPr bwMode="auto">
          <a:xfrm>
            <a:off x="1143000" y="1352550"/>
            <a:ext cx="68580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conquest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Political</a:t>
            </a:r>
          </a:p>
          <a:p>
            <a:pPr lvl="1"/>
            <a:r>
              <a:rPr lang="en-US" dirty="0" smtClean="0"/>
              <a:t>Shown weaknesses of Indians</a:t>
            </a:r>
          </a:p>
          <a:p>
            <a:pPr lvl="1"/>
            <a:r>
              <a:rPr lang="en-US" dirty="0" smtClean="0"/>
              <a:t>Route of Muhammad Bin </a:t>
            </a:r>
            <a:r>
              <a:rPr lang="en-US" dirty="0" err="1" smtClean="0"/>
              <a:t>Qasim</a:t>
            </a:r>
            <a:endParaRPr lang="en-US" dirty="0" smtClean="0"/>
          </a:p>
          <a:p>
            <a:pPr lvl="1"/>
            <a:r>
              <a:rPr lang="en-US" dirty="0" smtClean="0"/>
              <a:t>Concept of Muslim State, liberty of religion, equality and continuance in local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Class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Chapter 12 and 14 from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A history of the people of Pakistan: Towards Independence.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Society of </a:t>
            </a:r>
            <a:r>
              <a:rPr lang="en-US" dirty="0" err="1" smtClean="0"/>
              <a:t>Sindh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Caste system</a:t>
            </a:r>
          </a:p>
          <a:p>
            <a:r>
              <a:rPr lang="en-US" dirty="0" smtClean="0"/>
              <a:t>Trade Relations</a:t>
            </a:r>
          </a:p>
          <a:p>
            <a:r>
              <a:rPr lang="en-US" dirty="0" smtClean="0"/>
              <a:t>Rulers Beliefs</a:t>
            </a:r>
          </a:p>
          <a:p>
            <a:r>
              <a:rPr lang="en-US" dirty="0" smtClean="0"/>
              <a:t>Easy to conquer</a:t>
            </a:r>
          </a:p>
          <a:p>
            <a:endParaRPr lang="en-US" dirty="0"/>
          </a:p>
        </p:txBody>
      </p:sp>
      <p:pic>
        <p:nvPicPr>
          <p:cNvPr id="3074" name="Picture 2" descr="E:\Ishtiaque\Pak Studies\Lectures\004 Conquest of Sindh\Images\caste_syst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971550"/>
            <a:ext cx="49530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Why was </a:t>
            </a:r>
            <a:r>
              <a:rPr lang="en-US" sz="3600" b="1" dirty="0" smtClean="0"/>
              <a:t>it </a:t>
            </a:r>
            <a:r>
              <a:rPr lang="en-US" sz="3600" b="1" dirty="0" smtClean="0"/>
              <a:t>easy to conquer this region?</a:t>
            </a:r>
            <a:endParaRPr lang="en-US" sz="3600" b="1" dirty="0"/>
          </a:p>
        </p:txBody>
      </p:sp>
      <p:pic>
        <p:nvPicPr>
          <p:cNvPr id="4" name="Content Placeholder 3" descr="QuestionMa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23352" y="1200150"/>
            <a:ext cx="2582448" cy="339407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200151"/>
            <a:ext cx="5257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Kushans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Huns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Sassanid Empire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Mangols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attack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Rebellions of </a:t>
            </a:r>
            <a:r>
              <a:rPr lang="en-US" dirty="0" err="1" smtClean="0"/>
              <a:t>Khalifa</a:t>
            </a:r>
            <a:r>
              <a:rPr lang="en-US" dirty="0" smtClean="0"/>
              <a:t> kept by </a:t>
            </a:r>
            <a:r>
              <a:rPr lang="en-US" dirty="0" err="1" smtClean="0"/>
              <a:t>Dahir</a:t>
            </a:r>
            <a:endParaRPr lang="en-US" dirty="0" smtClean="0"/>
          </a:p>
          <a:p>
            <a:r>
              <a:rPr lang="en-US" dirty="0" smtClean="0"/>
              <a:t>The Plunder of Ship coming from </a:t>
            </a:r>
            <a:r>
              <a:rPr lang="en-US" dirty="0" err="1" smtClean="0"/>
              <a:t>Cylone</a:t>
            </a:r>
            <a:r>
              <a:rPr lang="en-US" dirty="0" smtClean="0"/>
              <a:t> (</a:t>
            </a:r>
            <a:r>
              <a:rPr lang="en-US" dirty="0" err="1" smtClean="0"/>
              <a:t>Srilanka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Expedition was led by </a:t>
            </a:r>
            <a:r>
              <a:rPr lang="en-US" b="1" dirty="0" err="1" smtClean="0"/>
              <a:t>Ubaidullah</a:t>
            </a:r>
            <a:endParaRPr lang="en-US" b="1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by </a:t>
            </a:r>
            <a:r>
              <a:rPr lang="en-US" b="1" dirty="0" err="1" smtClean="0"/>
              <a:t>Budail</a:t>
            </a:r>
            <a:endParaRPr lang="en-US" dirty="0" smtClean="0"/>
          </a:p>
          <a:p>
            <a:r>
              <a:rPr lang="en-US" dirty="0" smtClean="0"/>
              <a:t>Finally </a:t>
            </a:r>
            <a:r>
              <a:rPr lang="en-US" b="1" dirty="0" smtClean="0"/>
              <a:t>Muhammad Bin </a:t>
            </a:r>
            <a:r>
              <a:rPr lang="en-US" b="1" dirty="0" err="1" smtClean="0"/>
              <a:t>Qasim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2050" name="Picture 2" descr="E:\Ishtiaque\Pak Studies\Lectures\004 Conquest of Sindh\Images\muhammadBinQasi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25" y="2467968"/>
            <a:ext cx="2009775" cy="2465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Conquests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Daibul</a:t>
            </a:r>
            <a:r>
              <a:rPr lang="en-US" dirty="0" smtClean="0"/>
              <a:t> (</a:t>
            </a:r>
            <a:r>
              <a:rPr lang="en-US" dirty="0" err="1" smtClean="0"/>
              <a:t>Bhanbhore</a:t>
            </a:r>
            <a:r>
              <a:rPr lang="en-US" dirty="0" smtClean="0"/>
              <a:t>) Brahman</a:t>
            </a:r>
          </a:p>
          <a:p>
            <a:r>
              <a:rPr lang="en-US" dirty="0" err="1" smtClean="0"/>
              <a:t>Nerun</a:t>
            </a:r>
            <a:r>
              <a:rPr lang="en-US" dirty="0" smtClean="0"/>
              <a:t> (Hyderabad) Buddhist </a:t>
            </a:r>
          </a:p>
          <a:p>
            <a:r>
              <a:rPr lang="en-US" dirty="0" err="1" smtClean="0"/>
              <a:t>Sewistan</a:t>
            </a:r>
            <a:r>
              <a:rPr lang="en-US" dirty="0" smtClean="0"/>
              <a:t> (</a:t>
            </a:r>
            <a:r>
              <a:rPr lang="en-US" dirty="0" err="1" smtClean="0"/>
              <a:t>Sehwan</a:t>
            </a:r>
            <a:r>
              <a:rPr lang="en-US" dirty="0" smtClean="0"/>
              <a:t>) Raja’s Cousin</a:t>
            </a:r>
          </a:p>
          <a:p>
            <a:r>
              <a:rPr lang="en-US" dirty="0" err="1" smtClean="0"/>
              <a:t>Rawar</a:t>
            </a:r>
            <a:r>
              <a:rPr lang="en-US" dirty="0" smtClean="0"/>
              <a:t> (Raja </a:t>
            </a:r>
            <a:r>
              <a:rPr lang="en-US" dirty="0" err="1" smtClean="0"/>
              <a:t>Dahir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Brahmanabad</a:t>
            </a:r>
            <a:r>
              <a:rPr lang="en-US" dirty="0" smtClean="0"/>
              <a:t> (Surrendered)</a:t>
            </a:r>
          </a:p>
          <a:p>
            <a:r>
              <a:rPr lang="en-US" dirty="0" err="1" smtClean="0"/>
              <a:t>Alore</a:t>
            </a:r>
            <a:r>
              <a:rPr lang="en-US" dirty="0" smtClean="0"/>
              <a:t> (Besieged)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conquest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Effects</a:t>
            </a:r>
          </a:p>
          <a:p>
            <a:pPr lvl="1"/>
            <a:r>
              <a:rPr lang="en-US" dirty="0" smtClean="0"/>
              <a:t>Arab knowledge to Pak and vice versa</a:t>
            </a:r>
          </a:p>
          <a:p>
            <a:pPr lvl="1"/>
            <a:r>
              <a:rPr lang="en-US" dirty="0" smtClean="0"/>
              <a:t>Astronomer studied at </a:t>
            </a:r>
            <a:r>
              <a:rPr lang="en-US" dirty="0" err="1" smtClean="0"/>
              <a:t>Banarus</a:t>
            </a:r>
            <a:r>
              <a:rPr lang="en-US" dirty="0" smtClean="0"/>
              <a:t> (Abu </a:t>
            </a:r>
            <a:r>
              <a:rPr lang="en-US" dirty="0" err="1" smtClean="0"/>
              <a:t>Mushahir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Sidhanta</a:t>
            </a:r>
            <a:r>
              <a:rPr lang="en-US" dirty="0" smtClean="0"/>
              <a:t> translated into Arabic</a:t>
            </a:r>
          </a:p>
          <a:p>
            <a:pPr lvl="1"/>
            <a:r>
              <a:rPr lang="en-US" dirty="0" smtClean="0"/>
              <a:t>Famous Mathematician </a:t>
            </a:r>
            <a:r>
              <a:rPr lang="en-US" dirty="0" err="1" smtClean="0"/>
              <a:t>Alkhuwarzimi</a:t>
            </a:r>
            <a:r>
              <a:rPr lang="en-US" dirty="0" smtClean="0"/>
              <a:t> translated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conquest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Religious</a:t>
            </a:r>
          </a:p>
          <a:p>
            <a:pPr lvl="1"/>
            <a:r>
              <a:rPr lang="en-US" dirty="0" smtClean="0"/>
              <a:t>First time Muslims entered India as Conqueror</a:t>
            </a:r>
          </a:p>
          <a:p>
            <a:pPr lvl="1"/>
            <a:r>
              <a:rPr lang="en-US" dirty="0" smtClean="0"/>
              <a:t>Liberty </a:t>
            </a:r>
            <a:r>
              <a:rPr lang="en-US" dirty="0" smtClean="0"/>
              <a:t>for practicing </a:t>
            </a:r>
            <a:r>
              <a:rPr lang="en-US" smtClean="0"/>
              <a:t>their </a:t>
            </a:r>
            <a:r>
              <a:rPr lang="en-US" smtClean="0"/>
              <a:t>religion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conquest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and Cultural</a:t>
            </a:r>
          </a:p>
          <a:p>
            <a:pPr lvl="1"/>
            <a:r>
              <a:rPr lang="en-US" dirty="0" smtClean="0"/>
              <a:t>Arab learned Chess</a:t>
            </a:r>
          </a:p>
          <a:p>
            <a:pPr lvl="1"/>
            <a:r>
              <a:rPr lang="en-US" dirty="0" smtClean="0"/>
              <a:t>Music influence</a:t>
            </a:r>
          </a:p>
          <a:p>
            <a:pPr lvl="1"/>
            <a:r>
              <a:rPr lang="en-US" dirty="0" smtClean="0"/>
              <a:t>Language (Many Arabs learnt Sanskrit)</a:t>
            </a:r>
          </a:p>
          <a:p>
            <a:pPr lvl="1"/>
            <a:r>
              <a:rPr lang="en-US" dirty="0" smtClean="0"/>
              <a:t>Many Families have Arab origin</a:t>
            </a:r>
          </a:p>
          <a:p>
            <a:pPr lvl="1"/>
            <a:r>
              <a:rPr lang="en-US" dirty="0" err="1" smtClean="0"/>
              <a:t>Wadera</a:t>
            </a:r>
            <a:r>
              <a:rPr lang="en-US" dirty="0" smtClean="0"/>
              <a:t> is driven from </a:t>
            </a:r>
            <a:r>
              <a:rPr lang="en-US" dirty="0" err="1" smtClean="0"/>
              <a:t>Shaikh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216</Words>
  <Application>Microsoft Office PowerPoint</Application>
  <PresentationFormat>On-screen Show (16:9)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Conquest of Sindh</vt:lpstr>
      <vt:lpstr>Society of Sindh</vt:lpstr>
      <vt:lpstr>Why was it easy to conquer this region?</vt:lpstr>
      <vt:lpstr>Causes of attack</vt:lpstr>
      <vt:lpstr>Expeditions</vt:lpstr>
      <vt:lpstr>Path of Conquests</vt:lpstr>
      <vt:lpstr>Effects of conquest</vt:lpstr>
      <vt:lpstr>Effects of conquest</vt:lpstr>
      <vt:lpstr>Effects of conquest</vt:lpstr>
      <vt:lpstr>Effects of conquest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Conquest of Sindh</dc:title>
  <dc:creator>faculty</dc:creator>
  <cp:lastModifiedBy>ishtiaque</cp:lastModifiedBy>
  <cp:revision>25</cp:revision>
  <dcterms:created xsi:type="dcterms:W3CDTF">2015-08-20T04:05:04Z</dcterms:created>
  <dcterms:modified xsi:type="dcterms:W3CDTF">2016-01-14T03:41:44Z</dcterms:modified>
</cp:coreProperties>
</file>