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689-263C-4019-9FCA-31269C21F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63E94-8DC0-44F3-B924-32808D2E0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BB32-4435-43BD-AC63-608FA8D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3F82-417E-4955-A6B5-C0C2FCC8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8CDB-F744-4541-AEC4-D53BF63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2A50-BB5B-41DB-AC99-B45926A6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8138B-297D-46DD-892A-B1C77799C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5C4C-FF3E-4AA0-804B-BF8EC56C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2203-DFB5-456E-BA95-44607CEA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47D2-0E86-4E48-8BE5-4AC0BD98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4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BAB46-D30F-4A53-8BF4-4BF936A8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197D-DAA5-497C-8256-42A65D07A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FD25-015E-4339-B0CB-FD7B6C9B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3A4B-4969-4B28-9D6B-2BE9D9B3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6B2E-497D-4286-8638-3923A494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B5A9-1921-42C5-9B6E-2F486C9B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FBE3-F479-4882-AAB8-3B655548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B078-D57C-472E-859F-29DC7AB3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300B-A1A4-4E0C-8844-6F2A7340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9EC3-B15D-4D32-8B7D-F8F7CBC7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8B85-4AB2-4674-B4D1-D097DD62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D0EEA-BD21-484E-8CD0-EB2378A7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F53E-DE66-4245-9ECE-29D3044C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7F82-8AD2-49D5-A30D-93B3D180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8550-4ABF-44F6-9C95-3EE3C5CA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E6DA-43B2-4136-BB5E-B85B349B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3F99-694A-42EE-90DE-33ACE8EB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56E88-0294-473B-AB99-08611FF33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1E676-060E-4946-8A61-D5CFBBCF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27B3-D45D-47D7-B3BB-E324F4E1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3E5-F32A-44F0-AB1B-D1242FDE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564F-EB37-4B41-BE8A-5C209BE6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9A37-8FCB-4DAC-AF58-05070EDA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9AF6F-3B45-4B3F-AB6E-D9ED3238E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7F7E9-32A3-4B20-B34E-74748AE42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0B6F7-6E35-4B14-9E2B-54D704E22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5DAFD-4FFB-4E17-8A44-FC3F5F9E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C89DE-EE21-4987-9FBC-16EC4331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D3F93-9095-4979-B58D-6777FD86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27B1-5C7C-480C-85DF-E946DEAA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BF717-A83B-4E17-8CAC-7883C9BC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0FF4-3B62-4C0C-AD19-52845B66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35934-AD73-49F2-BB32-F87D96CD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7F9C-DEC3-4750-9B6F-D86BCE7A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A8628-CDFA-4E79-AAE5-1DDA8E42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6E2CB-1754-476F-A12C-8C5C03A5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385B-0040-4833-BC18-F50988F5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CCA7-6853-4032-AFCD-F545020F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5F35C-DFBA-4C3F-A487-8E6781356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A084D-D639-4691-AB7D-BE66B30C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B9EE0-4E8B-497F-AFA5-DCABB507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968D4-26F7-4092-80DE-011A75EC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2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C4B8-EE28-4DD6-B26A-B145666C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6A6A0-D9AB-46AD-A1CA-8D1A51863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6469B-F916-4229-8EA3-CC5CD7845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85D6-BC55-4CF6-BF9A-F6086795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A94DD-88C7-4717-9D05-6B79C891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F7F2-CF8B-48EE-9E76-A9C3D07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3FA46-DA5D-48AA-B206-375C9A3E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3D8A-1607-423C-9F7C-DEF5C2094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E384-1D6C-42A4-B82D-0A13993CD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4258-47D9-4F30-85AF-3088FC1CEE0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F4D5-35CB-41B5-B309-37AF04A73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FB08-E4F2-41F6-866E-DFF0CBC9E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654C-750E-48CA-BFDA-EE88D62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EA06-FEB4-40CF-99BF-DE398D98B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6234B-BE5D-444D-BC48-D014BCB6F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19E-0D0D-40C8-A29A-786CA731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11C9-D734-46A1-8683-0D5ADEC8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sorted array of integers and a target value, find out if target exists in the array or not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: </a:t>
            </a:r>
            <a:r>
              <a:rPr lang="en-US" dirty="0" err="1"/>
              <a:t>arr</a:t>
            </a:r>
            <a:r>
              <a:rPr lang="en-US" dirty="0"/>
              <a:t>[] = {3,4,6,7}, target = 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Output:</a:t>
            </a:r>
            <a:r>
              <a:rPr lang="en-US" dirty="0"/>
              <a:t> Target is in index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Trivial Solution:</a:t>
            </a:r>
            <a:r>
              <a:rPr lang="en-US" dirty="0"/>
              <a:t> Linear Search O(n) Complexity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19E-0D0D-40C8-A29A-786CA731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-114269"/>
            <a:ext cx="10515600" cy="1325563"/>
          </a:xfrm>
        </p:spPr>
        <p:txBody>
          <a:bodyPr/>
          <a:lstStyle/>
          <a:p>
            <a:r>
              <a:rPr lang="en-US" dirty="0"/>
              <a:t>Binary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11C9-D734-46A1-8683-0D5ADEC8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982246"/>
            <a:ext cx="10515600" cy="4351338"/>
          </a:xfrm>
        </p:spPr>
        <p:txBody>
          <a:bodyPr/>
          <a:lstStyle/>
          <a:p>
            <a:r>
              <a:rPr lang="en-US" dirty="0"/>
              <a:t>Design O(</a:t>
            </a:r>
            <a:r>
              <a:rPr lang="en-US" dirty="0" err="1"/>
              <a:t>logn</a:t>
            </a:r>
            <a:r>
              <a:rPr lang="en-US" dirty="0"/>
              <a:t>) complexity algorithm </a:t>
            </a:r>
          </a:p>
          <a:p>
            <a:r>
              <a:rPr lang="en-US" dirty="0"/>
              <a:t>Divide &amp; Conquer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1D19-44D6-4CC6-864F-1244721A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185" y="342900"/>
            <a:ext cx="53816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1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11C9-D734-46A1-8683-0D5ADEC8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982246"/>
            <a:ext cx="10515600" cy="4351338"/>
          </a:xfrm>
        </p:spPr>
        <p:txBody>
          <a:bodyPr/>
          <a:lstStyle/>
          <a:p>
            <a:r>
              <a:rPr lang="en-US" dirty="0"/>
              <a:t>Problem: Find first occurrence of a given number in a sorted array </a:t>
            </a:r>
          </a:p>
          <a:p>
            <a:r>
              <a:rPr lang="en-US" dirty="0"/>
              <a:t>Trivial Solution: Linear Search O(n)</a:t>
            </a:r>
          </a:p>
          <a:p>
            <a:r>
              <a:rPr lang="en-US" dirty="0"/>
              <a:t>Modify Binary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5C15C-58D5-42B0-928E-B8C088BC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85" y="2772700"/>
            <a:ext cx="61817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11C9-D734-46A1-8683-0D5ADEC8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982246"/>
            <a:ext cx="10515600" cy="4351338"/>
          </a:xfrm>
        </p:spPr>
        <p:txBody>
          <a:bodyPr/>
          <a:lstStyle/>
          <a:p>
            <a:r>
              <a:rPr lang="en-US" dirty="0"/>
              <a:t>Problem: Find last occurrence of a given number in a sorted array </a:t>
            </a:r>
          </a:p>
          <a:p>
            <a:r>
              <a:rPr lang="en-US" dirty="0"/>
              <a:t>Trivial Solution: Linear Search O(n)</a:t>
            </a:r>
          </a:p>
          <a:p>
            <a:r>
              <a:rPr lang="en-US" dirty="0"/>
              <a:t>Modify Binary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AAC13F-7B29-4423-883B-4B31467F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42" y="2641477"/>
            <a:ext cx="64103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8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11C9-D734-46A1-8683-0D5ADEC8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982246"/>
            <a:ext cx="10515600" cy="4351338"/>
          </a:xfrm>
        </p:spPr>
        <p:txBody>
          <a:bodyPr/>
          <a:lstStyle/>
          <a:p>
            <a:r>
              <a:rPr lang="en-US" dirty="0"/>
              <a:t>Problem: Given a sorted binary array, efficiently find the number of 1s in it</a:t>
            </a:r>
          </a:p>
          <a:p>
            <a:r>
              <a:rPr lang="en-US" dirty="0"/>
              <a:t>Trivial Solution: Linear Search O(n)</a:t>
            </a:r>
          </a:p>
          <a:p>
            <a:r>
              <a:rPr lang="en-US" dirty="0"/>
              <a:t>Modify Binary Search</a:t>
            </a:r>
          </a:p>
          <a:p>
            <a:r>
              <a:rPr lang="en-US" dirty="0"/>
              <a:t>F = Index of First occurrence of 1</a:t>
            </a:r>
          </a:p>
          <a:p>
            <a:r>
              <a:rPr lang="en-US" dirty="0"/>
              <a:t>L = Index of Last occurrence of 1</a:t>
            </a:r>
          </a:p>
          <a:p>
            <a:r>
              <a:rPr lang="en-US" dirty="0"/>
              <a:t>Answer is L – F +1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11C9-D734-46A1-8683-0D5ADEC8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982246"/>
            <a:ext cx="448840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Another solution</a:t>
            </a:r>
          </a:p>
          <a:p>
            <a:endParaRPr lang="en-US" dirty="0"/>
          </a:p>
          <a:p>
            <a:r>
              <a:rPr lang="en-US" dirty="0"/>
              <a:t>Split array to 2 halves</a:t>
            </a:r>
          </a:p>
          <a:p>
            <a:endParaRPr lang="en-US" dirty="0"/>
          </a:p>
          <a:p>
            <a:r>
              <a:rPr lang="en-US" dirty="0"/>
              <a:t>Recurrence for both halves</a:t>
            </a:r>
          </a:p>
          <a:p>
            <a:endParaRPr lang="en-US" dirty="0"/>
          </a:p>
          <a:p>
            <a:r>
              <a:rPr lang="en-US" dirty="0"/>
              <a:t>If last element of the sub-array is 0, then all elements are 0 since already sorted</a:t>
            </a:r>
          </a:p>
          <a:p>
            <a:endParaRPr lang="en-US" dirty="0"/>
          </a:p>
          <a:p>
            <a:r>
              <a:rPr lang="en-US" dirty="0"/>
              <a:t>If first element of the sub-array is 1, then all elements are 1 since already sorted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8B30BC-92A3-4C01-965F-31662696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17" y="192857"/>
            <a:ext cx="62198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Binary Search</vt:lpstr>
      <vt:lpstr>Binary Search Problem</vt:lpstr>
      <vt:lpstr>Binary Search Problem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Administrator</dc:creator>
  <cp:lastModifiedBy>Administrator</cp:lastModifiedBy>
  <cp:revision>10</cp:revision>
  <dcterms:created xsi:type="dcterms:W3CDTF">2019-09-17T18:08:37Z</dcterms:created>
  <dcterms:modified xsi:type="dcterms:W3CDTF">2019-09-17T19:10:59Z</dcterms:modified>
</cp:coreProperties>
</file>