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9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pl-PL" altLang="zh-CN" sz="3200" dirty="0"/>
              <a:t>NP-Completeness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Slides from: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48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5" name="Oval 4"/>
          <p:cNvSpPr/>
          <p:nvPr/>
        </p:nvSpPr>
        <p:spPr>
          <a:xfrm>
            <a:off x="541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4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4789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30581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32311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important reasons is:</a:t>
            </a:r>
          </a:p>
          <a:p>
            <a:pPr lvl="1"/>
            <a:r>
              <a:rPr lang="en-US" dirty="0"/>
              <a:t>If you see a problem is NPC, you can stop from spending time and energy to develop a fast polynomial-time algorithm to solve it. </a:t>
            </a:r>
          </a:p>
          <a:p>
            <a:r>
              <a:rPr lang="en-US" dirty="0"/>
              <a:t>Just tell your boss it is a NPC problem</a:t>
            </a:r>
          </a:p>
          <a:p>
            <a:r>
              <a:rPr lang="en-US" dirty="0"/>
              <a:t>How to prove a problem is a NPC problem?</a:t>
            </a:r>
          </a:p>
        </p:txBody>
      </p:sp>
    </p:spTree>
    <p:extLst>
      <p:ext uri="{BB962C8B-B14F-4D97-AF65-F5344CB8AC3E}">
        <p14:creationId xmlns:p14="http://schemas.microsoft.com/office/powerpoint/2010/main" val="25732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</p:spTree>
    <p:extLst>
      <p:ext uri="{BB962C8B-B14F-4D97-AF65-F5344CB8AC3E}">
        <p14:creationId xmlns:p14="http://schemas.microsoft.com/office/powerpoint/2010/main" val="11096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437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Polynomial-time: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a constant.</a:t>
                </a:r>
              </a:p>
              <a:p>
                <a:r>
                  <a:rPr lang="en-US" dirty="0"/>
                  <a:t>Are they polynomial-time running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𝑛𝑙𝑔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yes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18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Are the polynomial-time?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!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r>
                  <a:rPr lang="en-US" dirty="0"/>
                  <a:t>Problems with polynomial-time algorithms are considered as tractable</a:t>
                </a:r>
              </a:p>
              <a:p>
                <a:r>
                  <a:rPr lang="en-US" dirty="0"/>
                  <a:t>With polynomial-time, we can define </a:t>
                </a:r>
                <a:r>
                  <a:rPr lang="en-US" b="1" dirty="0"/>
                  <a:t>P</a:t>
                </a:r>
                <a:r>
                  <a:rPr lang="en-US" dirty="0"/>
                  <a:t> problems, and </a:t>
                </a:r>
                <a:r>
                  <a:rPr lang="en-US" b="1" dirty="0"/>
                  <a:t>NP</a:t>
                </a:r>
                <a:r>
                  <a:rPr lang="en-US" dirty="0"/>
                  <a:t> problems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solvable in polynomial time.  </a:t>
            </a:r>
          </a:p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correct.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6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Polynomial-time verification can be used to easily tell if a problem is a NP problem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Sorting, n-integers</a:t>
            </a:r>
          </a:p>
          <a:p>
            <a:pPr lvl="2"/>
            <a:r>
              <a:rPr lang="en-US" dirty="0"/>
              <a:t>A candidate: an array </a:t>
            </a:r>
          </a:p>
          <a:p>
            <a:pPr lvl="2"/>
            <a:r>
              <a:rPr lang="en-US" dirty="0"/>
              <a:t>Verification: scan it once</a:t>
            </a:r>
          </a:p>
          <a:p>
            <a:pPr lvl="1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, n-nodes: </a:t>
            </a:r>
          </a:p>
          <a:p>
            <a:pPr lvl="2"/>
            <a:r>
              <a:rPr lang="en-US" dirty="0"/>
              <a:t>A candidate: a complete binary search tree</a:t>
            </a:r>
          </a:p>
          <a:p>
            <a:pPr lvl="2"/>
            <a:r>
              <a:rPr lang="en-US" dirty="0"/>
              <a:t>Verification: scan all the nodes once</a:t>
            </a:r>
          </a:p>
          <a:p>
            <a:pPr lvl="1"/>
            <a:r>
              <a:rPr lang="en-US" dirty="0"/>
              <a:t>Find all the sub sets of a given set A, |A|=n </a:t>
            </a:r>
          </a:p>
          <a:p>
            <a:pPr lvl="2"/>
            <a:r>
              <a:rPr lang="en-US" dirty="0"/>
              <a:t>A candidate: a set of set</a:t>
            </a:r>
          </a:p>
          <a:p>
            <a:pPr lvl="2"/>
            <a:r>
              <a:rPr lang="en-US" dirty="0"/>
              <a:t>Verification: check each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any problem solvable by a deterministic Turing machine in polynomial time is also solvable by a nondeterministic Turing machine in polynomial time. Thus, </a:t>
            </a:r>
            <a:r>
              <a:rPr lang="en-US" sz="2800" b="1" dirty="0"/>
              <a:t>P</a:t>
            </a:r>
            <a:r>
              <a:rPr lang="en-US" sz="2800" dirty="0"/>
              <a:t> ⊆ </a:t>
            </a:r>
            <a:r>
              <a:rPr lang="en-US" sz="2800" b="1" dirty="0"/>
              <a:t>NP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sz="2800" dirty="0"/>
              <a:t>computer in polynomial time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</a:p>
          <a:p>
            <a:pPr fontAlgn="base"/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  <a:p>
            <a:pPr>
              <a:buFont typeface="Arial" pitchFamily="34" charset="0"/>
              <a:buChar char="•"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NP-complete problem(NPC) is</a:t>
            </a:r>
          </a:p>
          <a:p>
            <a:pPr lvl="1"/>
            <a:r>
              <a:rPr lang="en-US" dirty="0"/>
              <a:t>a NP problem</a:t>
            </a:r>
          </a:p>
          <a:p>
            <a:pPr lvl="1"/>
            <a:r>
              <a:rPr lang="en-US" dirty="0"/>
              <a:t>harder than all equal to all NP problems </a:t>
            </a:r>
          </a:p>
          <a:p>
            <a:r>
              <a:rPr lang="en-US" dirty="0"/>
              <a:t>In other words, NPC problems are the hardest NP problems</a:t>
            </a:r>
          </a:p>
          <a:p>
            <a:r>
              <a:rPr lang="en-US" b="1" dirty="0"/>
              <a:t>So far</a:t>
            </a:r>
            <a:r>
              <a:rPr lang="en-US" dirty="0"/>
              <a:t>, no polynomial time algorithms are found for any of NPC </a:t>
            </a:r>
            <a:r>
              <a:rPr lang="en-US"/>
              <a:t>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632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Office Theme</vt:lpstr>
      <vt:lpstr>PowerPoint Presentation</vt:lpstr>
      <vt:lpstr>What is polynomial-time?</vt:lpstr>
      <vt:lpstr>What is polynomial-time?</vt:lpstr>
      <vt:lpstr>What are P and NP?</vt:lpstr>
      <vt:lpstr>What are P and NP?</vt:lpstr>
      <vt:lpstr>What are P and NP?</vt:lpstr>
      <vt:lpstr>What are P and NP?</vt:lpstr>
      <vt:lpstr>What are P and NP?</vt:lpstr>
      <vt:lpstr>What are NP-complete problems?</vt:lpstr>
      <vt:lpstr>What are NP-complete problems?</vt:lpstr>
      <vt:lpstr>Why we study NPC?</vt:lpstr>
      <vt:lpstr>How to prove a problem is a NPC problem?</vt:lpstr>
      <vt:lpstr>What if a NPC problem needs to be solved?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Muhammad Atif Tahir</cp:lastModifiedBy>
  <cp:revision>18</cp:revision>
  <dcterms:created xsi:type="dcterms:W3CDTF">2006-08-16T00:00:00Z</dcterms:created>
  <dcterms:modified xsi:type="dcterms:W3CDTF">2017-11-15T17:58:28Z</dcterms:modified>
</cp:coreProperties>
</file>