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0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ydon\Google%20Drive\PersonalCloud\Website\csc4520\Slides\Maximum-subarra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xVal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100</c:v>
                </c:pt>
                <c:pt idx="1">
                  <c:v>113</c:v>
                </c:pt>
                <c:pt idx="2">
                  <c:v>110</c:v>
                </c:pt>
                <c:pt idx="3">
                  <c:v>85</c:v>
                </c:pt>
                <c:pt idx="4">
                  <c:v>105</c:v>
                </c:pt>
                <c:pt idx="5">
                  <c:v>102</c:v>
                </c:pt>
                <c:pt idx="6">
                  <c:v>86</c:v>
                </c:pt>
                <c:pt idx="7">
                  <c:v>63</c:v>
                </c:pt>
                <c:pt idx="8">
                  <c:v>81</c:v>
                </c:pt>
                <c:pt idx="9">
                  <c:v>101</c:v>
                </c:pt>
                <c:pt idx="10">
                  <c:v>94</c:v>
                </c:pt>
                <c:pt idx="11">
                  <c:v>106</c:v>
                </c:pt>
                <c:pt idx="12">
                  <c:v>101</c:v>
                </c:pt>
                <c:pt idx="13">
                  <c:v>79</c:v>
                </c:pt>
                <c:pt idx="14">
                  <c:v>94</c:v>
                </c:pt>
                <c:pt idx="15">
                  <c:v>90</c:v>
                </c:pt>
                <c:pt idx="16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27-42AA-8D7C-CDD6CEBEE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39264"/>
        <c:axId val="86141184"/>
      </c:scatterChart>
      <c:valAx>
        <c:axId val="86139264"/>
        <c:scaling>
          <c:orientation val="minMax"/>
          <c:max val="1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 #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6141184"/>
        <c:crosses val="autoZero"/>
        <c:crossBetween val="midCat"/>
        <c:majorUnit val="1"/>
      </c:valAx>
      <c:valAx>
        <c:axId val="86141184"/>
        <c:scaling>
          <c:orientation val="minMax"/>
          <c:min val="6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61392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Maximum-subarray problem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Slides from </a:t>
            </a: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88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460075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3669" y="1711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51385" y="22449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22303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648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220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67554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5400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17123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7208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357470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 target array into 2 arrays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22077" y="152400"/>
            <a:ext cx="17585" cy="6858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67400" y="1147244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then have 3 types of </a:t>
            </a:r>
            <a:r>
              <a:rPr lang="en-US" dirty="0" err="1"/>
              <a:t>subarrays</a:t>
            </a:r>
            <a:r>
              <a:rPr lang="en-US" dirty="0"/>
              <a:t>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67400" y="2003837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ones belong to the left array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721903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ones belong to the right array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67400" y="3439969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ones crossing the mid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746" y="1875637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can be then solved by: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7746" y="2639951"/>
            <a:ext cx="24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Find the max in left sub arrays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519" y="3409347"/>
            <a:ext cx="24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the max in right sub arrays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1711569"/>
            <a:ext cx="803031" cy="93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837592" y="3927203"/>
            <a:ext cx="1861039" cy="718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8519" y="4137437"/>
            <a:ext cx="24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Find the max in crossing sub arrays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35370" y="4783768"/>
            <a:ext cx="1160951" cy="1433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8519" y="5755681"/>
            <a:ext cx="248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Choose the largest one from those 3 as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25079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49" grpId="0"/>
      <p:bldP spid="50" grpId="0"/>
      <p:bldP spid="51" grpId="0"/>
      <p:bldP spid="52" grpId="0"/>
      <p:bldP spid="53" grpId="0"/>
      <p:bldP spid="55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7816" y="460075"/>
            <a:ext cx="446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FindMaxSub</a:t>
            </a:r>
            <a:r>
              <a:rPr lang="en-US" dirty="0"/>
              <a:t> (                                            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66092" y="121920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Find the max in left sub arrays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60229" y="220980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the max in right sub arrays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0230" y="3156631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Find the max in crossing sub arrays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89539" y="4572000"/>
            <a:ext cx="490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Choose the largest one from those 3 as the final result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07724" y="1167898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64924" y="1167898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60279" y="1249932"/>
            <a:ext cx="32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FindMaxSub</a:t>
            </a:r>
            <a:r>
              <a:rPr lang="en-US" dirty="0"/>
              <a:t> (                         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25307" y="21277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582507" y="21277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77862" y="2209800"/>
            <a:ext cx="32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FindMaxSub</a:t>
            </a:r>
            <a:r>
              <a:rPr lang="en-US" dirty="0"/>
              <a:t> (                       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89285" y="365760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                     once, and scan                    once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45777" y="35755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02977" y="35755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316416" y="35463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773616" y="35463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61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/>
      <p:bldP spid="77" grpId="0" animBg="1"/>
      <p:bldP spid="78" grpId="0" animBg="1"/>
      <p:bldP spid="79" grpId="0"/>
      <p:bldP spid="81" grpId="0" animBg="1"/>
      <p:bldP spid="82" grpId="0" animBg="1"/>
      <p:bldP spid="83" grpId="0" animBg="1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09600" y="53340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Find the max in crossing sub arrays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25262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82462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39662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85139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82462" y="1905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9631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Sum=-4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42847" y="2667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00047" y="2667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79631" y="27490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Sum=-3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78669" y="27490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57247" y="3657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67200" y="37396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92416" y="44137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6269" y="450757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49616" y="44137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569" y="450757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08" y="5823466"/>
            <a:ext cx="357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crossing </a:t>
            </a:r>
            <a:r>
              <a:rPr lang="en-US" dirty="0" err="1"/>
              <a:t>subarray</a:t>
            </a:r>
            <a:r>
              <a:rPr lang="en-US" dirty="0"/>
              <a:t> is : </a:t>
            </a:r>
          </a:p>
        </p:txBody>
      </p:sp>
    </p:spTree>
    <p:extLst>
      <p:ext uri="{BB962C8B-B14F-4D97-AF65-F5344CB8AC3E}">
        <p14:creationId xmlns:p14="http://schemas.microsoft.com/office/powerpoint/2010/main" val="4970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6406 0.4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250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6406 0.45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05191 0.1953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9769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04357 0.1953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29" grpId="0" animBg="1"/>
      <p:bldP spid="29" grpId="1" animBg="1"/>
      <p:bldP spid="30" grpId="0" animBg="1"/>
      <p:bldP spid="30" grpId="1" animBg="1"/>
      <p:bldP spid="31" grpId="0"/>
      <p:bldP spid="32" grpId="0"/>
      <p:bldP spid="33" grpId="0" animBg="1"/>
      <p:bldP spid="34" grpId="0"/>
      <p:bldP spid="35" grpId="0" animBg="1"/>
      <p:bldP spid="35" grpId="1" animBg="1"/>
      <p:bldP spid="36" grpId="0"/>
      <p:bldP spid="37" grpId="0" animBg="1"/>
      <p:bldP spid="37" grpId="1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Maximum-</a:t>
            </a:r>
            <a:r>
              <a:rPr lang="en-US" sz="3600" dirty="0" err="1"/>
              <a:t>subarray</a:t>
            </a:r>
            <a:r>
              <a:rPr lang="en-US" sz="3600" dirty="0"/>
              <a:t> problem</a:t>
            </a:r>
            <a:br>
              <a:rPr lang="en-US" sz="3600" dirty="0"/>
            </a:br>
            <a:r>
              <a:rPr lang="en-US" sz="3600" dirty="0"/>
              <a:t>back 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the price of certain stock from day </a:t>
            </a:r>
            <a:r>
              <a:rPr lang="en-US" dirty="0" err="1"/>
              <a:t>i</a:t>
            </a:r>
            <a:r>
              <a:rPr lang="en-US" dirty="0"/>
              <a:t> to day j;</a:t>
            </a:r>
          </a:p>
          <a:p>
            <a:r>
              <a:rPr lang="en-US" dirty="0"/>
              <a:t>You can only buy and sell one share once</a:t>
            </a:r>
          </a:p>
          <a:p>
            <a:r>
              <a:rPr lang="en-US" dirty="0"/>
              <a:t>How to maximize your profit?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804740"/>
              </p:ext>
            </p:extLst>
          </p:nvPr>
        </p:nvGraphicFramePr>
        <p:xfrm>
          <a:off x="685800" y="3886200"/>
          <a:ext cx="792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331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</a:t>
            </a:r>
            <a:br>
              <a:rPr lang="en-US" dirty="0"/>
            </a:br>
            <a:r>
              <a:rPr lang="en-US" dirty="0"/>
              <a:t>back 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b="1" dirty="0"/>
              <a:t>brute-force</a:t>
            </a:r>
            <a:r>
              <a:rPr lang="en-US" dirty="0"/>
              <a:t> solution?</a:t>
            </a:r>
          </a:p>
          <a:p>
            <a:pPr marL="0" indent="0">
              <a:buNone/>
            </a:pPr>
            <a:r>
              <a:rPr lang="en-US" dirty="0"/>
              <a:t>max = -infinity;</a:t>
            </a:r>
          </a:p>
          <a:p>
            <a:pPr marL="0" indent="0">
              <a:buNone/>
            </a:pPr>
            <a:r>
              <a:rPr lang="en-US" dirty="0"/>
              <a:t>for each day pair p {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p.priceDifference</a:t>
            </a:r>
            <a:r>
              <a:rPr lang="en-US" dirty="0"/>
              <a:t>&gt;max)</a:t>
            </a:r>
          </a:p>
          <a:p>
            <a:pPr marL="0" indent="0">
              <a:buNone/>
            </a:pPr>
            <a:r>
              <a:rPr lang="en-US" dirty="0"/>
              <a:t>            max=</a:t>
            </a:r>
            <a:r>
              <a:rPr lang="en-US" dirty="0" err="1"/>
              <a:t>p.priceDifference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326440"/>
            <a:ext cx="244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5289487"/>
                <a:ext cx="2569678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pairs, 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289487"/>
                <a:ext cx="2569678" cy="526939"/>
              </a:xfrm>
              <a:prstGeom prst="rect">
                <a:avLst/>
              </a:prstGeom>
              <a:blipFill rotWithShape="1">
                <a:blip r:embed="rId2"/>
                <a:stretch>
                  <a:fillRect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8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</a:t>
            </a:r>
            <a:br>
              <a:rPr lang="en-US" dirty="0"/>
            </a:br>
            <a:r>
              <a:rPr lang="en-US" dirty="0"/>
              <a:t>back 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know the price difference of each 2 contiguous days</a:t>
            </a:r>
          </a:p>
          <a:p>
            <a:r>
              <a:rPr lang="en-US" dirty="0"/>
              <a:t>The solution can be found from the </a:t>
            </a:r>
            <a:r>
              <a:rPr lang="en-US" b="1" dirty="0"/>
              <a:t>maximum-</a:t>
            </a:r>
            <a:r>
              <a:rPr lang="en-US" b="1" dirty="0" err="1"/>
              <a:t>subarray</a:t>
            </a:r>
            <a:r>
              <a:rPr lang="en-US" dirty="0"/>
              <a:t> </a:t>
            </a:r>
          </a:p>
          <a:p>
            <a:r>
              <a:rPr lang="en-US" b="1" dirty="0"/>
              <a:t>Maximum-</a:t>
            </a:r>
            <a:r>
              <a:rPr lang="en-US" b="1" dirty="0" err="1"/>
              <a:t>subarray</a:t>
            </a:r>
            <a:r>
              <a:rPr lang="en-US" b="1" dirty="0"/>
              <a:t> </a:t>
            </a:r>
            <a:r>
              <a:rPr lang="en-US" dirty="0"/>
              <a:t>of array A is: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subarray</a:t>
            </a:r>
            <a:r>
              <a:rPr lang="en-US" dirty="0"/>
              <a:t> of A</a:t>
            </a:r>
          </a:p>
          <a:p>
            <a:pPr lvl="1"/>
            <a:r>
              <a:rPr lang="en-US" dirty="0"/>
              <a:t>Nonempty</a:t>
            </a:r>
          </a:p>
          <a:p>
            <a:pPr lvl="1"/>
            <a:r>
              <a:rPr lang="en-US" dirty="0"/>
              <a:t>Contiguous</a:t>
            </a:r>
          </a:p>
          <a:p>
            <a:pPr lvl="1"/>
            <a:r>
              <a:rPr lang="en-US" dirty="0"/>
              <a:t>Whose values have the </a:t>
            </a:r>
            <a:r>
              <a:rPr lang="en-US" dirty="0" err="1"/>
              <a:t>the</a:t>
            </a:r>
            <a:r>
              <a:rPr lang="en-US" dirty="0"/>
              <a:t> largest sum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1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</a:t>
            </a:r>
            <a:br>
              <a:rPr lang="en-US" dirty="0"/>
            </a:br>
            <a:r>
              <a:rPr lang="en-US" dirty="0"/>
              <a:t>back ground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45860"/>
              </p:ext>
            </p:extLst>
          </p:nvPr>
        </p:nvGraphicFramePr>
        <p:xfrm>
          <a:off x="533400" y="1524000"/>
          <a:ext cx="78028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Day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Price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10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7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Difference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-4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-4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20" marR="20320" marT="203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9718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solution?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300217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on day 2, sell on day 3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32175"/>
              </p:ext>
            </p:extLst>
          </p:nvPr>
        </p:nvGraphicFramePr>
        <p:xfrm>
          <a:off x="304800" y="4419600"/>
          <a:ext cx="8046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Sub-array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1-2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1-3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1-4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2-2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2-3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2-4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3-3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3-4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4-4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644" y="3657600"/>
            <a:ext cx="801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be solve it by the maximum-</a:t>
            </a:r>
            <a:r>
              <a:rPr lang="en-US" sz="2400" dirty="0" err="1"/>
              <a:t>subarray</a:t>
            </a:r>
            <a:r>
              <a:rPr lang="en-US" sz="2400" dirty="0"/>
              <a:t> of difference array?</a:t>
            </a:r>
          </a:p>
        </p:txBody>
      </p:sp>
    </p:spTree>
    <p:extLst>
      <p:ext uri="{BB962C8B-B14F-4D97-AF65-F5344CB8AC3E}">
        <p14:creationId xmlns:p14="http://schemas.microsoft.com/office/powerpoint/2010/main" val="41146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 – divide-and-conquer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 divide?</a:t>
            </a:r>
          </a:p>
          <a:p>
            <a:pPr lvl="1"/>
            <a:r>
              <a:rPr lang="en-US" dirty="0"/>
              <a:t>Divide to 2 arrays</a:t>
            </a:r>
          </a:p>
          <a:p>
            <a:r>
              <a:rPr lang="en-US" dirty="0"/>
              <a:t>What is the base case?</a:t>
            </a:r>
          </a:p>
          <a:p>
            <a:r>
              <a:rPr lang="en-US" dirty="0"/>
              <a:t>How to combine the sub problem solutions to the current solution? </a:t>
            </a:r>
          </a:p>
          <a:p>
            <a:pPr lvl="1"/>
            <a:r>
              <a:rPr lang="en-US" dirty="0"/>
              <a:t>A fact: </a:t>
            </a:r>
          </a:p>
          <a:p>
            <a:pPr lvl="2"/>
            <a:r>
              <a:rPr lang="en-US" dirty="0"/>
              <a:t>when divide array A[</a:t>
            </a:r>
            <a:r>
              <a:rPr lang="en-US" dirty="0" err="1"/>
              <a:t>i</a:t>
            </a:r>
            <a:r>
              <a:rPr lang="en-US" dirty="0"/>
              <a:t>, …, j] into A[</a:t>
            </a:r>
            <a:r>
              <a:rPr lang="en-US" dirty="0" err="1"/>
              <a:t>i</a:t>
            </a:r>
            <a:r>
              <a:rPr lang="en-US" dirty="0"/>
              <a:t>, …, mid] and A[mid+1, …, j]</a:t>
            </a:r>
          </a:p>
          <a:p>
            <a:pPr lvl="2"/>
            <a:r>
              <a:rPr lang="en-US" dirty="0"/>
              <a:t>A sub array must be in one of them</a:t>
            </a:r>
          </a:p>
          <a:p>
            <a:pPr lvl="3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, …, mid]  // the left array</a:t>
            </a:r>
          </a:p>
          <a:p>
            <a:pPr lvl="3"/>
            <a:r>
              <a:rPr lang="en-US" dirty="0"/>
              <a:t>A[mid+1, …, j] // the right array</a:t>
            </a:r>
          </a:p>
          <a:p>
            <a:pPr lvl="3"/>
            <a:r>
              <a:rPr lang="en-US" dirty="0"/>
              <a:t>A[ …, mid, mid+1….] // the array across the midpoint</a:t>
            </a:r>
          </a:p>
          <a:p>
            <a:pPr lvl="1"/>
            <a:r>
              <a:rPr lang="en-US" dirty="0"/>
              <a:t>The maximum </a:t>
            </a:r>
            <a:r>
              <a:rPr lang="en-US" dirty="0" err="1"/>
              <a:t>subarray</a:t>
            </a:r>
            <a:r>
              <a:rPr lang="en-US" dirty="0"/>
              <a:t> is the largest sub-array among maximum </a:t>
            </a:r>
            <a:r>
              <a:rPr lang="en-US" dirty="0" err="1"/>
              <a:t>subarrays</a:t>
            </a:r>
            <a:r>
              <a:rPr lang="en-US" dirty="0"/>
              <a:t> of those 3 </a:t>
            </a:r>
          </a:p>
        </p:txBody>
      </p:sp>
    </p:spTree>
    <p:extLst>
      <p:ext uri="{BB962C8B-B14F-4D97-AF65-F5344CB8AC3E}">
        <p14:creationId xmlns:p14="http://schemas.microsoft.com/office/powerpoint/2010/main" val="22703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 – divide-and-conquer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Input: array A[</a:t>
            </a:r>
            <a:r>
              <a:rPr lang="en-US" dirty="0" err="1"/>
              <a:t>i</a:t>
            </a:r>
            <a:r>
              <a:rPr lang="en-US" dirty="0"/>
              <a:t>, …, j]</a:t>
            </a:r>
          </a:p>
          <a:p>
            <a:r>
              <a:rPr lang="en-US" dirty="0" err="1"/>
              <a:t>Ouput</a:t>
            </a:r>
            <a:r>
              <a:rPr lang="en-US" dirty="0"/>
              <a:t>: sum of maximum-</a:t>
            </a:r>
            <a:r>
              <a:rPr lang="en-US" dirty="0" err="1"/>
              <a:t>subarray</a:t>
            </a:r>
            <a:r>
              <a:rPr lang="en-US" dirty="0"/>
              <a:t>, start point of maximum-</a:t>
            </a:r>
            <a:r>
              <a:rPr lang="en-US" dirty="0" err="1"/>
              <a:t>subarray</a:t>
            </a:r>
            <a:r>
              <a:rPr lang="en-US" dirty="0"/>
              <a:t>, end point of maximum-</a:t>
            </a:r>
            <a:r>
              <a:rPr lang="en-US" dirty="0" err="1"/>
              <a:t>subarray</a:t>
            </a:r>
            <a:endParaRPr lang="en-US" dirty="0"/>
          </a:p>
          <a:p>
            <a:r>
              <a:rPr lang="en-US" b="1" dirty="0" err="1"/>
              <a:t>FindMaxSubarray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if(j&lt;=</a:t>
            </a:r>
            <a:r>
              <a:rPr lang="en-US" dirty="0" err="1"/>
              <a:t>i</a:t>
            </a:r>
            <a:r>
              <a:rPr lang="en-US" dirty="0"/>
              <a:t>) return (A[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mid = floor(</a:t>
            </a:r>
            <a:r>
              <a:rPr lang="en-US" dirty="0" err="1"/>
              <a:t>i+j</a:t>
            </a:r>
            <a:r>
              <a:rPr lang="en-US" dirty="0"/>
              <a:t>);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sumCross</a:t>
            </a:r>
            <a:r>
              <a:rPr lang="en-US" dirty="0"/>
              <a:t>, </a:t>
            </a:r>
            <a:r>
              <a:rPr lang="en-US" dirty="0" err="1"/>
              <a:t>startCross</a:t>
            </a:r>
            <a:r>
              <a:rPr lang="en-US" dirty="0"/>
              <a:t>, </a:t>
            </a:r>
            <a:r>
              <a:rPr lang="en-US" dirty="0" err="1"/>
              <a:t>endCross</a:t>
            </a:r>
            <a:r>
              <a:rPr lang="en-US" dirty="0"/>
              <a:t>) = </a:t>
            </a:r>
            <a:r>
              <a:rPr lang="en-US" b="1" dirty="0" err="1"/>
              <a:t>FindMaxCrossingSubarray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, j, mid);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sumLeft</a:t>
            </a:r>
            <a:r>
              <a:rPr lang="en-US" dirty="0"/>
              <a:t>, </a:t>
            </a:r>
            <a:r>
              <a:rPr lang="en-US" dirty="0" err="1"/>
              <a:t>startLeft</a:t>
            </a:r>
            <a:r>
              <a:rPr lang="en-US" dirty="0"/>
              <a:t>, </a:t>
            </a:r>
            <a:r>
              <a:rPr lang="en-US" dirty="0" err="1"/>
              <a:t>endLeft</a:t>
            </a:r>
            <a:r>
              <a:rPr lang="en-US" dirty="0"/>
              <a:t>) = </a:t>
            </a:r>
            <a:r>
              <a:rPr lang="en-US" b="1" dirty="0" err="1"/>
              <a:t>FindMaxSubarray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, mid);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sumRight</a:t>
            </a:r>
            <a:r>
              <a:rPr lang="en-US" dirty="0"/>
              <a:t>, </a:t>
            </a:r>
            <a:r>
              <a:rPr lang="en-US" dirty="0" err="1"/>
              <a:t>startRight</a:t>
            </a:r>
            <a:r>
              <a:rPr lang="en-US" dirty="0"/>
              <a:t>, </a:t>
            </a:r>
            <a:r>
              <a:rPr lang="en-US" dirty="0" err="1"/>
              <a:t>endRight</a:t>
            </a:r>
            <a:r>
              <a:rPr lang="en-US" dirty="0"/>
              <a:t>) = </a:t>
            </a:r>
            <a:r>
              <a:rPr lang="en-US" b="1" dirty="0" err="1"/>
              <a:t>FindMaxSubarray</a:t>
            </a:r>
            <a:r>
              <a:rPr lang="en-US" dirty="0"/>
              <a:t>(A, mid+1, j);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the largest one from those 3</a:t>
            </a:r>
          </a:p>
        </p:txBody>
      </p:sp>
    </p:spTree>
    <p:extLst>
      <p:ext uri="{BB962C8B-B14F-4D97-AF65-F5344CB8AC3E}">
        <p14:creationId xmlns:p14="http://schemas.microsoft.com/office/powerpoint/2010/main" val="21931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 – divide-and-conquer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FindMaxCrossingSubarray</a:t>
            </a:r>
            <a:r>
              <a:rPr lang="en-US" b="1" dirty="0"/>
              <a:t>(A, </a:t>
            </a:r>
            <a:r>
              <a:rPr lang="en-US" b="1" dirty="0" err="1"/>
              <a:t>i</a:t>
            </a:r>
            <a:r>
              <a:rPr lang="en-US" b="1" dirty="0"/>
              <a:t>, j, mid)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A[</a:t>
            </a:r>
            <a:r>
              <a:rPr lang="en-US" dirty="0" err="1"/>
              <a:t>i</a:t>
            </a:r>
            <a:r>
              <a:rPr lang="en-US" dirty="0"/>
              <a:t>, mid] once, find the largest A[left, mid]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A[mid+1, j] once, find the largest A[mid+1, right]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(sum of A[left, mid] and A[mid+1, right], left, right)</a:t>
            </a:r>
          </a:p>
        </p:txBody>
      </p:sp>
      <p:pic>
        <p:nvPicPr>
          <p:cNvPr id="4" name="Picture 2" descr="C:\Users\Haydon\AppData\Local\Microsoft\Windows\Temporary Internet Files\Content.IE5\CQ2N7MRP\MC90012096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06" y="4782066"/>
            <a:ext cx="931520" cy="139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2592" y="6077466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try it in Java</a:t>
            </a:r>
          </a:p>
        </p:txBody>
      </p:sp>
    </p:spTree>
    <p:extLst>
      <p:ext uri="{BB962C8B-B14F-4D97-AF65-F5344CB8AC3E}">
        <p14:creationId xmlns:p14="http://schemas.microsoft.com/office/powerpoint/2010/main" val="20084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970" y="460075"/>
            <a:ext cx="1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3154" y="17115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7939" y="22684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018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648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220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67554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5400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17123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7208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197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05000" y="4645269"/>
            <a:ext cx="1617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827</Words>
  <Application>Microsoft Office PowerPoint</Application>
  <PresentationFormat>On-screen Show (4:3)</PresentationFormat>
  <Paragraphs>217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Office Theme</vt:lpstr>
      <vt:lpstr>PowerPoint Presentation</vt:lpstr>
      <vt:lpstr>Maximum-subarray problem back ground</vt:lpstr>
      <vt:lpstr>Maximum-subarray problem back ground</vt:lpstr>
      <vt:lpstr>Maximum-subarray problem back ground</vt:lpstr>
      <vt:lpstr>Maximum-subarray problem back ground</vt:lpstr>
      <vt:lpstr>Maximum-subarray problem – divide-and-conquer algorithm</vt:lpstr>
      <vt:lpstr>Maximum-subarray problem – divide-and-conquer algorithm</vt:lpstr>
      <vt:lpstr>Maximum-subarray problem – divide-and-conquer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Administrator</cp:lastModifiedBy>
  <cp:revision>31</cp:revision>
  <dcterms:created xsi:type="dcterms:W3CDTF">2006-08-16T00:00:00Z</dcterms:created>
  <dcterms:modified xsi:type="dcterms:W3CDTF">2019-09-16T19:17:04Z</dcterms:modified>
</cp:coreProperties>
</file>