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… and then show that could never happen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(3 steps) Basis, inductive hypothesis, inductive step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A</a:t>
            </a:r>
            <a:r>
              <a:rPr lang="en-US" sz="2200" smtClean="0"/>
              <a:t> then </a:t>
            </a:r>
            <a:r>
              <a:rPr lang="en-US" sz="2200" i="1" smtClean="0"/>
              <a:t>B	</a:t>
            </a:r>
            <a:r>
              <a:rPr lang="en-US" sz="2200" smtClean="0"/>
              <a:t> </a:t>
            </a:r>
            <a:r>
              <a:rPr lang="en-US" sz="2200" smtClean="0">
                <a:cs typeface="Arial" charset="0"/>
              </a:rPr>
              <a:t>≡	</a:t>
            </a:r>
            <a:r>
              <a:rPr lang="en-US" sz="2200" smtClean="0"/>
              <a:t>If </a:t>
            </a:r>
            <a:r>
              <a:rPr lang="en-US" sz="2200" i="1" smtClean="0"/>
              <a:t>~B</a:t>
            </a:r>
            <a:r>
              <a:rPr lang="en-US" sz="2200" smtClean="0"/>
              <a:t> then </a:t>
            </a:r>
            <a:r>
              <a:rPr lang="en-US" sz="2200" i="1" smtClean="0"/>
              <a:t>~A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Languages</a:t>
            </a:r>
            <a:r>
              <a:rPr lang="en-US" sz="2000" smtClean="0"/>
              <a:t>: “</a:t>
            </a:r>
            <a:r>
              <a:rPr lang="en-US" sz="2000" i="1" smtClean="0"/>
              <a:t>A language is a collection of sentences of finite length all constructed from a finite alphabet of symbols</a:t>
            </a:r>
            <a:r>
              <a:rPr lang="en-US" sz="20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Grammars</a:t>
            </a:r>
            <a:r>
              <a:rPr lang="en-US" sz="2000" smtClean="0"/>
              <a:t>: “</a:t>
            </a:r>
            <a:r>
              <a:rPr lang="en-US" sz="2000" i="1" smtClean="0"/>
              <a:t>A grammar can be regarded as a device that enumerates the sentences of a language</a:t>
            </a:r>
            <a:r>
              <a:rPr lang="en-US" sz="200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N. Chomsky, Information and Control, Vol 2, 1959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824</TotalTime>
  <Words>1378</Words>
  <Application>Microsoft Macintosh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183</cp:revision>
  <cp:lastPrinted>2007-08-15T03:01:31Z</cp:lastPrinted>
  <dcterms:created xsi:type="dcterms:W3CDTF">2007-08-14T22:08:29Z</dcterms:created>
  <dcterms:modified xsi:type="dcterms:W3CDTF">2017-06-08T04:53:27Z</dcterms:modified>
</cp:coreProperties>
</file>