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pPr/>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pPr/>
              <a:t>‹#›</a:t>
            </a:fld>
            <a:endParaRPr lang="en-US"/>
          </a:p>
        </p:txBody>
      </p:sp>
    </p:spTree>
    <p:extLst>
      <p:ext uri="{BB962C8B-B14F-4D97-AF65-F5344CB8AC3E}">
        <p14:creationId xmlns:p14="http://schemas.microsoft.com/office/powerpoint/2010/main" xmlns=""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xmlns=""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xmlns=""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xmlns=""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xmlns=""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xmlns=""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xmlns=""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xmlns=""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xmlns=""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xmlns=""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xmlns=""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pPr/>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pPr/>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pPr/>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pPr/>
              <a:t>9/19/2017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pPr/>
              <a:t>‹#›</a:t>
            </a:fld>
            <a:endParaRPr lang="en-US"/>
          </a:p>
        </p:txBody>
      </p:sp>
    </p:spTree>
    <p:extLst>
      <p:ext uri="{BB962C8B-B14F-4D97-AF65-F5344CB8AC3E}">
        <p14:creationId xmlns:p14="http://schemas.microsoft.com/office/powerpoint/2010/main" xmlns=""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xmlns=""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r>
              <a:rPr lang="en-US" dirty="0"/>
              <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xmlns=""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xmlns=""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xmlns=""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xmlns=""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xmlns=""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xmlns=""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xmlns=""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xmlns=""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xmlns=""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r>
              <a:rPr lang="en-US" b="1" u="sng" dirty="0"/>
              <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xmlns=""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r>
              <a:rPr lang="en-US" sz="2400" dirty="0"/>
              <a:t/>
            </a:r>
            <a:br>
              <a:rPr lang="en-US" sz="2400" dirty="0"/>
            </a:br>
            <a:endParaRPr lang="en-US" sz="2400" dirty="0"/>
          </a:p>
        </p:txBody>
      </p:sp>
    </p:spTree>
    <p:extLst>
      <p:ext uri="{BB962C8B-B14F-4D97-AF65-F5344CB8AC3E}">
        <p14:creationId xmlns:p14="http://schemas.microsoft.com/office/powerpoint/2010/main" xmlns=""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مفصل)</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xmlns="" id="{82E234BC-6B1A-499D-B489-E56498F429AD}"/>
              </a:ext>
            </a:extLst>
          </p:cNvPr>
          <p:cNvSpPr>
            <a:spLocks noGrp="1"/>
          </p:cNvSpPr>
          <p:nvPr>
            <p:ph idx="1"/>
          </p:nvPr>
        </p:nvSpPr>
        <p:spPr>
          <a:xfrm>
            <a:off x="677332" y="1841678"/>
            <a:ext cx="9084854" cy="4481849"/>
          </a:xfrm>
        </p:spPr>
        <p:txBody>
          <a:bodyPr>
            <a:normAutofit lnSpcReduction="1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p>
          <a:p>
            <a:pPr marL="533400" indent="-533400" rtl="1">
              <a:lnSpc>
                <a:spcPct val="90000"/>
              </a:lnSpc>
              <a:buClr>
                <a:srgbClr val="000000"/>
              </a:buClr>
              <a:buNone/>
            </a:pPr>
            <a:r>
              <a:rPr lang="en-US" sz="2400" dirty="0">
                <a:solidFill>
                  <a:srgbClr val="000000"/>
                </a:solidFill>
                <a:cs typeface="Traditional Arabic" pitchFamily="2" charset="-78"/>
              </a:rPr>
              <a:t> </a:t>
            </a:r>
          </a:p>
          <a:p>
            <a:pPr marL="533400" indent="-533400">
              <a:lnSpc>
                <a:spcPct val="90000"/>
              </a:lnSpc>
              <a:buClr>
                <a:srgbClr val="000000"/>
              </a:buClr>
            </a:pPr>
            <a:r>
              <a:rPr lang="en-US" sz="2400" dirty="0">
                <a:solidFill>
                  <a:srgbClr val="000000"/>
                </a:solidFill>
              </a:rPr>
              <a:t>Oneness of Allah</a:t>
            </a:r>
          </a:p>
          <a:p>
            <a:pPr marL="533400" indent="-533400">
              <a:lnSpc>
                <a:spcPct val="90000"/>
              </a:lnSpc>
              <a:buClr>
                <a:srgbClr val="000000"/>
              </a:buClr>
            </a:pPr>
            <a:r>
              <a:rPr lang="en-US" sz="2400" dirty="0">
                <a:solidFill>
                  <a:srgbClr val="000000"/>
                </a:solidFill>
              </a:rPr>
              <a:t>Angles</a:t>
            </a:r>
          </a:p>
          <a:p>
            <a:pPr marL="533400" indent="-533400">
              <a:lnSpc>
                <a:spcPct val="90000"/>
              </a:lnSpc>
              <a:buClr>
                <a:srgbClr val="000000"/>
              </a:buClr>
            </a:pPr>
            <a:r>
              <a:rPr lang="en-US" sz="2400" dirty="0">
                <a:solidFill>
                  <a:srgbClr val="000000"/>
                </a:solidFill>
              </a:rPr>
              <a:t>Revealed Books</a:t>
            </a:r>
          </a:p>
          <a:p>
            <a:pPr marL="533400" indent="-533400">
              <a:lnSpc>
                <a:spcPct val="90000"/>
              </a:lnSpc>
              <a:buClr>
                <a:srgbClr val="000000"/>
              </a:buClr>
            </a:pPr>
            <a:r>
              <a:rPr lang="en-US" sz="2400" dirty="0">
                <a:solidFill>
                  <a:srgbClr val="000000"/>
                </a:solidFill>
              </a:rPr>
              <a:t>Prophets</a:t>
            </a:r>
          </a:p>
          <a:p>
            <a:pPr marL="533400" indent="-533400">
              <a:lnSpc>
                <a:spcPct val="90000"/>
              </a:lnSpc>
              <a:buClr>
                <a:srgbClr val="000000"/>
              </a:buClr>
            </a:pPr>
            <a:r>
              <a:rPr lang="en-US" sz="2400" dirty="0">
                <a:solidFill>
                  <a:srgbClr val="000000"/>
                </a:solidFill>
              </a:rPr>
              <a:t>Life after death</a:t>
            </a:r>
          </a:p>
          <a:p>
            <a:pPr marL="533400" indent="-533400">
              <a:lnSpc>
                <a:spcPct val="90000"/>
              </a:lnSpc>
              <a:buClr>
                <a:srgbClr val="000000"/>
              </a:buClr>
            </a:pPr>
            <a:r>
              <a:rPr lang="en-US" sz="2400" dirty="0">
                <a:solidFill>
                  <a:srgbClr val="000000"/>
                </a:solidFill>
              </a:rPr>
              <a:t>Divine Decree</a:t>
            </a:r>
          </a:p>
          <a:p>
            <a:pPr marL="0" indent="0">
              <a:lnSpc>
                <a:spcPct val="90000"/>
              </a:lnSpc>
              <a:buClr>
                <a:srgbClr val="000000"/>
              </a:buClr>
              <a:buNone/>
            </a:pPr>
            <a:endParaRPr lang="en-US" sz="2400" dirty="0">
              <a:solidFill>
                <a:srgbClr val="000000"/>
              </a:solidFill>
            </a:endParaRPr>
          </a:p>
          <a:p>
            <a:endParaRPr lang="en-US" dirty="0"/>
          </a:p>
        </p:txBody>
      </p:sp>
    </p:spTree>
    <p:extLst>
      <p:ext uri="{BB962C8B-B14F-4D97-AF65-F5344CB8AC3E}">
        <p14:creationId xmlns:p14="http://schemas.microsoft.com/office/powerpoint/2010/main" xmlns=""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xmlns=""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xmlns=""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xmlns=""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xmlns=""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xmlns=""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xmlns=""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xmlns=""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xmlns=""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xmlns=""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xmlns=""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r>
              <a:rPr lang="ar-SA" sz="2600" dirty="0">
                <a:latin typeface="noorehira" panose="02000500000000020004" pitchFamily="2" charset="-78"/>
                <a:cs typeface="noorehira" panose="02000500000000020004" pitchFamily="2" charset="-78"/>
              </a:rPr>
              <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xmlns=""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xmlns=""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xmlns=""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xmlns=""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xmlns=""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xmlns=""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endParaRPr lang="en-US" sz="2400" dirty="0"/>
          </a:p>
          <a:p>
            <a:pPr algn="ctr">
              <a:buNone/>
            </a:pPr>
            <a:r>
              <a:rPr lang="ar-SA" b="1" dirty="0"/>
              <a:t>لاإله إلا الله محمد رسول الله</a:t>
            </a:r>
            <a:endParaRPr lang="en-US" b="1" dirty="0"/>
          </a:p>
          <a:p>
            <a:endParaRPr lang="en-US" dirty="0"/>
          </a:p>
        </p:txBody>
      </p:sp>
    </p:spTree>
    <p:extLst>
      <p:ext uri="{BB962C8B-B14F-4D97-AF65-F5344CB8AC3E}">
        <p14:creationId xmlns:p14="http://schemas.microsoft.com/office/powerpoint/2010/main" xmlns=""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xmlns=""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xmlns=""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xmlns=""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xmlns=""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xmlns=""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xmlns=""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r>
              <a:rPr lang="en-US" sz="5100" dirty="0">
                <a:solidFill>
                  <a:schemeClr val="tx1"/>
                </a:solidFill>
                <a:latin typeface="Calibri" panose="020F0502020204030204" pitchFamily="34" charset="0"/>
                <a:cs typeface="Calibri" panose="020F0502020204030204" pitchFamily="34" charset="0"/>
              </a:rPr>
              <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xmlns=""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xmlns=""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r>
              <a:rPr lang="en-US" sz="2400" dirty="0">
                <a:latin typeface="noorehira" panose="02000500000000020004" pitchFamily="2" charset="-78"/>
                <a:cs typeface="noorehira" panose="02000500000000020004" pitchFamily="2" charset="-78"/>
              </a:rPr>
              <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xmlns=""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xmlns=""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xmlns=""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xmlns=""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xmlns=""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xmlns=""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xmlns=""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xmlns=""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xmlns=""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xmlns=""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9AF2-8F25-4AAD-8C1B-6450B8CE3640}"/>
              </a:ext>
            </a:extLst>
          </p:cNvPr>
          <p:cNvSpPr>
            <a:spLocks noGrp="1"/>
          </p:cNvSpPr>
          <p:nvPr>
            <p:ph type="title"/>
          </p:nvPr>
        </p:nvSpPr>
        <p:spPr>
          <a:xfrm>
            <a:off x="225287" y="238540"/>
            <a:ext cx="9048715" cy="901148"/>
          </a:xfrm>
        </p:spPr>
        <p:txBody>
          <a:bodyPr/>
          <a:lstStyle/>
          <a:p>
            <a:r>
              <a:rPr lang="en-US" b="1" u="sng" dirty="0">
                <a:latin typeface="Calibri body"/>
              </a:rPr>
              <a:t>Misconception of Disbelievers about Hereafter</a:t>
            </a:r>
            <a:endParaRPr lang="en-US" dirty="0"/>
          </a:p>
        </p:txBody>
      </p:sp>
      <p:sp>
        <p:nvSpPr>
          <p:cNvPr id="3" name="Content Placeholder 2">
            <a:extLst>
              <a:ext uri="{FF2B5EF4-FFF2-40B4-BE49-F238E27FC236}">
                <a16:creationId xmlns:a16="http://schemas.microsoft.com/office/drawing/2014/main" xmlns="" id="{957575F9-B42E-4C37-988D-1F89BB329D62}"/>
              </a:ext>
            </a:extLst>
          </p:cNvPr>
          <p:cNvSpPr>
            <a:spLocks noGrp="1"/>
          </p:cNvSpPr>
          <p:nvPr>
            <p:ph idx="1"/>
          </p:nvPr>
        </p:nvSpPr>
        <p:spPr>
          <a:xfrm>
            <a:off x="225286" y="1139689"/>
            <a:ext cx="9515061" cy="5353876"/>
          </a:xfrm>
        </p:spPr>
        <p:txBody>
          <a:bodyPr>
            <a:normAutofit/>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xmlns=""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45B93-155D-4C0F-8154-D8C561650418}"/>
              </a:ext>
            </a:extLst>
          </p:cNvPr>
          <p:cNvSpPr>
            <a:spLocks noGrp="1"/>
          </p:cNvSpPr>
          <p:nvPr>
            <p:ph type="title"/>
          </p:nvPr>
        </p:nvSpPr>
        <p:spPr>
          <a:xfrm>
            <a:off x="291547" y="185530"/>
            <a:ext cx="9687339" cy="848140"/>
          </a:xfrm>
        </p:spPr>
        <p:txBody>
          <a:bodyPr>
            <a:normAutofit fontScale="90000"/>
          </a:bodyPr>
          <a:lstStyle/>
          <a:p>
            <a:r>
              <a:rPr lang="en-US" dirty="0">
                <a:latin typeface="Calibri "/>
              </a:rPr>
              <a:t>The concrete example of Life after death in Qur’an.</a:t>
            </a:r>
            <a:br>
              <a:rPr lang="en-US" dirty="0">
                <a:latin typeface="Calibri "/>
              </a:rPr>
            </a:br>
            <a:endParaRPr lang="en-US" dirty="0"/>
          </a:p>
        </p:txBody>
      </p:sp>
      <p:sp>
        <p:nvSpPr>
          <p:cNvPr id="3" name="Content Placeholder 2">
            <a:extLst>
              <a:ext uri="{FF2B5EF4-FFF2-40B4-BE49-F238E27FC236}">
                <a16:creationId xmlns:a16="http://schemas.microsoft.com/office/drawing/2014/main" xmlns="" id="{747022ED-94DC-4F5F-A282-F0F59DE89872}"/>
              </a:ext>
            </a:extLst>
          </p:cNvPr>
          <p:cNvSpPr>
            <a:spLocks noGrp="1"/>
          </p:cNvSpPr>
          <p:nvPr>
            <p:ph idx="1"/>
          </p:nvPr>
        </p:nvSpPr>
        <p:spPr>
          <a:xfrm>
            <a:off x="291547" y="1232454"/>
            <a:ext cx="8982455" cy="5007692"/>
          </a:xfrm>
        </p:spPr>
        <p:txBody>
          <a:bodyPr/>
          <a:lstStyle/>
          <a:p>
            <a:pPr marL="0" indent="0" algn="r">
              <a:lnSpc>
                <a:spcPct val="150000"/>
              </a:lnSpc>
              <a:buNone/>
            </a:pPr>
            <a:r>
              <a:rPr lang="ar-SA" sz="2400" u="sng" dirty="0">
                <a:latin typeface="noorehira" panose="02000500000000020004" pitchFamily="2" charset="-78"/>
                <a:cs typeface="noorehira" panose="02000500000000020004" pitchFamily="2" charset="-78"/>
              </a:rPr>
              <a:t>و</a:t>
            </a:r>
            <a:r>
              <a:rPr lang="ar-SA" sz="2400" dirty="0">
                <a:latin typeface="noorehira" panose="02000500000000020004" pitchFamily="2" charset="-78"/>
                <a:cs typeface="noorehira" panose="02000500000000020004" pitchFamily="2" charset="-78"/>
              </a:rPr>
              <a:t>َ مِنۡ  اٰیٰتِہِ  الَّیۡلُ وَ النَّہَارُ وَ الشَّمۡسُ وَ الۡقَمَرُ ؕ لَا تَسۡجُدُوۡا  لِلشَّمۡسِ وَ لَا لِلۡقَمَرِ وَ اسۡجُدُوۡا لِلّٰہِ  الَّذِیۡ خَلَقَہُنَّ اِنۡ کُنۡتُمۡ  اِیَّاہُ  تَعۡبُدُوۡنَ ﴿۳۷﴾ </a:t>
            </a:r>
            <a:endParaRPr lang="en-US" sz="2400" dirty="0">
              <a:latin typeface="noorehira" panose="02000500000000020004" pitchFamily="2" charset="-78"/>
              <a:cs typeface="noorehira" panose="02000500000000020004" pitchFamily="2" charset="-78"/>
            </a:endParaRP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xmlns=""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1B07D-81C4-44AF-82F0-EC5A9EF25A19}"/>
              </a:ext>
            </a:extLst>
          </p:cNvPr>
          <p:cNvSpPr>
            <a:spLocks noGrp="1"/>
          </p:cNvSpPr>
          <p:nvPr>
            <p:ph type="title"/>
          </p:nvPr>
        </p:nvSpPr>
        <p:spPr>
          <a:xfrm>
            <a:off x="397565" y="251791"/>
            <a:ext cx="7818783" cy="795131"/>
          </a:xfrm>
        </p:spPr>
        <p:txBody>
          <a:bodyPr>
            <a:normAutofit fontScale="90000"/>
          </a:bodyPr>
          <a:lstStyle/>
          <a:p>
            <a:r>
              <a:rPr lang="en-US" b="1" u="sng" dirty="0">
                <a:latin typeface="Calibri "/>
              </a:rPr>
              <a:t>IMPACT OF BELIEF IN AKHIRAH IN OUR LIFE</a:t>
            </a:r>
            <a:r>
              <a:rPr lang="en-US" u="sng" dirty="0">
                <a:latin typeface="Calibri "/>
              </a:rPr>
              <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xmlns="" id="{6930261C-BF70-41B5-9C6B-9695075F0A2C}"/>
              </a:ext>
            </a:extLst>
          </p:cNvPr>
          <p:cNvSpPr>
            <a:spLocks noGrp="1"/>
          </p:cNvSpPr>
          <p:nvPr>
            <p:ph idx="1"/>
          </p:nvPr>
        </p:nvSpPr>
        <p:spPr>
          <a:xfrm>
            <a:off x="463826" y="1272209"/>
            <a:ext cx="8810176" cy="4769153"/>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xmlns=""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xmlns=""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xmlns=""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xmlns=""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88311-FD60-471C-8B6D-E53B89310759}"/>
              </a:ext>
            </a:extLst>
          </p:cNvPr>
          <p:cNvSpPr>
            <a:spLocks noGrp="1"/>
          </p:cNvSpPr>
          <p:nvPr>
            <p:ph type="title"/>
          </p:nvPr>
        </p:nvSpPr>
        <p:spPr>
          <a:xfrm>
            <a:off x="238540" y="251792"/>
            <a:ext cx="5897217" cy="742122"/>
          </a:xfrm>
        </p:spPr>
        <p:txBody>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xmlns=""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 </a:t>
            </a:r>
          </a:p>
          <a:p>
            <a:pPr algn="just"/>
            <a:r>
              <a:rPr lang="en-US" sz="2800" dirty="0">
                <a:latin typeface="Calibri "/>
              </a:rPr>
              <a:t>Same as the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xmlns=""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xmlns=""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dirty="0"/>
              <a:t>If there were in the heaven and the earth other gods besides Allah, there would have been confusion in both.</a:t>
            </a:r>
          </a:p>
          <a:p>
            <a:pPr>
              <a:lnSpc>
                <a:spcPct val="90000"/>
              </a:lnSpc>
              <a:buFontTx/>
              <a:buNone/>
            </a:pPr>
            <a:endParaRPr lang="en-US"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xmlns=""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xmlns=""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xmlns=""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xmlns=""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2631</Words>
  <Application>Microsoft Office PowerPoint</Application>
  <PresentationFormat>Custom</PresentationFormat>
  <Paragraphs>304</Paragraphs>
  <Slides>45</Slides>
  <Notes>10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Slide 9</vt:lpstr>
      <vt:lpstr>Arguments about the existence of Allah. </vt:lpstr>
      <vt:lpstr>Slide 11</vt:lpstr>
      <vt:lpstr>Slide 12</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lenovo pc</cp:lastModifiedBy>
  <cp:revision>62</cp:revision>
  <dcterms:created xsi:type="dcterms:W3CDTF">2017-09-11T08:43:30Z</dcterms:created>
  <dcterms:modified xsi:type="dcterms:W3CDTF">2017-09-19T19:29:22Z</dcterms:modified>
</cp:coreProperties>
</file>