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Anwar Siagon</c:v>
                </c:pt>
                <c:pt idx="1">
                  <c:v>Nasir Shah</c:v>
                </c:pt>
                <c:pt idx="2">
                  <c:v>Rashid Habib</c:v>
                </c:pt>
                <c:pt idx="3">
                  <c:v>DewanYousef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35000</c:v>
                </c:pt>
                <c:pt idx="1">
                  <c:v>85000</c:v>
                </c:pt>
                <c:pt idx="2">
                  <c:v>65000</c:v>
                </c:pt>
                <c:pt idx="3">
                  <c:v>90000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Anwar Siagon</c:v>
                </c:pt>
                <c:pt idx="1">
                  <c:v>Nasir Shah</c:v>
                </c:pt>
                <c:pt idx="2">
                  <c:v>Rashid Habib</c:v>
                </c:pt>
                <c:pt idx="3">
                  <c:v>DewanYousef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85000</c:v>
                </c:pt>
                <c:pt idx="1">
                  <c:v>105000</c:v>
                </c:pt>
                <c:pt idx="2">
                  <c:v>5000</c:v>
                </c:pt>
                <c:pt idx="3">
                  <c:v>85000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variance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Anwar Siagon</c:v>
                </c:pt>
                <c:pt idx="1">
                  <c:v>Nasir Shah</c:v>
                </c:pt>
                <c:pt idx="2">
                  <c:v>Rashid Habib</c:v>
                </c:pt>
                <c:pt idx="3">
                  <c:v>DewanYousef</c:v>
                </c:pt>
              </c:strCache>
            </c:strRef>
          </c:cat>
          <c:val>
            <c:numRef>
              <c:f>Sheet1!$D$2:$D$5</c:f>
              <c:numCache>
                <c:formatCode>"$"#,##0_);[Red]\("$"#,##0\)</c:formatCode>
                <c:ptCount val="4"/>
                <c:pt idx="0">
                  <c:v>1500</c:v>
                </c:pt>
                <c:pt idx="1">
                  <c:v>20000</c:v>
                </c:pt>
                <c:pt idx="2">
                  <c:v>15000</c:v>
                </c:pt>
                <c:pt idx="3" formatCode="General">
                  <c:v>5</c:v>
                </c:pt>
              </c:numCache>
            </c:numRef>
          </c:val>
        </c:ser>
        <c:axId val="61196928"/>
        <c:axId val="61202816"/>
      </c:barChart>
      <c:catAx>
        <c:axId val="61196928"/>
        <c:scaling>
          <c:orientation val="minMax"/>
        </c:scaling>
        <c:axPos val="b"/>
        <c:tickLblPos val="nextTo"/>
        <c:crossAx val="61202816"/>
        <c:crosses val="autoZero"/>
        <c:auto val="1"/>
        <c:lblAlgn val="ctr"/>
        <c:lblOffset val="100"/>
      </c:catAx>
      <c:valAx>
        <c:axId val="61202816"/>
        <c:scaling>
          <c:orientation val="minMax"/>
        </c:scaling>
        <c:axPos val="l"/>
        <c:majorGridlines/>
        <c:numFmt formatCode="&quot;$&quot;#,##0_);[Red]\(&quot;$&quot;#,##0\)" sourceLinked="1"/>
        <c:tickLblPos val="nextTo"/>
        <c:crossAx val="611969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BA1AA-956B-4C6B-9E3A-BCA75BDE0140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5C32-A0AA-4D3A-A11C-0D525AA2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C32-A0AA-4D3A-A11C-0D525AA2CF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</a:t>
            </a:r>
            <a:r>
              <a:rPr lang="en-US" smtClean="0"/>
              <a:t>..</a:t>
            </a:r>
            <a:r>
              <a:rPr lang="en-US" baseline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C32-A0AA-4D3A-A11C-0D525AA2CF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C32-A0AA-4D3A-A11C-0D525AA2CF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C32-A0AA-4D3A-A11C-0D525AA2CF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7970B7E-77BB-4FCC-B8D8-84C4FEE63556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F094487-0B2C-4E5E-95CA-8C7971948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hlinkClick r:id="" action="ppaction://hlinkshowjump?jump=nextslide"/>
              </a:rPr>
              <a:t>ACME Corporation</a:t>
            </a:r>
            <a: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	</a:t>
            </a:r>
            <a:endParaRPr lang="en-US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  <p:sndAc>
      <p:stSnd>
        <p:snd r:embed="rId3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" action="ppaction://hlinkshowjump?jump=nextslide"/>
              </a:rPr>
              <a:t>Content :</a:t>
            </a:r>
            <a:b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" action="ppaction://hlinkshowjump?jump=nextslide"/>
              </a:rPr>
            </a:br>
            <a:r>
              <a:rPr lang="en-US" sz="3200" dirty="0" smtClean="0">
                <a:hlinkClick r:id="" action="ppaction://hlinkshowjump?jump=nextslide"/>
              </a:rPr>
              <a:t>This slides include information about</a:t>
            </a:r>
            <a:br>
              <a:rPr lang="en-US" sz="3200" dirty="0" smtClean="0">
                <a:hlinkClick r:id="" action="ppaction://hlinkshowjump?jump=nextslide"/>
              </a:rPr>
            </a:br>
            <a:r>
              <a:rPr lang="en-US" sz="3200" dirty="0" smtClean="0">
                <a:hlinkClick r:id="" action="ppaction://hlinkshowjump?jump=nextslide"/>
              </a:rPr>
              <a:t>1)Company </a:t>
            </a:r>
            <a:br>
              <a:rPr lang="en-US" sz="3200" dirty="0" smtClean="0">
                <a:hlinkClick r:id="" action="ppaction://hlinkshowjump?jump=nextslide"/>
              </a:rPr>
            </a:br>
            <a:r>
              <a:rPr lang="en-US" sz="3200" dirty="0" smtClean="0">
                <a:hlinkClick r:id="" action="ppaction://hlinkshowjump?jump=nextslide"/>
              </a:rPr>
              <a:t>2)Sales table</a:t>
            </a:r>
            <a:br>
              <a:rPr lang="en-US" sz="3200" dirty="0" smtClean="0">
                <a:hlinkClick r:id="" action="ppaction://hlinkshowjump?jump=nextslide"/>
              </a:rPr>
            </a:br>
            <a:r>
              <a:rPr lang="en-US" sz="3200" dirty="0" smtClean="0">
                <a:hlinkClick r:id="" action="ppaction://hlinkshowjump?jump=nextslide"/>
              </a:rPr>
              <a:t>3)Chart </a:t>
            </a:r>
            <a:br>
              <a:rPr lang="en-US" sz="3200" dirty="0" smtClean="0">
                <a:hlinkClick r:id="" action="ppaction://hlinkshowjump?jump=nextslide"/>
              </a:rPr>
            </a:br>
            <a:r>
              <a:rPr lang="en-US" sz="3200" dirty="0" smtClean="0">
                <a:hlinkClick r:id="" action="ppaction://hlinkshowjump?jump=nextslide"/>
              </a:rPr>
              <a:t/>
            </a:r>
            <a:br>
              <a:rPr lang="en-US" sz="3200" dirty="0" smtClean="0">
                <a:hlinkClick r:id="" action="ppaction://hlinkshowjump?jump=nextslide"/>
              </a:rPr>
            </a:b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550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>    Organization Structure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>PRESIDENT: ANWAR SAIGON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> REGIONAL MANAGER : NASIR SHAH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> DISTRICT  MANAGER :RASHID HABIB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nextslide"/>
              </a:rPr>
              <a:t> AREA MANAGER : DEWAN YOUSEF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397000"/>
          <a:ext cx="670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787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2006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Variance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Anwar</a:t>
                      </a:r>
                      <a:r>
                        <a:rPr lang="en-US" sz="1800" baseline="0" dirty="0" smtClean="0"/>
                        <a:t> Saigon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hlinkClick r:id="" action="ppaction://hlinkshowjump?jump=nextslide"/>
                        </a:rPr>
                        <a:t>$35000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$50000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$15000</a:t>
                      </a:r>
                      <a:endParaRPr lang="en-US" sz="18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Nasir</a:t>
                      </a:r>
                      <a:r>
                        <a:rPr lang="en-US" sz="1800" dirty="0" smtClean="0"/>
                        <a:t> Shah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$85000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$105000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$20000</a:t>
                      </a:r>
                      <a:endParaRPr lang="en-US" sz="18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Rashid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Habib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$65000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$50000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($15000)</a:t>
                      </a:r>
                      <a:endParaRPr lang="en-US" sz="18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Dewan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Yousef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$90000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$85000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($5000)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hlinkClick r:id="" action="ppaction://hlinkshowjump?jump=nextslide"/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</TotalTime>
  <Words>55</Words>
  <Application>Microsoft Office PowerPoint</Application>
  <PresentationFormat>On-screen Show (4:3)</PresentationFormat>
  <Paragraphs>30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ACME Corporation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Organization </dc:title>
  <dc:creator>lenovo pc</dc:creator>
  <cp:lastModifiedBy>lenovo pc</cp:lastModifiedBy>
  <cp:revision>13</cp:revision>
  <dcterms:created xsi:type="dcterms:W3CDTF">2017-08-19T14:59:54Z</dcterms:created>
  <dcterms:modified xsi:type="dcterms:W3CDTF">2017-08-23T16:21:07Z</dcterms:modified>
</cp:coreProperties>
</file>