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459" r:id="rId3"/>
    <p:sldId id="259" r:id="rId4"/>
    <p:sldId id="414" r:id="rId5"/>
    <p:sldId id="416" r:id="rId6"/>
    <p:sldId id="417" r:id="rId7"/>
    <p:sldId id="460" r:id="rId8"/>
    <p:sldId id="418" r:id="rId9"/>
    <p:sldId id="461" r:id="rId10"/>
    <p:sldId id="419" r:id="rId11"/>
    <p:sldId id="420" r:id="rId12"/>
    <p:sldId id="421" r:id="rId13"/>
    <p:sldId id="424" r:id="rId14"/>
    <p:sldId id="450" r:id="rId15"/>
    <p:sldId id="462" r:id="rId16"/>
    <p:sldId id="454" r:id="rId17"/>
    <p:sldId id="456" r:id="rId18"/>
    <p:sldId id="455" r:id="rId19"/>
    <p:sldId id="457" r:id="rId20"/>
    <p:sldId id="428" r:id="rId21"/>
    <p:sldId id="451" r:id="rId22"/>
    <p:sldId id="431" r:id="rId23"/>
    <p:sldId id="458" r:id="rId24"/>
    <p:sldId id="432" r:id="rId25"/>
    <p:sldId id="433" r:id="rId26"/>
    <p:sldId id="434" r:id="rId27"/>
    <p:sldId id="435" r:id="rId28"/>
    <p:sldId id="436" r:id="rId29"/>
    <p:sldId id="449" r:id="rId30"/>
    <p:sldId id="453"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0000" autoAdjust="0"/>
  </p:normalViewPr>
  <p:slideViewPr>
    <p:cSldViewPr>
      <p:cViewPr varScale="1">
        <p:scale>
          <a:sx n="88" d="100"/>
          <a:sy n="88" d="100"/>
        </p:scale>
        <p:origin x="130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8T19:26:05.114"/>
    </inkml:context>
    <inkml:brush xml:id="br0">
      <inkml:brushProperty name="width" value="0.05292" units="cm"/>
      <inkml:brushProperty name="height" value="0.05292" units="cm"/>
      <inkml:brushProperty name="color" value="#0000FF"/>
    </inkml:brush>
  </inkml:definitions>
  <inkml:trace contextRef="#ctx0" brushRef="#br0">5660 5829 4131,'0'0'1730,"-19"0"1697,19 0-1088,0 0 191,0 0-512,0 0-449,0 0-416,0 0-480,0 0-160,0 0 479,19-20-319,1 20-96,0-20-129,0 1-384,19-21 320,2 20-223,-21-19-161,19-1 96,1 1-96,-1-2 224,-19-18-448,19 19 224,-19-19-160,-20 39-33,20 0 257,-20 1-256,0 19 577,-20 0-674,0 19 514,1 21-354,-21-1 514,1 21-161,19-1-32,-20 1 64,21 0-31,-1-1 95,-1-19-64,21-21-384,0 1 96,21-20-32,-1 0 64,-1 0 32,1 0-224,0-20-32,19-19-193,1 19-127,-1-19 63,1-1 129,1 0-32,-2-20 31,-19 20 97,0 1 160,0 19 128,-1 0-64,-19 1 480,0 19 321,0 0-128,0 19-225,0 1-64,-19 20 97,19-1-1,-20 1-63,0 20-193,20 0-352,-20-21 416,20 1-448,0-21-289,0 1-255,0 0-930,0-20-736,0 0-2275</inkml:trace>
  <inkml:trace contextRef="#ctx0" brushRef="#br0" timeOffset="239.2579">6356 5750 13100,'19'0'2018,"-19"20"993,-19-1-865,19 1-160,-20 20-481,0 0-672,20-20-449,-21 20-320,21-21-128,0-19-737,0 20-1152,21-20-898,-21 0-3747</inkml:trace>
  <inkml:trace contextRef="#ctx0" brushRef="#br0" timeOffset="1452.1485">6078 5154 7847,'-20'0'737,"-1"0"2273,1 0-1568,0-19 320,1 19-481,-1 0-416,0 19-417,0-19-96,1 0 97,-21 20-97,20-20 161,-19 20-193,-2 0-192,21 0 64,-19-1-96,-1 1 321,21 20-257,-1-19 160,-20 18-160,20 1-32,1-1 65,-1 1-65,-1-1-192,1 1 384,0 0-160,1 0-96,-1 0 32,0 19-32,0-20 96,20 1-224,0 1 160,0-22-96,0 21 65,0-1-1,0 1 0,20-1 0,-20-19 0,20 20 64,0-19-64,-1 18 96,1-19-32,0 0 32,1 19-32,-1-19-31,-1 0 63,1 0 32,20-1-192,-20 1 32,19 0 160,1-20-256,-21 0 224,21 21 32,1-21 97,-2-21-97,1 21 32,-1 0-32,1-20 32,-1 0-95,2 20-65,-2-19 192,1-1-352,0 0 288,-1 0-192,1 1 0,-1-1 160,2 0-128,-21 0 32,19 0-128,1 1 96,-21-2 32,1 1 32,0 0-128,0 0 64,0 1 32,-1-1-64,2 0 161,-21 0-193,20 1-1,0-1 162,-20 0-225,20 20 160,-1-20 0,-19 1-32,0-2-128,20 1 224,0 0-224,-20 0 128,0 1 0,20-1 0,-20-20-32,0 21 64,19-1 0,-19 0-64,0 0 64,-19 0 96,19 1-288,0-2 192,-20 1-64,20 0 64,-20 0-128,20 1 64,-20-21 0,20 20-32,0 1 32,-19-21 32,19 20-32,-20 1-192,0-2 416,0 1-224,-20 0 64,0 0-64,0 20 0,-39 0 0,20-19 64,-21 19 64,1 0-96,19 0 32,0 19-64,40-19-96,0 0-448,1 0-962,-1 0-2401,20 0-10219</inkml:trace>
  <inkml:trace contextRef="#ctx0" brushRef="#br0" timeOffset="2702.1483">5542 10178 11242,'0'19'1762,"-20"-19"1345,20 0-833,0 0-544,0 0-257,0 0-929,0 0-447,20 0 319,-1 0 160,1-19-127,0-1 63,20 0-416,-1-19 65,1-2-97,19-18 32,-18 19-64,-2-19-64,1 19-64,-21-20-32,1 20 64,-20 1 31,20 19 33,-20 0 97,0 20 31,-20 0 32,0 20-64,1 19 32,-1 1 160,0 20 1,-19 19-1,-2 1 0,1-21 129,21 1-97,19-20-288,0-1-96,19-39 64,1 0 32,0-19 96,21-1-64,-2-20-224,1 1-64,-1-22-65,1 2 33,-1 19-128,2-19-33,-2 20 97,-19-2 224,0 21 128,-20 0-128,0 20 352,0 0 193,0 20-225,-20 20 160,0 0 97,1 20-33,-1-1 0,20 0-127,-21-19-225,21 1-96,21-22-224,-1 1-385,-1-20-576,1 0-609,20-20-1088,-20 20-2307</inkml:trace>
  <inkml:trace contextRef="#ctx0" brushRef="#br0" timeOffset="3035.1563">6256 10038 14349,'19'-20'192,"-19"20"2082,20-19-480,1-1-449,-21 0-95,20 20-674,0 0-352,-1 0-64,-19 20 161,0-20-1,0 39-64,-19-19 33,-1 21-257,-21-2 160,2 1-64,-1-1-64,20-19 352,1 0 1,-1 0 127,20-20-512,20 0 64,-1 0 417,21 0-257,19 0 32,-18-20-288,18 20 64,-19-20-320,-1 20-320,1 0-1122,-40-20-608,20 20-2242</inkml:trace>
  <inkml:trace contextRef="#ctx0" brushRef="#br0" timeOffset="4024.4141">6078 9423 2081,'-41'0'6535,"21"0"-4678,0 0 770,1 0-929,-21 0-353,20 0-288,1 0-321,-21 20-223,1 0-33,-2-1-95,21 1-65,-19 0-64,-1 1-63,20 18 31,-19 1-32,-1-1-96,20 21 0,-19-21-64,-2 22-64,21-22 64,1 20-32,-1-19-32,0 0 64,20-1 32,0 2 0,0-2 0,20-19 193,-20 20-354,20-21 129,-1 21 129,1-20-97,0-1-32,21 21 0,-22-19-64,21-1 288,-20-1-224,19 1 128,1 0-32,-1 0-128,22-1 417,-22 1-257,1-20 256,-1 20-320,1 0 64,19-20-31,-18 0 63,-2 0 32,21 0-64,-1-20 0,0 20 0,-18-20 97,18 0 31,1 1-128,-21-1-96,1 20 192,-1-40-224,2 21-64,-1-1 96,-1-1-32,1 1 1,-1-19 159,1 19-224,-21-20 64,22 21 0,-21-21 32,0 20-32,-1-19 32,1-2-32,-20 2 32,20-1-64,-20 0 32,20 1 32,-20-1 0,0 21 32,0-22 128,-20 1-224,20 1 225,-20-1-225,20 21 64,-20-21 32,1 0-96,19 0 32,-20 0 0,-21 1 0,21 19-32,-19-20 192,-1 21-96,1-1 64,-20 20-32,-1-20 193,-20 20-353,-19 0 128,-1 0 32,21 20-160,-20-20 32,40 20 0,18-20-96,2 19-673,19 1-1313,20-20-2498,0 20-11339</inkml:trace>
  <inkml:trace contextRef="#ctx0" brushRef="#br0" timeOffset="5388.6719">16977 5750 4163,'-19'20'7592,"19"-1"-5735,-20-19 1154,20 0-1025,0 0-352,20 0-513,-20-19-449,39 19-31,-19-20-97,19-20-287,21 21 159,-20-21-224,20 20-64,-1-19-64,0-22 33,2 22-194,-22-1-255,1 20 544,-20 1-224,-1-1-64,-19 0 192,0 20-96,-19 20-160,-1-20 320,-20 39 449,1 1-385,-2-1-64,-18 21 193,19 0-129,1-20 32,19-1-128,0 1 0,20-20-64,0-1-224,20-19 192,20 0 0,-1-19 0,1-1-448,19 0 320,1-19-192,0-1-1,-1-19-191,0 18-129,-18-18 65,18 19 127,-19 1 289,-20-1 128,-20 40 192,19-20 513,-19 40 128,-19-20-417,-1 20 65,-20 19-193,1 21-32,-2-1 545,1 1-385,1 0-31,-1-21-225,21 21-320,19-41 96,0 21-417,0-40-320,19 20-352,1-20-929,0 0-832,0 0-3044</inkml:trace>
  <inkml:trace contextRef="#ctx0" brushRef="#br0" timeOffset="5788.086">17673 5789 14157,'0'0'1473,"0"0"833,0-19-1024,19 19-450,1-20 225,20 0-352,-1 20-385,21-20-63,-21 20-33,2 0-512,-21 20 576,-1 0-96,-19 0-192,-19-1 320,-1 1-191,-21 0-226,21 0 418,-19 1-129,19-21-64,0 19-32,1-19 96,19 0-288,0 0 0,19 0 32,1 0-64,20 0 128,-21 20 32,21-20-160,-19 20 224,-1 0-96,-20-1-96,0 1 384,-20 0 321,-1 0-321,-19-20 353,1 19-673,-1-19 480,1 0-544,-1-19-513,1 19-768,-2-20-1410,1 0-1761</inkml:trace>
  <inkml:trace contextRef="#ctx0" brushRef="#br0" timeOffset="6695.3125">17494 5095 1377,'-40'-20'6278,"20"20"-4324,-19 0 928,-2 0-1280,21 0 63,-19 20-479,-1-20-322,1 20-287,-1 19-65,1-19-191,-2 20 351,1-1-191,1 1-385,-1 20 128,-19 0-64,20-21 193,-2 20-257,21-19 64,-19 20-96,19 0-32,0-21 32,20 21-96,-20-1 96,20-18-64,0-2 96,0 20-192,20-19 256,0-20-160,0 19 64,19 1 96,2 0 129,-2-20-321,1 20 256,-1-20-256,21-1 160,-21 21-32,1-20 32,0-1-32,0 1-64,19 0 64,-19 1 129,19-1 31,2-20 32,18 0 64,-20 0-127,20-20-1,1-1-64,-1 1-32,0 0-160,2 1 224,-22-21-448,20 20 480,-39-19-192,20-1-32,-1 20 32,-19-20-64,-1 0 64,1 1-64,-1-1 192,2-19-256,-21 19 32,19 0 64,-39-20 0,20 21 96,-20-1-96,0 1-128,-20-1 449,1-20-225,-1 20-32,0 1 64,-1-1-32,1 1 160,-19-1-192,-1 1-64,1 18 160,-20-19-256,-2 1 96,-18 19 0,-20 0-32,-1 20 0,-38 0 32,18 0-32,-18 0 96,18 20 32,21-20 129,20 20-418,20-1-287,18 1-1250,21 0-1921,0 21-7752</inkml:trace>
  <inkml:trace contextRef="#ctx0" brushRef="#br0" timeOffset="7895.5076">16818 9821 9801,'-20'19'1858,"20"1"1441,-19-20-1217,19 20-705,0-20-416,19 0-192,-19 0 31,20-20-191,21 0-257,-2 1-160,21-2-63,-21-19-1,20 1-64,1-1 0,0 1-32,-20-1-256,-1 0 192,-19 0-193,-20 20 193,20 20 64,-20 0 64,-20 0-31,0 0 63,-19 41 160,-1-22 0,1 41 65,-2-21-33,1 21 96,1-1-31,-1 1-97,21-20-160,19-1-128,0-19-32,19-20-32,21 0 0,-1 0-192,1-20-289,1 1-96,18-21-95,0 1 127,-19-2 33,-1 1 95,22-19 65,-22 0 224,1-1 96,-1 20 96,1 0 224,-40 21 448,20 19 417,-20 0 129,-20 0-514,20 19-319,-20 21 127,-19 20-31,-1 0 31,1-1 33,-2 0-65,21 21-352,0-40 32,1-1-256,19 1-160,0-20-225,0 0-415,0-20-674,0 0-1120,0 0-385,19 0-5670</inkml:trace>
  <inkml:trace contextRef="#ctx0" brushRef="#br0" timeOffset="8185.5469">17632 9821 12812,'21'0'3267,"-21"0"-1089,0 0-352,-21 19-962,1 1 1,-19 0-160,19 19-65,-20 1-95,1 0 96,19-21-97,0 1-224,20 0-224,0-20-31,0 0 287,20 0-256,20 0 32,-1 0 32,1-20-160,-1 20 32,2 0-96,-2 0 0,1 0-576,-20 0 31,0 0-736,-1 0-577,-19 0-544,0 0-2884</inkml:trace>
  <inkml:trace contextRef="#ctx0" brushRef="#br0" timeOffset="8389.6485">17791 9900 17328,'0'19'1441,"-19"1"-512,19 0 1153,-20 0-288,0 19 64,-20 1-801,40 1-545,-19-22-512,-1 1 96,20 0-672,0-20-161,0 20-544,0-20-897,0 0-1250,0 0-3618</inkml:trace>
  <inkml:trace contextRef="#ctx0" brushRef="#br0" timeOffset="9376.953">17275 9224 7655,'-20'-20'1281,"1"1"993,-1-1-256,0 20-705,0-20 257,0 20-641,1-20-321,-22 20 97,1 0-161,1 20 65,-1 0-32,1 0 63,-20-1-127,18 1 31,1 20-192,1 0-95,-1 0 95,1-1-256,-1 1 96,20 0-32,-20-1-63,20 2-1,-20 18 0,21-19-32,-1 19 96,20-20-288,-20 1 160,20 20-32,0-20-32,20-1 128,-20 1-64,20-20 64,19 19-96,1-19 96,0 21 0,0-21-64,-1-1 64,1 1-64,19 20 0,-19-21 0,20 21-32,-20-20 161,19-1-225,0 21 96,-19-19 0,1-21 64,18 20 128,-19-20-32,19 0 0,0 0 64,2 0-95,-2-20 95,0-1-160,0 1 192,2 0-384,-2 1 192,-19-1 96,19 0-288,-19-19 289,-1-1-354,2 1 193,-2-22-32,1 22 0,-20-1 0,-1-19 32,1 19-32,0 1 0,0-2 161,-20 1-225,0 1 128,0-1 0,0 1-96,0-1 96,0 20-32,-20-20 64,20 0 0,-20 1 0,0-1 0,-19 20 96,-1-19-288,-20 19 160,1-19-64,-20 18-32,-1 1 160,-20 20-192,-18 0 64,39 0-32,-21 0 0,41 0-224,19 0-769,0 0-897,21 0-1761,-2 0-7880</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42:35.317"/>
    </inkml:context>
    <inkml:brush xml:id="br0">
      <inkml:brushProperty name="width" value="0.05292" units="cm"/>
      <inkml:brushProperty name="height" value="0.05292" units="cm"/>
      <inkml:brushProperty name="color" value="#FF0000"/>
    </inkml:brush>
  </inkml:definitions>
  <inkml:trace contextRef="#ctx0" brushRef="#br0">6701 5679 6374,'0'-20'960,"0"20"-223,0 0-64,20-18-129,-1 18-127,0 0 95,3 0 65,17-21-129,-20 21-31,22 0 95,-3 0 1,3-19-65,17 19-96,-17-20-31,19 20-1,19 0-32,-20-21 64,1 3-63,19 18 95,-19-21-96,20 21-192,-1-20 33,1 20-1,18-19-96,-18 19 96,19-21-32,-20 1-32,20 20 64,2-18-64,-2 18 0,-1-21 0,-18 21-32,19 0 0,0-20 32,1 20 1,-1-21-65,0 21 0,0 0 0,21 0 32,-21 0-32,0-19 32,-1 19 32,3 0-32,-2 0 32,0-19-64,0 19 96,0 0-96,21 0 32,-21-21 0,-1 21 0,23 0-32,-23 0 0,1-19 32,0 19-32,2 0 64,17 0-96,-19-20 64,21 20 0,-21 0-32,0-21 64,21 21 0,-21 0-96,19 0 96,-17 0-64,17-19 0,-19 19-32,21 0 64,-21 0 0,0 0 0,21 0 0,-21-19 0,-1 19 64,1 0-64,21 0 0,-21 0 0,0 0-32,0 0 33,0-21 31,1 21-96,-1 0 64,0 0-32,-19 0 0,18 0 32,3 0-32,-21 0 32,18 0-32,-18 0 0,-1 0 32,1 0-32,-1 0 0,1 0 32,-22 0-32,21 0 0,-19 0 0,20 0 0,-20 0 0,19 0 64,-20 0-64,20 0 0,0 21-64,-18-21 128,18 0-96,-19 0 64,0 19-32,-2-19-32,-17 0 96,17 19-96,2-19 32,0 0 32,0 21-32,-2-21-32,-17 0 32,19 20 0,-21-20 0,21 0 0,-21 19 0,2-19 0,-3 21-32,3-21 64,-2 0-32,-20 19 0,2-19 0,18 0 0,-19 19 32,1-19-32,-2 0 0,1 0 64,-1 21-64,2-21 0,-1 0-32,-20 0 32,19 0 0,0 0-32,-19 20 64,22-20-32,-3 0 0,1 0 0,-20 21 32,19-21-32,2 0 0,-1 0-32,-1 0 32,-19 0 32,19 18-32,3-18 0,-22 0 0,19 0 0,-19 0 0,19 0 32,-19 0-64,0 0 32,20 0 0,-20 0 0,0 20 0,21-20 0,-21 0 0,0 0 0,20 0 0,-20 0 0,0 0 0,0 0-64,0 0-449,0 21-1088,0-21-2563</inkml:trace>
  <inkml:trace contextRef="#ctx0" brushRef="#br0" timeOffset="867.0496">10690 4727 6245,'0'-60'641,"0"40"2274,0 0-961,0 20 192,0 0-128,0 0-993,0 0-993,0 0 224,0 40 320,0-21-63,0 22-129,0 18-256,-20-19 65,20 19-1,0-19-288,0 0 192,0-20 32,0-1-352,0-19-289,0 0-448,0 0 160,20 0-320,1-19-672,-2-1-481,1-20-705</inkml:trace>
  <inkml:trace contextRef="#ctx0" brushRef="#br0" timeOffset="1116.0637">11007 4567 8968,'0'0'2114,"0"0"-1025,0 21 0,-19-2 416,0 1-448,-22 20-416,2-21-160,-1 22-129,20-2-32,-19-19 0,18-1 65,2 2 63,19-21-384,0 20-192,0-20 128,0 19 160,0-19-192,19 20 192,2 0-127,18-20-1,-19 20-32,20-20-481,-20 0-448,20 20-512,-20-20-993,-1 20-2499</inkml:trace>
  <inkml:trace contextRef="#ctx0" brushRef="#br0" timeOffset="1535.0878">11128 4885 6374,'0'0'1473,"0"0"1602,0 0-1826,0 0-160,0 0-32,0 20-256,-20 0-225,20 0-127,0 0-33,0-20-480,0 20 32,0-1-288,0-19-1186,0 20-2049</inkml:trace>
  <inkml:trace contextRef="#ctx0" brushRef="#br0" timeOffset="1721.0985">11246 5004 7847,'0'20'512,"-20"1"1859,1-2-610,-2 1-31,1-20 224,1 20-993,0-20-705,-1 19-224,20-19 64,0 0-320,-21 0-865,21 20-1826,21-20-2146</inkml:trace>
  <inkml:trace contextRef="#ctx0" brushRef="#br0" timeOffset="2187.1251">11424 4865 9801,'21'-19'608,"-21"19"1346,0 0-416,20-20-321,-20 20 96,19 0-768,1 0-385,1 0-32,-2 0 0,1 0-96,-1 0-32,-19 20 32,0-20 32,0 0 128,0 19 97,-19-19-97,-1 20-96,1-20 0,19 20-64,-21-20-32,21 0 32,0 0-96,0 0-160,0 0 192,21 0 128,-2 0 0,1 20-64,-1-20 32,22 20-64,-22 0 737,-19-20-641,19 20 256,-19-1 289,0-19-129,0 20 1,-19-20-1,0 21-256,-1-21 321,-1 0-353,-18 0-320,20 0 160,-2 0-1185,1 0-352,1 19-1570,-1-19-6086</inkml:trace>
  <inkml:trace contextRef="#ctx0" brushRef="#br0" timeOffset="3580.2047">17955 6177 6694,'0'0'1249,"21"20"-352,-1-2-32,-1-18-33,-19 21-191,19-1-225,3 0 1,-22 20-33,19-20-224,-19 19 65,19-19-97,-19 20 64,20-1-192,-20-19 128,0 21 160,21-2 1,-21-20-65,0 22 64,0-2 32,0-19-192,0 20 33,0 0-65,0-1-96,0 1 64,0-20 64,0 40-64,0-20 32,0-1 32,0 1-96,0 0 64,0-1-64,0 1 32,0 19-64,0-19 32,0 0 32,0-1-31,0 21 63,0-20 0,0 19 0,0-19-32,0 0-32,-21 0 32,21-1 0,0 1 0,-20 0 0,20-1-32,0 1 64,-19 0-32,19 0 0,-19-1-32,19 1 32,-22 0 33,3-20-33,19 19-32,-19 1 0,19 0 0,-20-1 64,-1 1-96,21 0 0,-20-1 32,1 1 0,19 0-64,-19-20 128,19 20-96,-22-21 32,3 21 32,19-20-64,-19 20 0,-1-1 32,20-19-32,-21 20 0,2-20 32,-1 20-64,20 0 96,-19-21-64,-2 1 0,1 20 96,1-20-96,-1 19 64,-1-19-32,2 20-32,-20-20 96,18 19-32,1-19 0,1 21-64,-20-22 0,18 1 0,1-1 0,1 1 33,0 1-66,19-1-319,-22-1-513,3 1-896,19-1-1314,0 2-3171</inkml:trace>
  <inkml:trace contextRef="#ctx0" brushRef="#br0" timeOffset="4152.2369">18530 7428 7975,'22'-20'993,"-22"20"1089,0 0-1121,0 0-32,0 20 352,0 0-576,-22 20-129,22-1-63,-19 1-193,0 0-96,-1-1-96,20 21-64,-21-20 32,2-1-96,19 1 32,0-20 1,0-20-98,0 20-479,0-20-417,19-20-384,2 20-513,-1-20-352,-1 0-737</inkml:trace>
  <inkml:trace contextRef="#ctx0" brushRef="#br0" timeOffset="4394.2514">18870 7448 7879,'0'0'384,"0"0"930,-22 20-97,3 0 128,-20-1 128,-2 21-736,3-20-64,-3 20 384,2-20-160,-1 19-129,20-19 1,1-20-353,-3 20-191,22-20 31,0 20-352,22-20 224,-3 0-64,20 0 32,2 20-320,-3-20-577,3 20-544,-22-20-1089,22 19-1891</inkml:trace>
  <inkml:trace contextRef="#ctx0" brushRef="#br0" timeOffset="4817.2756">18889 7845 7527,'19'-20'0,"-19"20"1825,20 0-415,1-20 31,-2 20-224,1 0-704,-1 20-193,-19-20-64,20 0-32,-20 20-31,0 0-97,-20 0 64,1-20 32,19 20-32,-20-20 0,1 0 1,19 0-1,-21 0-32,21 0-32,0 0-256,21 19 0,-21-19 160,19 0-32,1 0 0,-1 20 96,-19-20 64,20 20 160,-20 0 160,0 0 129,-20 0 192,1 0-161,-1-20 161,1 19-577,-2-19-64,1 0-32,1 20-160,0-20-576,19 0-706,-22 0-1472,22 0-2723</inkml:trace>
  <inkml:trace contextRef="#ctx0" brushRef="#br0" timeOffset="5019.2869">19087 8103 5829,'0'20'1217,"0"0"2499,0 0-1026,0-20-544,-20 20-576,1-1-673,-2 2-417,1-2-128,1 1-223,-1 0-65,20-20-64,-19 0-865,19 0-961,0 0-1633,0 0-2979</inkml:trace>
  <inkml:trace contextRef="#ctx0" brushRef="#br0" timeOffset="5313.304">19503 7865 13356,'0'0'96,"0"0"289,0 20 896,-19 0 256,-20-1-288,-2 21-544,22-20-192,-22 20-129,22-20 225,0-1-257,-1 1 64,20-20-352,0 0 257,0 20-193,20-20 0,-1 0 160,22 0-288,-22 0 64,20 0-192,2 0-160,-22 0-385,22 0-256,-22 0-576,-19 20-737,19-20-1346,-19 0-3298</inkml:trace>
  <inkml:trace contextRef="#ctx0" brushRef="#br0" timeOffset="5500.3146">19604 8024 11915,'-21'0'704,"21"0"1507,-20 20-322,20-1-255,-19 1-769,0 0-321,-3 0-576,3 0 192,19 0-224,-19 19-640,-1-18-1026,20-2-2626</inkml:trace>
  <inkml:trace contextRef="#ctx0" brushRef="#br0" timeOffset="7168.4101">16387 10089 7206,'0'-19'1890,"0"19"-481,0 0-287,0 0-130,0 0-159,0 0-352,0 0-65,0 0 0,-19 0-95,19 19 31,-20-19-64,20 0-127,-21 0-1,2 0-96,-1 21-32,20-21 64,-19 0-32,-22 0-32,22 0-32,-1 20 32,-20-20 32,20 0-64,-40 0 0,22 18 32,-23-18-32,1 21 0,22-21 64,-22 0-64,-1 20 64,-18-20-64,21 0 32,-2 0 0,-20 0 64,20 19 0,-19-19-31,-1 0-1,22 0 64,-43 0-32,22 0 32,0 0 32,-1 0-32,1 0 0,-1 0 64,-19 0-95,20 0-1,-1 0 0,-18 0-96,-1 0 96,19 0-96,-40 0-32,21 0 32,-19 21-32,19-21 64,-2 0-64,-17 0 64,19 0-32,-1 0 0,-19 0 32,21 0-32,-23 0 0,3 0 0,19 0 32,-1 0-32,1 0 32,-19 0-32,19 0-32,-2 0 64,-17 0 0,19-21 32,-21 21-128,21 0 128,0-19-32,0 19 0,-21 0 32,21-20-96,0 20 64,-21 0-64,2-21 64,19 21-128,-1 0 128,-19-18 0,20 18 64,-1 0-64,1 0-192,0-20 224,0 20-64,0 0 0,-21 0 0,21 0 0,1-21-32,18 21 32,-19 0 128,-2 0-224,22 0 224,-20 0-256,20 0 224,-20 0-192,0 0 96,20 0-32,-20 0 64,19 0 32,1 0-32,-1-19-192,1 19 352,-1 0-224,20 0-96,0 0 160,-19 0-32,21 0-32,-2 0 64,-20 0-32,40 0 0,-19 0 0,-1 0 64,20 0-32,1 0-96,-2 0 64,2 0-32,-1 0 32,1 0 192,-2 0-192,2 0-192,-1 0 192,20 0 96,-18 0-160,18 0 128,-20 0-64,20 0 32,-20 0 32,20 0-64,1 0 225,-22 0-129,22 0-192,-20 0 192,18 0-64,1 0 32,-19 0 0,18-21-64,2 21 32,-20 0 160,18 0-384,1 0 320,1 0-64,0 0-192,-22 0 128,21 0 192,1 0-384,-2 0 192,1 0-32,20 0-32,-19 0-160,0 0-385,19 0-993,-22 0-2561</inkml:trace>
  <inkml:trace contextRef="#ctx0" brushRef="#br0" timeOffset="7826.4476">10969 10407 6886,'0'-19'2627,"0"19"-1603,0 0 1443,0 0-1346,-20 0-128,20 19-192,0 1-193,0 20-95,-21 0-129,21 0-128,-19-1-96,19 20-96,-20-18 1,20-2-98,0-19-191,0 0-224,0-20-705,0 0-929,0 0-288,20 0-1122</inkml:trace>
  <inkml:trace contextRef="#ctx0" brushRef="#br0" timeOffset="8067.4615">11186 10388 6982,'21'-21'2146,"-21"42"-1697,-21-21 1120,1 19-128,-18 22 97,18-22-385,-21 21-320,3 0 0,-3-1-65,22 1 1,-1-21-449,-1 2 193,21-21-449,0 20-160,21-1 128,-1-19 192,-1 0-256,22 0-641,-3 0-127,23 20-834,-23-20-960,3 0-1250</inkml:trace>
  <inkml:trace contextRef="#ctx0" brushRef="#br0" timeOffset="8418.4815">11226 10765 5957,'0'-20'160,"20"20"1570,-1 0 0,-19-20-353,21 20-64,-1 0-384,-1 0-288,-19 20 31,0-20-63,0 20-65,0 0 129,0-20-129,-19 20 1,-1 0-129,-1-1 65,2 1-193,-1 1 32,1-2-31,-2 1-1,1-20-320,20 20 0,20-20 96,-20 19 0,21-19-224,18 20-192,-20-20-1090,2 0-1441,18 0-2113</inkml:trace>
  <inkml:trace contextRef="#ctx0" brushRef="#br0" timeOffset="8582.4908">11445 11023 6982,'0'20'1474,"-21"-20"1344,21 20-576,-19 0-736,19-20-481,-20 19-673,20 2-256,0-21-64,0 19-320,-19-19-1474,19 0-2274</inkml:trace>
  <inkml:trace contextRef="#ctx0" brushRef="#br0" timeOffset="8907.5095">11742 10666 11562,'21'0'929,"-21"0"192,0 20 705,-21-1-513,2 1-192,-1 0-480,-21 20-161,22 0-63,-20-21 352,18 22-129,21-22-319,-19-19-193,19 20 224,19-20-224,2 0 128,-1 0-31,-1 0 63,22 0-384,-2 0 96,-20 0 96,22 0-416,-22 0-97,22 0-95,-41 0-609,19 0-257,0 0-479,-19 20-1379,0-20-2497</inkml:trace>
  <inkml:trace contextRef="#ctx0" brushRef="#br0" timeOffset="9112.5213">11881 10825 6950,'0'0'4132,"-19"0"-2947,19 19 1410,-19 1-738,-3 1-127,3 18-833,19-19-289,-19 19-95,-1-18-225,20 18-352,-21-19-352,21 0-513,0-20-1377,0 19-3396</inkml:trace>
  <inkml:trace contextRef="#ctx0" brushRef="#br0" timeOffset="10515.6015">5827 9335 6149,'0'0'1474,"-19"0"95,19 0-31,0 0-449,0 0-192,0-20-1,0 20-191,0 0 0,0 0-97,0-20 1,0 20-161,0-21 97,-21 2-321,21 19 32,0-20 1,0 1-33,0-1 32,0-21-160,-20 22-32,20-1 160,-19 1-31,19-22-193,-19 21 256,19-19-352,-22 19 224,22-20-224,-19 1 160,-1-1-96,20 0 96,-19 1 96,19-1-288,0-20 256,0 20-96,-21 0 224,21-19-128,0 19-128,0-19 160,0 19 129,0-19-193,-20-1-224,20 1 192,0-1 192,0 20-416,0-20 160,-19 1 32,19 19-32,0-19 64,-19-1-64,19 20 160,0-19-320,-22 19 160,22-20 0,0 21 96,-19-1 0,19 0-32,0 1-128,-19-21 0,19 20 64,0 0 0,0 1 0,0-1-224,0 0 576,-20 1-352,20-1-96,0 20 64,0-19 64,20-1-256,-20 0 448,0 20-448,0-20 448,0 21-64,0-21-288,19 20 256,-19 0-256,0 0-128,0 0 256,0 0 256,19 1-480,-19-1 576,0 0-480,0 20-96,22-20 192,-22 20 256,0-20-448,19 0 256,-19 20 256,0-19-576,0 19 640,0 0-448,0-20-160,19 20 640,-19-20-384,0 20-384,20-21 384,-20 2 32,21 19 224,-21-20-160,0 1-64,19 19-96,-19-20 64,0 20 128,0-21-96,20 21-384,-20 0 512,0 0-288,0 0-512,0-20-450,19 20-575,-19 0-1922,0 20-4197</inkml:trace>
  <inkml:trace contextRef="#ctx0" brushRef="#br0" timeOffset="11148.6377">4477 7766 7174,'0'-20'1314,"0"20"479,0 0-800,0 0-96,0 20 352,0-1-384,0 1-64,0 0-65,21 20-255,-21 0-193,0-1-96,0 1-128,0 0 1,0-1-65,0-19-65,0-20-383,0 20-513,0-20-961,0 0-640,19 0-417</inkml:trace>
  <inkml:trace contextRef="#ctx0" brushRef="#br0" timeOffset="11420.6533">4734 7686 7911,'0'0'1185,"0"0"577,-19 0-1122,19 20 546,-39 0 159,20 20-480,-2-1-97,-18-19 129,19 20-96,-1-20-160,2 19-225,-1-19-224,20-20-32,0 20-64,0-20-256,20 20 320,-20-20-192,19 20 0,2-20 160,18 0-64,-19 0-544,20 20 0,-20-20-545,18 20-769,-16-20-929,-3 19-2466</inkml:trace>
  <inkml:trace contextRef="#ctx0" brushRef="#br0" timeOffset="11680.668">4893 8024 10409,'0'0'449,"0"0"448,-19 0 544,19 20 545,0-1-641,0 1-736,0 20-289,0-20-96,0 20-64,0-21-160,0 2-128,0-2-448,0 1-802,0-20-1280,0 0-1474</inkml:trace>
  <inkml:trace contextRef="#ctx0" brushRef="#br0" timeOffset="11848.6778">5013 8202 9384,'0'40'833,"-19"-20"1153,19 0-288,-21 19 191,1-18-607,20-2-834,-19 1-288,19-20 0,-19 20-960,19-20 1024,0 0-2018,0 0-2049</inkml:trace>
  <inkml:trace contextRef="#ctx0" brushRef="#br0" timeOffset="12213.6986">5112 8044 9705,'20'-20'224,"1"20"1345,-21 0 97,19 0 192,20 0-257,-18 0-608,-1 20-384,-1-20-97,1 19-320,1-19 97,-21 20 95,0 0-320,0-20 96,-21 20 0,1 0 1,1 0 95,-1 0-256,-20-1 64,20 2-224,1-21 224,-2 19-32,21-19-64,0 20 32,21-20 0,-21 0 64,39 0-32,-20 0-32,22 0 96,19 0-801,-21 0-1024,1-20-1923</inkml:trace>
  <inkml:trace contextRef="#ctx0" brushRef="#br0" timeOffset="14289.8174">6482 6256 5797,'20'41'1794,"-20"-41"-962,19 19 546,2 1-161,-1-1-288,-1 1-160,1 0-225,1 1-96,-2 18-95,20-20-65,-18 1 32,18 1-95,2 18-65,-2-19-96,-1 20 128,3-20-128,-2 19-32,1-19 0,21 20 32,-3 0 64,2-21-64,0 21 32,0-20 33,-2 20-1,2 0 0,0-21-32,0 21-32,-2-1 0,2 2 32,20-2-32,-20 1 32,19 0-32,1-1 64,-22 1-128,22 0 32,-1-1 33,0 1-33,1 0 128,-1 0-64,1-1 0,-1 1 64,1-20-32,19 20-32,-20-1 32,0-19-32,1 20-63,-1 0 63,20-20-32,-19 19 32,-1 1-96,22-20 64,-22 20-32,1-1 32,19-19-32,-20 20 0,1-20 32,18 19 64,-18 1-192,-1-20 192,20 20 160,-19-20-223,18 20-194,-18-21 322,-1 21-289,1-20 96,-1 20 64,1-21-32,-1 21 64,20-20-96,-20 20 0,1-21 64,19 1-32,-20 0 64,1 0 64,-1 0-224,1 0 32,-1 19 64,0-19 0,1 1 160,-1-2-288,1 1 128,-1 20 160,1-21-320,-1 2 288,1-2-256,-20 1 96,19 0 96,-19 0-96,20 0-32,-22 0 64,21-1 161,-19 1-354,0 0 354,20 0-354,-22 0 193,2 0-32,0-1 193,20 1-386,-20 0 193,-2 1 32,2-2 129,0-19-290,-21 20 258,21-1-129,0 1 0,-21-20 0,21 21-161,0-1 161,-21-1 193,21 1-386,-22-20 354,22 19-161,-19 2 160,17-21-609,2 20 834,-21-20-481,21 20 0,-19 1-97,17-21 514,-17 18-642,-2-18 514,21 19-193,-20-19 0,-1 21 192,2-21-320,17 20-129,-17-20 610,-3 20-513,3-20 352,-2 0-192,21 21-160,-21-21-33,1 18 418,-1-18-65,2 0-256,-2 19 192,1-19-224,-1 21 128,2-21 0,-3 0 0,3 20 192,-2-20-320,2 21 224,-22-21-160,22 0 0,-3 18 96,3-18 0,-2 0-32,0 0 96,1 0-96,-1 20 96,2-20-96,-2 0-64,1 0 32,-1 21-32,-18-21 96,18 0 32,2 0-192,-22 0 128,20 0 96,2 19-128,-3-19 224,3 0-352,-22 0 160,22 0 0,-21 0 96,18 20-160,-16-20 64,-22 0-32,19 0 192,-19 0-288,0 0 288,0 0-288,0 0 352,0 0-416,0 0 288,0 0-96,0 0 128,0 0-384,0 0-705,0 21-1313,0-21-5606</inkml:trace>
  <inkml:trace contextRef="#ctx0" brushRef="#br0" timeOffset="15337.8772">9440 8242 5797,'0'-19'2691,"0"19"-930,0 0 706,0 0-1058,0 0-704,0 19 95,0 1-127,-20 0-193,20 19 129,0-18-193,-19 18-31,19 1-161,-21 0-128,1-1-96,20-19 0,0 20 96,-19-20-192,19-20-448,0 19-738,0-19-704,19 0-160,-19-19-608,20-1-353</inkml:trace>
  <inkml:trace contextRef="#ctx0" brushRef="#br0" timeOffset="15583.8914">9639 8242 7559,'20'0'1409,"-40"0"160,20 20-351,-40 0 223,20 0-224,-21 20-480,22-1 160,-20-19 192,18 20-64,2-20-289,-1-1-159,1-19-545,19 20 64,0-20 96,19 0-288,-19 20 224,20-20-256,-1 0 160,22 0-384,-22 20-417,0-20-352,22 0-1025,-21 20-1441</inkml:trace>
  <inkml:trace contextRef="#ctx0" brushRef="#br0" timeOffset="15814.9046">9738 8560 9352,'0'0'865,"-21"0"673,21 20 31,0-20 65,-20 19-321,20 1-833,0 0-287,-19 1-161,19-2-32,0 1-545,0-1-1088,0-19-1410,19 21-2146</inkml:trace>
  <inkml:trace contextRef="#ctx0" brushRef="#br0" timeOffset="15981.9142">9818 8718 6662,'-22'40'2018,"22"-19"32,-19-2-257,-1 1 97,1-20-769,19 20-833,0-20-255,-21 0-98,21 0-831,0 0-1507,0 0-2786</inkml:trace>
  <inkml:trace contextRef="#ctx0" brushRef="#br0" timeOffset="16306.9327">10075 8560 10281,'20'0'1121,"-40"0"-384,20 0 256,-19 20 673,-2-1-129,1 21-608,1-19-577,-1 18 129,-1-20 31,2 2 1,-1-2-129,20-19-96,0 0-32,20 0 33,-20 0 159,40 0-128,-20 0-63,-1 0-353,22-19 160,-2 19-32,-20 0-128,2 0-449,18 0-512,-39 0-576,19 0-1218,-19 0-2082</inkml:trace>
  <inkml:trace contextRef="#ctx0" brushRef="#br0" timeOffset="16491.9433">10254 8639 10153,'-20'21'417,"1"-2"1408,-3 1-223,3-1 159,0 21-191,-1-19-1058,-1-2-416,2 1-448,19 0-1089,0 0-2851</inkml:trace>
  <inkml:trace contextRef="#ctx0" brushRef="#br0" timeOffset="18611.0645">7017 9672 6598,'22'21'1217,"-22"-21"-352,19 0-161,0 0 1,-19 0-224,20 0 191,20 0-63,-20 0-65,20 0 161,-20-21-97,19 21 65,1 0-128,-1 0-193,2 0-64,-2 0-64,1 0-63,-1 0 63,2 0 0,-3 0-96,22 0 64,-21 0-64,2 0-31,-2 0-1,21 0 32,-20 0 64,-1 0-128,21 0-32,-21 0 64,21 0-64,-19 0 0,17 0 32,2 0-64,-19-20 32,17 20 64,2 0-64,0 0 64,-2-19-96,2 19 0,0 0 97,0 0-65,-1-21 32,20 21 32,-19-20-64,0 20 32,20-18 0,-22 18-32,21-21 32,1 1-64,-1 20 96,-19-21-32,20 2-64,-20 1 96,19 18-192,1-21 192,-22 1-288,21 0 384,1-1 0,-20 21-320,19-19-32,1 1 416,-1-3-256,1 1 0,-1 0 225,0-1-225,-18 2 32,18-1-321,0 1 450,1-1-129,-22-21 32,22 22-64,-1-1 192,0 1-320,1-2 160,-1 1 0,1 0-32,-20-19 0,19 19 64,-19 0 32,20 0-160,-1-19 128,-21 19-64,22 0 96,-20-20-128,19 20-64,-19 1 96,20-21 224,-22 19-352,22 2 96,-20-20 32,19 18 32,-19-19-96,0 21 160,20-21-96,-22 20 0,21-20 0,1 21 0,-20-21 128,19 0-224,-19 20 64,20-20 32,-1 1 0,1-1 32,-22 0-32,21 1 32,1-1 64,-20 0-192,19 1 64,1-1 64,-1 0 0,-19 0-32,20 1 0,-1-1 0,-21 0 0,22 1 0,-1-1 160,1 20-320,-20-20 160,19 1 0,-19-1 0,20 0 0,-22 0 32,2 1 64,19-1-32,-19 0-64,-1 0-160,20 1 160,-19 19 0,20-20 0,-20 1 32,0-1-288,-2 0 672,2 1-544,0 19 256,-21-21-480,21 22 576,0-20-448,-21-1 416,21 19-384,-21 2 384,21-21-192,-20 20-160,-1 0 352,2 0-384,-2-19 512,1 19-448,-1 0 128,2 0 0,-3 0 0,3 1 160,-2-1-512,-20 0 576,22-1-256,-22 2 128,20-1 0,-18 1-288,-1-1 288,-1 20-352,22-21 480,-22 1-256,1 1-160,-1 19 544,2-20-512,-21 1 320,20 19-480,-1-21 608,0 21-288,3-20-128,-22 20 160,19-20-64,1 20 192,-20 0-160,19-19-96,2 19 64,-21 0-192,20-20 480,-20 20-160,19 0-288,0-19 384,-19 19-544,22 0 544,-22-21-96,19 21-64,-19 0-160,19 0-64,-19-20 384,20 20-32,-20 0-256,21-20 160,-21 20-160,20 0 128,-20 0-256,19-21 512,-19 21-256,0 0-32,0 0 0,0 0-352,19 0 320,-19 0 128,0 0-224,0 0-545,0-18 129,0 18-1698,22 0-3139</inkml:trace>
  <inkml:trace contextRef="#ctx0" brushRef="#br0" timeOffset="19604.1213">13707 6614 8968,'21'0'224,"-21"0"449,0 0 256,0 20 896,0 0-671,0-1-482,0 1-127,0 0 63,0 20-351,-21-1-65,21-19-96,-19 20 0,19-20-96,0 19 32,-20-18-64,20-21-192,0 19-289,0-19-512,0 0-352,0 0 160,20-19-96,-1 19-673</inkml:trace>
  <inkml:trace contextRef="#ctx0" brushRef="#br0" timeOffset="19871.1364">14044 6574 7815,'41'-20'160,"-41"20"353,0 0 1056,0 0-544,-20 20 160,-20-1-672,20 2-161,-18 19 385,-3-21 31,22 21 1,-22 0-32,21-20 128,1-1-353,0 1 33,-3 0-257,22 0-64,0-20-256,22 20 160,-3-20 0,0 0-32,22 0-256,-21 0 545,18 0-994,3 0-416,-22 20-641,20-20-1056,-18 0-1058</inkml:trace>
  <inkml:trace contextRef="#ctx0" brushRef="#br0" timeOffset="20232.1573">14104 6872 7334,'41'-20'1474,"-22"0"640,1 20-769,-1 0-512,-19 0-289,21 0-95,-21 0-65,0 20 65,0-20 95,-21 20-95,21 0-97,-19-1 32,-20 2 1,18-2-1,1 2 128,1-2-127,-1-19 95,-1 20-255,21-1-354,0-19-31,0 0 513,21 21-417,-1-21 96,-1 0-769,22 0-737,-22 0-1440,20 20-2531</inkml:trace>
  <inkml:trace contextRef="#ctx0" brushRef="#br0" timeOffset="20413.1676">14343 7110 7751,'-20'20'769,"1"-20"1985,-2 20-928,21 0-161,-20 0-351,1-20-1058,-1 20-192,20-1 0,-21-19-192,21 0-1217,0 0-1442,0 0-1249</inkml:trace>
  <inkml:trace contextRef="#ctx0" brushRef="#br0" timeOffset="20894.1951">14501 6832 10634,'20'-20'160,"-20"0"1954,0 20-673,21 0 32,-1-19-191,-1 19-834,0 0-96,3 0-63,-3 0-1,0 0-352,1 19 256,-20-19-256,19 20 224,-19-20-128,0 20-64,0 0 96,-19 0-96,19-20 192,-20 20-160,1-20 0,19 0-32,-19 19 64,19-19-128,0 0 96,0 0-96,0 0 0,0 0-96,0 0 256,19 0-128,0 21 224,1-2-160,-20 2-96,19-2 288,-19 1-224,0-1 481,0 2-161,-19-1 96,19-20 33,-20 20 319,1-20-479,0 0 159,19 0-448,-22 0 64,3 0-32,0 0-1025,19 19-1121,-20-19-3620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8T19:26:20.772"/>
    </inkml:context>
    <inkml:brush xml:id="br0">
      <inkml:brushProperty name="width" value="0.05292" units="cm"/>
      <inkml:brushProperty name="height" value="0.05292" units="cm"/>
      <inkml:brushProperty name="color" value="#0000FF"/>
    </inkml:brush>
  </inkml:definitions>
  <inkml:trace contextRef="#ctx0" brushRef="#br0">20075 5492 10954,'0'0'1569,"-20"0"1634,20 0-1281,0 0-801,0 0 32,20 0-224,-20 0-128,20 0-224,0 0-225,19-20-128,1 0-192,-1 0 0,-19 1 0,21-1-64,-2 0-192,1-19 192,-1-2-320,1 1-1,-21 21 33,21-21 0,-40 20 544,0 20-128,0-20 0,0 20 352,-20 20-95,0 0-129,-19 0-32,-1 19 385,-19 21-33,20-20-95,18 20-1,1-21-96,0 1-159,20-21-129,0 1-32,20-20 192,0 0-256,20-20 0,20 1-320,-21-1-193,1 0-64,19 0-127,-18 1 159,-2-21-224,-19 1 193,20 18 512,-21 1-32,-19 0 224,20 0 576,-20 20 289,-20 0-192,20 20-353,-19 0 129,-1 21-193,0-2 385,0 20-321,0-19-352,1-1 321,19 1-449,0-20-513,0 1-224,19-2-736,1-19-897,-20 0-1122,20 0-10313</inkml:trace>
  <inkml:trace contextRef="#ctx0" brushRef="#br0" timeOffset="189.4531">20789 5551 16879,'-20'41'1218,"0"-22"671,1 1 354,-1 0-866,20 0-192,-20 0-897,20-1-128,0 1-704,0-20-673,0 20-897,20-20-1217,-20 0-5670</inkml:trace>
  <inkml:trace contextRef="#ctx0" brushRef="#br0" timeOffset="1191.4062">20452 5035 6950,'-20'0'641,"0"-20"2722,0 0-1377,1 20-417,-1 0-31,-20 0-641,0 0-289,20 0-31,-20 20-1,1-20-127,-1 20 191,1-20-351,-1 19 31,0 2-224,0 19 384,0-20-191,1-1-1,-1 21-32,1-20 64,19 19 193,-19-19-353,18 20 64,21 0-64,-20-20-63,20 20-33,0-21 0,0 21-32,0-1 0,20-19 0,-20 20 32,21 0-288,-21 0 480,19 0-256,-19-1-32,20-19 64,0 19 32,0-19-32,19 20 0,1-19 32,-1-2 0,1 1-32,0-20 64,0 20-64,0 0 96,19-20-32,-20 0 129,21 0-193,0 0 160,19 0-96,-20 0 32,1 0 0,0-20 0,0 0-32,-1 0 1,0 1 95,2-2-192,-2-19 32,-20 20 224,21-19-352,-21-1 288,1 1-352,0-1 320,-20 1-192,20-2 0,-40 1 128,20 1 32,-20-1-64,0 21 64,-20-21-192,0 1 321,0-2-129,-19 21-32,-2-19 0,1 19-32,-39 0-32,0 0-64,-1 0 64,-19 1-256,20-1 512,-1 20-288,1 0 0,20-20-224,19 20 96,20 0-1314,-20 20-2017,20-20-5061</inkml:trace>
  <inkml:trace contextRef="#ctx0" brushRef="#br0" timeOffset="3251.9531">19797 10058 16143,'0'21'672,"-20"-21"610,20 0-161,0 0-449,20 0 353,0 0-352,0 0-129,19-21-255,1 1-193,-1 0-32,1 1 128,0-1-320,0-20 128,0 1-288,-1 19-129,1-39-63,-1 18 31,-19 21 193,0-19 192,1 19 224,-21 20-224,0-20 577,-21 40-97,1 0-96,-20-1 33,21 21 127,-21 20-31,1-20 159,-1 19 65,20 1-225,0-1-256,0-18 33,20-2-321,0-19 96,20-20 0,20 0 192,-20-20-481,19 0 129,1-19-256,-1-2 64,21 2-225,-20-21-288,0 1-224,-1 19 256,1-20 257,-20 20 352,-1 1 224,1 39 32,-20 0 608,0 0 481,0 20-576,-20-1 127,-19 21 129,19 20 96,-19 0 64,-1 19-384,1-20-65,18-18-352,1 18-160,20-39-32,0 0-705,20-20-608,20 19-673,-20-38-1377,20 19-4100</inkml:trace>
  <inkml:trace contextRef="#ctx0" brushRef="#br0" timeOffset="3665.039">20511 10099 14445,'-20'0'1217,"20"0"641,20-20-64,-20 20-737,20 0-32,20-21-385,-20 21-159,20 0 63,-20 0-351,-20 0 63,19 21-224,-19-1 320,0-1-64,-19 1-63,-1 20 191,0-21-160,-20 1-256,0 0 32,0 0 0,1-1 32,-1 21-32,20-40 32,1 21-64,19-21-128,19 0 128,1 0 225,20 0-65,-1-21-160,1 21 64,0 0-128,0 0-225,-20 0-1024,0 0-673,-20-20-1345,0 20-6919</inkml:trace>
  <inkml:trace contextRef="#ctx0" brushRef="#br0" timeOffset="4857.4218">20392 9423 6630,'-19'0'769,"-1"0"1985,-20-20-736,21 20-256,-2 0-257,1 0-416,-20 0-32,21 0-224,-21 0-32,1 20-289,-1-20 129,0 20-225,0-20-31,0 20-1,-19-1-96,19 1-96,1 0 65,-1 1-161,0 18 96,0-19-64,20 20 192,-19-1-352,19 1 128,0-21 32,0 21-95,1 1 31,-1-2-32,20 1 32,-20-1 0,20 1 32,-20-1 32,20-19-128,0 21 160,0-2-256,0-19 224,20 20-64,0-21 32,0 1 32,-1 0-32,1 19 65,0-19-129,20 0 192,-21 1-224,1-1 96,0-1-192,0 1 96,20 0 128,-20 0-128,20-20 32,-21 19 0,21-19 32,-1 20-32,1-20-32,0 20 64,0-20-32,-20 0-32,20 20 96,-1-20-192,-19 0 192,19 0-128,-19 0 160,20 0-288,0-20 320,-20 20-192,20-20 64,-1 0 0,1 20-64,-1-19 0,1-1 64,-19 0-96,18 20 128,-19-20-64,20 1 0,-21-1 193,1-1-289,20 1 224,-21 0-224,1 1 224,20-1-192,-19-20 0,-2 21 96,-19-1-96,20 0 96,0-19-64,-20 19 32,0-21 0,20 21-33,-20 1 66,0-21 63,19 20-225,-19 0 65,0-19 161,0 19-162,20 0 65,-20 1 32,0-2-32,-20 1 33,20 0-33,0 0 32,-19-19 128,-1 19-352,0 0 224,0-19-32,1 19 32,-2-20 0,1 21 0,-20-2 64,1 1 0,-1 0 64,1 20-96,-1-19-32,1-1-32,-22 20 0,22-20-160,-1 20-449,-19 0-1184,19 0-1731,-20 0-8679</inkml:trace>
  <inkml:trace contextRef="#ctx0" brushRef="#br0" timeOffset="8159.1796">4549 5551 6374,'0'-40'2306,"0"40"1249,0-19-320,0-1-769,0 20-512,0 0-160,0 0-673,-20 20-705,20-1 161,-20 21-289,0 1 609,1 18-641,-2 0-224,1-19 353,0 19-289,0-19 0,20-19-32,-19-2 32,19-19 96,0 0 97,0-19-33,19-2-64,1-19-256,0 1 64,0-21-64,1-19-128,18-1-65,-19 21-31,19-20 160,-19 19 32,20 20-160,-20 20 608,-20 0-416,19 20 192,-19 20 96,20 21 1,-20-2-65,0 1 64,0 39 0,0-20-96,0 1-96,0 20 64,0-21-128,-20-20 128,20 1-512,0 1-289,0-22-95,0-19-674,0 20-640,0-20-448,0 0-1410</inkml:trace>
  <inkml:trace contextRef="#ctx0" brushRef="#br0" timeOffset="8326.1718">4489 5730 16719,'0'0'609,"0"0"864,0-20-608,20 20 448,0 0-832,0 0-193,19 0-128,-19 0-64,20 0-608,-21 0-769,1 0-353,0 0-2466</inkml:trace>
  <inkml:trace contextRef="#ctx0" brushRef="#br0" timeOffset="8666.9922">5065 5234 13580,'0'-40'1858,"0"40"544,0 0-672,0 0-96,0 0-481,0 0-641,0 40 417,0-21-449,0 41 513,0 0-448,0-1-225,-20 20-128,0-19 33,1 20-257,-2-40 96,21 19 0,-20-20-224,20-19-129,0 0-447,0 0-610,0-20-896,20 21-576,-20-21-2980</inkml:trace>
  <inkml:trace contextRef="#ctx0" brushRef="#br0" timeOffset="8848.6328">5223 5631 17008,'0'40'512,"-20"-1"1058,20-19-129,0 0-32,0 19-448,0-19-929,0 0 32,20-20-640,0 0-866,21 0-1024,-22-20-3396</inkml:trace>
  <inkml:trace contextRef="#ctx0" brushRef="#br0" timeOffset="8993.164">5422 5432 16815,'-20'0'609,"0"0"416,1 0-545,19 20-512,0-20-352,-20 20-1474,20 0-4516</inkml:trace>
  <inkml:trace contextRef="#ctx0" brushRef="#br0" timeOffset="9298.8277">5621 5592 6918,'0'-41'7495,"0"41"-5317,-20-20 96,0 20-832,0 0-161,1 20 32,-1 0-640,-1 1 160,1-2-353,0 21-96,1 0 65,-1-21-353,20 21 320,0-20-544,0 19 449,0-19-418,20-20-383,-1 0-289,21 0-608,1 0-577,-2-20-897,1 0-2466</inkml:trace>
  <inkml:trace contextRef="#ctx0" brushRef="#br0" timeOffset="9691.4057">5759 5671 10954,'-20'20'3779,"20"-20"-1697,0 19-768,0-19-546,20 0 193,-20 0 0,41 0-416,-21-19-225,19 19-160,-19-20-64,19 20-64,-19-20 96,0 0-96,0 20 65,-1-20-226,-19 20 418,0-19-161,0 19 0,0 0 0,-19-21-256,-1 21 96,0 0 0,-19 0 0,19 21 96,-20-21 128,21 19 385,-1 1 287,-1-20-287,21 20 128,0 20-481,0-21 160,0 1 1,21 20-417,-1-21 256,-1 1-288,21-20-545,-1 0-960,21 0-225,-21-20-1569,22 1-4453</inkml:trace>
  <inkml:trace contextRef="#ctx0" brushRef="#br0" timeOffset="11172.8506">5343 4956 10698,'-20'0'224,"20"-20"2338,-20 20-1633,1 0 448,-22-20-255,21 20-418,-19 0-255,19 0-1,-20 0 0,1 0 1,-1 0-97,-20 0-31,20 20-65,-19-20-64,0 20-192,-1-20-32,0 19 128,1 1 0,-1 0 0,1 0-96,0-1 192,18 2 97,-18-1-289,-1 0 192,1 0-96,-1 19-352,20 1 480,-19-20-64,19 19-288,1 22 128,-1-22 64,-1 1 128,2-1-320,19 1 128,0-1 96,1 1-96,19 0-96,-20 0 96,20 0 0,0-1-32,0 20 32,0-19 96,0 1-192,0-2 256,20 1-192,-20-1-96,19-19 160,1 19 32,-20 1 0,20-20 0,19 20 64,-18-20 0,-1 0 129,20 0-65,-1 0 32,1-1 64,-1 1 33,21-20 255,0 20-384,-1-20 33,1 20 95,-1-20-256,1 0 96,0 0 32,-1 19 97,0-19-193,1 0 64,0-19 0,-1 19-64,20 0-32,-19-20 32,0 20-32,-1-20 0,1 0-64,-1 20 193,2-19-290,18 19 97,-20-20 32,0 20 129,-18-20-193,18 20 32,-19-20 64,19 0-96,-19 20 192,19-19-224,-18 19 96,-2-21 32,20 1-64,-19 0 64,-1 0-32,22 1-32,-22-1 0,1 0 128,0-19-224,-1 19 160,1 0-64,-1-19 64,2 18-32,-21-19 96,19 1-160,-19 19 64,0-20-32,-1 21 64,1-21 32,-20 20 0,20-19-32,-20 18-192,0 1 385,0-20-161,0 21-32,-20-21-32,20 20-32,-20-19 64,20-1 96,-19 21-256,-1-22-32,0 1 416,-19 21-256,19-21 0,-21 20 0,2 0 32,-1-19 0,1 19-288,-21 0 448,21-1-160,-22-18-64,-18 19-448,0 0 1153,-21 1-737,1-1 0,0 20 192,19 0-256,-19 0 32,20 20-321,-1-1-800,21 1-1602,-1 20-4227</inkml:trace>
  <inkml:trace contextRef="#ctx0" brushRef="#br0" timeOffset="12340.8202">4151 10138 7783,'-20'-39'2626,"20"19"1186,-19 20-673,19-21-705,0 21-320,0 0-608,0 0-738,0 21-95,0-1 96,19 19-161,-19 1-351,0 19 127,0-20-224,0 1 0,20 1-192,-20-2 0,20-19-192,-20 0-256,0-1-449,0-19-321,20 0-351,-20 0-321,0-19-320,0-1-3459</inkml:trace>
  <inkml:trace contextRef="#ctx0" brushRef="#br0" timeOffset="12762.6952">4131 10058 1665,'0'-40'13357,"0"21"-12524,20-1 1184,0 0-671,0 20 127,20-20-416,-20 20-192,39-20-289,-19 20-191,-1 20-97,1-20-128,-20 20 0,1 0-64,-21 19 129,0-19-129,0 0-192,-21 21-32,-19-22 31,20 1 33,1 0-64,-1-20 64,0 0 96,20 0 96,0 0-512,0 0 32,20 20 288,0-20 32,19 0 64,1 0 32,20 19-224,-40 1 288,19 0 128,-19 0-256,-20 19 160,0-19 385,0 1-33,-20 18 257,-19-19 0,-20 0-33,-2 0-480,2-1 1,19 1 31,1-20-224,-1 0 32,40 0-448,-20 0-513,40-20-961,0 20-1345,0-19-2370</inkml:trace>
  <inkml:trace contextRef="#ctx0" brushRef="#br0" timeOffset="13075.1952">4707 10436 18705,'0'-40'-64,"0"1"1345,20 19-31,1-21-225,18 2-97,-19 19-479,19 0-225,-19 20-128,0 0 192,0 0-95,-1 20-33,1 0 192,-20 19-64,0-19 129,-20 21-65,1-22 129,-21 1-33,1 0-224,-1-20 64,1 0-384,-2 0-96,21 0-545,0-20-480,20 20-1089,0-20-1409,20-19-5734</inkml:trace>
  <inkml:trace contextRef="#ctx0" brushRef="#br0" timeOffset="13503.906">5243 9821 19634,'0'-21'416,"0"21"481,0 21 96,0-2 385,0 21-289,0-1-161,0 21-223,-20-1-288,20 2-97,0-2-224,-20 0-32,20-19 64,0-21-32,0 1 32,0-20 65,0 0 31,0-20-64,20 1-320,0-21 224,1 20-513,18-19 97,1 19 96,-1 0 64,1 20 96,-1 0-1,-19 20 97,0 0 0,1 0 97,-21 19-1,-21-19 160,1 19 64,0-19 257,-39 0-225,0 1-96,0-1-160,-22-1 65,22-19-418,19 0-479,1 0-546,-1-19-1696,40-1-3717</inkml:trace>
  <inkml:trace contextRef="#ctx0" brushRef="#br0" timeOffset="14876.9528">5184 9502 4868,'0'-20'4420,"-20"20"-2882,20 0 800,-20-19-320,0 19-545,-19 0-288,19 0-448,0-20 0,-19 20-65,-2 0-63,1 0 64,1 0-289,-20 0-32,19 0-31,-20 0-193,20 20-32,-19-20 64,19 19-224,-19 1 192,19-20-160,-20 20 32,1-20 32,-1 21-32,1-2 0,19 1 128,-20 0-32,21 0-32,-1 0 32,-19 19-32,19-19 1,-1 0-33,22 19 0,-21-19 0,20 21 0,-19-22 32,19 21 32,0-20 128,1 19-192,19 1 32,-20-20 0,20 19 32,0 2-64,0-21-32,0 19 32,0 1 0,20-21-64,-20 21 64,19-1 32,1-19-64,-20 21-32,20-2 64,0-19-32,-1 20-32,1-1 64,20-19 0,-21 0-32,2 19 129,-1-19-226,20 0 194,-1 1-33,-19-1 96,20-1-32,-1-19-32,21 20 0,-20-20 160,19 20-160,1-20 193,-1 0-33,1 0 128,-20 0-352,19 0 161,1 0 63,-1 0-224,1 0 224,0-20-224,-1 20 64,0-20 32,2 20-32,-2-19-32,0 19 33,1-20-1,-21-1-96,22 21 64,-2-20-32,0 20 0,0-20 32,-19 1-64,1 19 32,18-20 64,-19 0-32,-1 0-64,1-19 64,-1 19 0,2 0 0,-2-19 0,1 19-32,-1-21-32,-19 2 96,20 19-96,-21-20 160,1 1-224,-20 19 161,20-19-1,-20 19 0,0-21 128,0 2-256,0-1 32,0 0-32,-20 1 160,20-1-320,0 0 352,-20 20-256,20-20 160,-19 1 0,-1 19 32,0-19 0,-19 19 0,-1 0-96,1 0 192,-22-19-288,2 18 96,0 1 32,-21 0 0,20-19 0,-19 39-96,20-20 32,-20 20 32,18 0-800,2 0-706,-1 20-1409,-19 19-3555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43:22.680"/>
    </inkml:context>
    <inkml:brush xml:id="br0">
      <inkml:brushProperty name="width" value="0.05292" units="cm"/>
      <inkml:brushProperty name="height" value="0.05292" units="cm"/>
      <inkml:brushProperty name="color" value="#FF0000"/>
    </inkml:brush>
  </inkml:definitions>
  <inkml:trace contextRef="#ctx0" brushRef="#br0">19722 5679 7527,'0'0'1345,"0"0"-512,0 0-417,0 0 193,0 0 31,0 0-95,0 0-193,0 0 193,0 0 287,0 0-159,0 0-96,0 0 31,0 0-63,0 0-97,0 0-64,0 0-31,0 0-33,-19 0-64,19 0-31,0 0 63,0 0-384,0 0 288,0 0 128,-19 0-224,19 0 225,0 0-353,-22 0-32,22 0 512,0 0-384,0 0 545,0 0-738,-19 0 546,19 0-129,0 0-224,0 0 96,0 0-32,0 0 65,0 0-450,-20 0 514,20 0-417,0 0 416,0 0-32,-19 0-352,19 0 0,0 0 416,-21 21-384,1-21 384,1 0-416,19 0 544,-41 0-704,22 20 673,-20-20-482,18 0 129,-18 19-224,-2-19 449,3 21-97,-3-21-320,2 19 160,-21-19-193,21 20 193,-21-20 353,0 20-481,2-20-33,-2 20 322,-19 1-129,18-21 96,1 19-288,-19 0 320,21-19-320,-22 20 31,20 0 97,-19 1 385,19-21-417,2 20-32,-22-2 224,20 3-224,-19-21-97,18 20 193,-18-1 0,0 2 353,19-1-353,1-2-128,-20 3 128,19-1-225,0-20 546,2 20-289,17 0-64,-19-2-96,2 3 256,-2-1-288,0 0 160,-1 1 128,3-2-288,-2 1 224,-19-1-289,19 1 578,2 0-353,-2-20-64,19 21 96,-17-2-192,-2 1 256,19-1-224,-17 1-33,17 1 514,2-1-353,-21-1-192,20-19 192,1 20 160,-2-1-320,2 2 160,1-1 0,-3-20-193,2 20 482,-2-1-385,3-19 96,-3 20 0,22 0 0,-22-20 0,2 20 128,-2-20-449,22 20 514,-20 0-1,-1-20-577,20 19 578,-20-19-386,1 20 546,-2 0-417,2-20 96,20 20-160,-22-20 288,2 20-160,20 0-128,-22-20 128,22 19-64,-22-19 256,3 21-352,18-2 320,-20-19-288,20 21 96,-21-2 32,22-19-32,-20 20 32,-1-1-225,20 2 482,-20-21-289,1 20 32,19 0-33,-1-20 1,2 19 32,-1-19 0,1 20 65,-2-20-65,1 0-33,20 0 33,0 20 65,0-20-130,0 0 226,0 0-257,0 0 192,0 0-257,0 0 290,0 0-193,0 0-33,0 0-159,0 0-64,0 0-673,0 0-1858,0 20-5124</inkml:trace>
  <inkml:trace contextRef="#ctx0" brushRef="#br0" timeOffset="1501.0859">16804 5441 12075,'0'-18'160,"0"18"769,0 0 769,0 0-1346,0 18 577,0 23-64,0-2-289,0 0-95,0 21-129,-20-1-256,20 1-288,0-20 576,0 0-352,0 1-160,0-22 32,0-19-320,0 19-545,0-19-513,20 0 321,-20-19 0,0 19-865,21-40-800</inkml:trace>
  <inkml:trace contextRef="#ctx0" brushRef="#br0" timeOffset="1762.1008">17102 5423 10409,'20'-21'193,"-20"21"928,0 21 256,-20-3 545,1 2-577,-22 20-768,2 1-1,-1-2 193,-20 0-161,21 0-223,19-19 448,1 1-481,-2-1-256,21-1-288,21-19 320,-2 0-160,20 0 256,2 0-128,17 0 192,-17 0-223,19 0-33,-21 21-449,1-21 65,-20 0-1122,-1 19 161,0 1-1666,3-20-2530</inkml:trace>
  <inkml:trace contextRef="#ctx0" brushRef="#br0" timeOffset="1959.1121">17300 5679 12427,'0'0'897,"0"0"993,-20 21 32,20 18-481,-19-18-288,19 18-416,0-19-353,-19 21-544,19-22 512,0 0-1056,0 21-1378,0-19-3459</inkml:trace>
  <inkml:trace contextRef="#ctx0" brushRef="#br0" timeOffset="3700.2117">19404 9911 7783,'0'0'1441,"0"0"-384,0 0 32,0 0-96,0 0-160,0 0-224,0 0-97,-19 0-96,19 0-223,0 0-1,0 0 128,-19 0-32,19 0 33,0 0-65,-22 0-32,3 0 0,19-20 65,-19 20-65,-1 0-64,-1 0 32,2 0 32,-1-20 1,1 20 31,-3 0-32,-16-20-64,18 20-64,-20-21 0,1 21 385,-2-19-449,-17 19 32,17-19 128,-19 19-160,22-20-32,-23 0-96,1 0 128,2 20 0,-2-21 0,0 3 0,0-3 96,2 1-160,-2 1 160,0-22 1,2 23-194,-3-3-31,-18 1 160,19-1-96,-20 2 0,1 1 64,19-3-32,2 1 0,-22-21 32,20 22 129,0 1-322,-19-3 161,21 1-192,-2 0 577,-20-20-674,20 20 578,-19 1-418,18-1 258,-18-1-322,0 1 225,20-19-32,-1 20 32,0-2-32,-19 1 161,21 0-193,-2 1 32,0-1-96,-1 0 96,3 0 0,-2 0 32,0 0-32,21-19-32,-21 19 192,0 0-288,2 0 192,17 0-96,-19 1 32,2-2 0,18 2 0,-21-2 0,23 2-32,-3-1 192,2 1-160,-21 19 0,21-21 0,-1 1 0,1 0 0,18 1-96,-18 19 64,0-20 32,18 0 0,-18 0 96,20 20-192,-3-20 128,-16 20-32,18-20 0,-1 1-32,2 19 128,-20 0-160,17-20 128,3 20-96,0-20 0,-1 20 128,-1-20-192,2 20 96,-1 0 0,1-20 0,19 20 0,-21 0 192,21 0-288,-20-20 192,1 20 0,19 0 0,-20 0 32,20 0-96,0 0-64,0 0 32,0 0 64,0 0-576,0 0-705,0 0-930,0 0-3522</inkml:trace>
  <inkml:trace contextRef="#ctx0" brushRef="#br0" timeOffset="4366.2496">16765 9414 9192,'0'-21'1249,"0"21"-224,0 0 705,0 0-833,0 0 608,0 21-416,0-1-224,0 0-96,0 19-97,0 1-319,-19-20-257,19 19 96,-22-19-160,22 1 96,0-2-288,0 1-481,0 1-672,0-21-929,0 0-993,0 0-1121</inkml:trace>
  <inkml:trace contextRef="#ctx0" brushRef="#br0" timeOffset="4629.2648">17102 9374 10794,'0'0'736,"0"0"514,-19 19 447,-3-19-223,-16 41-1,-22-21-640,21 19-193,-21-20 289,21 22-256,-2-20 192,3-3-545,16 2 0,22-20-256,0 21 97,0-21-193,22 0 256,-3 19-224,20-19-32,1 20-801,19-20-32,-19 0-929,20 21-864,-40-21-2211</inkml:trace>
  <inkml:trace contextRef="#ctx0" brushRef="#br0" timeOffset="5039.2882">17122 9732 9064,'40'-21'1377,"-40"21"673,20 0 385,-1 0-1026,0 0-224,-19 0-512,22 0-449,-22 21 128,19-1-95,-19 0 31,0 0-96,0-1 64,-19 0-288,19 2 128,-22-1 0,-16 0 32,18-20 65,-20 20-289,1-1 192,-2 2 96,2-2-64,18-19 609,2 20-481,19-20-192,19 0 256,22 21 385,-3-21-289,23 0-191,-1 0-97,0 20 32,-2-20-32,-17 0-352,-3 18-353,-16-18-544,-3 21-1153,-19-21-3203</inkml:trace>
  <inkml:trace contextRef="#ctx0" brushRef="#br0" timeOffset="7629.4364">6502 5700 6886,'-20'0'1441,"20"-21"-159,0 21-1,0 0-416,-19 0-225,19 0-223,0 0-97,0 0-288,19 0 224,-19 0 129,20 0-65,-1 0 32,2 0 161,-1 0-225,19 21 128,1-21-95,-1 0-1,2 0 0,-3 20-31,3-20-129,17 0 32,-17 0-64,-2 19 64,1-19-64,21 0-32,-23 21 0,3-21 1,17 19-1,-17-19-64,19 20 32,-21-20 96,21 20-416,-21-20 320,1 20 288,20 1-608,-21-21 672,21 19-352,-21 0-128,21-19-128,-21 20 576,1 0-512,20 1-32,-21-21 448,2 20-192,-2-2-63,21 3-162,-21-1-63,21-20 545,-20 19-706,18 2 577,-17-21-384,-2 20 513,21-2-706,-21 3 610,1-21-257,20 20 128,-21 0-449,2 0 674,-2-2-321,21-18-64,-21 21 96,21-1-160,-20 0 128,-1-20 96,2 21-416,-2-2 576,1 1-288,-1-20-96,21 19-64,-21 1 512,2 0-288,-3-20-416,3 21 384,-2-2 256,1 1-320,-20-20 32,19 19-192,1 1 384,-20-20-384,20 21 576,-1-1-544,-20-20 0,22 19 448,-2 1-352,-18-20-32,18 19 512,0-19-416,-18 21-288,18-1 640,-20-20-320,22 20-160,-22-20 128,22 19 0,-22-19-160,20 20 512,-18 0-448,-1-20 96,19 20 32,-18-20 161,-2 20-290,20-20-31,-18 0 385,-1 20-193,-1-20-64,22 19 32,-22-19 128,1 0-288,-1 20-64,-19-20 192,21 20 224,-1-20-224,-1 20 192,0-20-352,3 0 352,-3 20-352,-19-20 160,19 20 32,20-20-64,-17 0 128,-3 19 0,0-19-416,-19 21 704,20-21-544,1 0 320,-2 19-160,-19-19 32,0 0 0,20 0-192,-20 21 320,19-21-320,-19 0 160,0 0-160,21 19 160,-21-19 416,20 0-576,-20 0 160,0 0-160,19 0 384,-19 0-192,0 0-544,0 0-385,0 0-1409,0 0-3620</inkml:trace>
  <inkml:trace contextRef="#ctx0" brushRef="#br0" timeOffset="8310.4754">8130 5263 9865,'19'-21'448,"-19"21"1762,0 0-1441,0 0 256,0 21 609,0-1-738,0 20-31,0-2-352,0 24-129,0-24-128,-19 22-224,19-21-224,0 2 224,0-1 0,0-22 289,0 2-1090,0 1 352,0-21-864,0 0-192,19 0-65,2-21-960,-1 1-1217</inkml:trace>
  <inkml:trace contextRef="#ctx0" brushRef="#br0" timeOffset="8571.4903">8447 5242 10025,'0'-19'705,"0"19"1216,-19 19-1120,-2 2 64,1-1 544,-18 20-576,-3-2-320,2 3-1,-2-2-31,3 2-161,18-22 641,-1 1-641,2 1-160,19-3-96,0 3-352,19-21 480,22 20 0,-3-20-95,3 19-33,-2-19 192,2 21-288,17-21-224,-18 18-769,-20-18-225,20 20-1312,-20-20-2211</inkml:trace>
  <inkml:trace contextRef="#ctx0" brushRef="#br0" timeOffset="9040.517">8626 5700 8456,'0'-21'1185,"0"21"1697,0 0-1600,0 21 255,-20-21-192,20 39-416,-19-18-96,-2 18 32,1 1-577,1-19 96,19 17-191,-20-18 319,20-20-416,0 20-32,0-20-32,0-20 385,0 20-289,0-20-128,20 1-32,-1 0 288,-19-22-512,20 1 224,20 21 256,-20-21-480,20-1-289,-20 21 481,-1 2 160,1-3-192,1 21 64,-21 21-192,0-3 320,0 2 96,0 21 225,0-1-449,0-1 352,0 1-416,-21-19 96,21 17 0,0-18 192,0-20-384,0 20-513,0-20-928,0 0-321,0 0-1121,0 0-1217</inkml:trace>
  <inkml:trace contextRef="#ctx0" brushRef="#br0" timeOffset="9204.5265">8606 5819 10537,'-19'0'2050,"19"0"769,0 0-1666,19 0 224,1 0-448,-1 20-320,2-20-801,18 0 512,2 0-512,-2 21-1986,-20-21-4452</inkml:trace>
  <inkml:trace contextRef="#ctx0" brushRef="#br0" timeOffset="11408.6526">5986 9990 7078,'0'0'1698,"0"0"-641,0-20-353,0 20-31,20 0 384,-20 0-96,19 0-64,2-19-128,-1 19-225,18-21 33,-16 21-161,17-19-128,-1-1-31,22 0 95,-19 20 0,17-20-63,2-1-33,-19 2-64,17 0 0,2-21-96,20 20 96,-20-1-160,0 3 161,17-23 63,-17 22-320,20-2 288,-1-17-224,1 17 64,-1-20 128,1 22-224,-1 1 96,1-23 0,-1 21 32,20-1-96,-20 2 64,1 1 65,-20-3-97,19 1-96,1 0 256,-20-1-545,19 2 417,1-1 65,-22 1 31,2-1-96,0-1-192,-2 1 320,22 1-352,-20 19 192,0-20-32,19 1 192,-19-2-352,-2 1 192,22 0-32,-20 20 32,19-19 0,-18-1-32,18 0 0,0 0 192,-20 0-384,1 0 352,0 20-224,0-19-32,19-1 96,-21 0 96,2 0-96,20 20-32,-20-20 64,-2 0 96,2 20-160,20-19 64,-20-2-32,0 21 64,-2-19-32,-17 19-64,19-21 32,-22 21 32,1-19 64,-17 19-224,-3 0 96,0 0 64,1 0 128,1 0-320,-2-20 160,-19 20 0,0 0-32,20 0 64,-20 0 96,0 0-256,19 0 256,-19 0-224,0 0 256,21 0-192,-21 0-96,20 0 160,-20 0-32,0 0-32,19 0 32,-19 0 0,0 0 0,0 0 0,0 0 160,20 0-352,-20 0 192,0 0 32,0 0-64,0 0 0,0 0-64,0 0-160,0 0 96,0 0 32,0 0-65,21 0-383,-21 0-1666,19 0-4549</inkml:trace>
  <inkml:trace contextRef="#ctx0" brushRef="#br0" timeOffset="12142.6946">8228 9434 11466,'0'-41'865,"0"22"512,0 1 994,0 18-1026,22 0-352,-22 18-288,0 1-225,0 2-96,0 19-31,0-1 191,0 21-287,0-21-129,0 21 96,0-19-160,0-2-64,0-19-64,0 0-64,0-20-449,0 0-288,19 0-224,-19 0-160,20-20-513,-1 0-608,0-19-833,3-2-1409</inkml:trace>
  <inkml:trace contextRef="#ctx0" brushRef="#br0" timeOffset="12380.7082">8527 9356 9993,'19'-21'1377,"-19"21"801,0 0-512,-19 21-385,-1-3-384,-20 1-224,20 22-65,-20 0 97,1-4-65,-2-16-95,22-1 128,0 1-257,19-3-224,0-18-64,0 0-64,19 20 161,0-20-225,22 0 192,-2-20-320,1 20 32,-1 0-161,2 0-640,-22 20-512,22-20-449,-22 21-1313,1-21-3010</inkml:trace>
  <inkml:trace contextRef="#ctx0" brushRef="#br0" timeOffset="12671.7248">8725 9672 10281,'0'0'961,"0"21"801,0-21 288,0 18-385,-20 23-95,20-1-417,-19-2-577,-1-17-127,20 19-65,0-1-480,0-18 64,0-2-32,0 1-897,0-20-640,0 0-1282,0 0-1697</inkml:trace>
  <inkml:trace contextRef="#ctx0" brushRef="#br0" timeOffset="13118.7504">8705 9633 10537,'0'-21'929,"0"1"1153,20 20 289,1 0-802,-2 0-160,1 0-544,20 0-160,-20 0-289,18 0 129,-16 0-481,-3 20 96,-19 1-96,20-21 0,-20 19 64,0 1 128,-20 1-191,1-3-1,-3-18-128,-16 21-1,18-21 65,-1 20 65,21-20-162,0 0 33,0 0-64,0 0 160,21 0-224,-1 0 160,-1 0 32,0 0 96,3 20-96,-3 0-96,1-1 256,-20 0-224,0 2 192,0-1 64,0 0 193,-20 0-33,1-1 225,-3-19-65,3 21 97,0-21-257,-22 0-224,22 0-192,-1 0 0,-20 19-1217,20-19-737,1 20-2915</inkml:trace>
  <inkml:trace contextRef="#ctx0" brushRef="#br0" timeOffset="14881.8512">3862 6215 8872,'0'21'2722,"0"-21"-3202,0 0 96,0 0-1154,0 0-864</inkml:trace>
  <inkml:trace contextRef="#ctx0" brushRef="#br0" timeOffset="14998.8577">3822 6355 7463,'-20'20'-929,"20"-20"865</inkml:trace>
  <inkml:trace contextRef="#ctx0" brushRef="#br0" timeOffset="15142.8662">3742 6535 7463,'-19'19'-64,"-1"1"192,20-20-256,0 0 128,0 0-193</inkml:trace>
  <inkml:trace contextRef="#ctx0" brushRef="#br0" timeOffset="15272.8736">3684 6733 8456,'-21'40'-97,"1"-40"194,20 19 31,0-19-128,0 0 64,0 20-1281</inkml:trace>
  <inkml:trace contextRef="#ctx0" brushRef="#br0" timeOffset="15409.8814">3643 6951 7751,'-19'21'288,"19"-2"-64,-19-19 97,19 0-225,0 20 0,0-20-128,0 19-1089</inkml:trace>
  <inkml:trace contextRef="#ctx0" brushRef="#br0" timeOffset="15539.8888">3605 7170 7751,'0'40'96,"-22"-40"480,22 19-127,0-19 480,0 0-417,0 20-448,0-20-512,0 0-1442</inkml:trace>
  <inkml:trace contextRef="#ctx0" brushRef="#br0" timeOffset="15671.8964">3605 7428 8872,'-22'20'192,"22"0"705,-19-20-449,19 0 129,0 20-449,0-20-384,0 0-1378</inkml:trace>
  <inkml:trace contextRef="#ctx0" brushRef="#br0" timeOffset="15805.9041">3605 7627 8295,'-22'39'1121,"3"-19"-320,19-20 96,0 0-320,0 20 159,0-20-672,0 20-160,19-20-1121,-19 20-1089</inkml:trace>
  <inkml:trace contextRef="#ctx0" brushRef="#br0" timeOffset="15928.9111">3583 7905 6854,'-19'39'2402,"19"-19"-1088,0-20-482,0 20-479,0-20-353,0 20-96,0-20-1186,19 20-1793</inkml:trace>
  <inkml:trace contextRef="#ctx0" brushRef="#br0" timeOffset="16043.9177">3583 8223 6726,'-19'39'640,"19"-39"321,0 20-608,0 0 223,0-20-544,0 0-736</inkml:trace>
  <inkml:trace contextRef="#ctx0" brushRef="#br0" timeOffset="16187.9258">3624 8461 6438,'-19'39'2850,"19"-19"-2754,0 0 641,0 0-609,0-20-64,0 0-352,0 20-1986</inkml:trace>
  <inkml:trace contextRef="#ctx0" brushRef="#br0" timeOffset="16325.9338">3663 8779 9993,'0'19'-64,"0"1"640,0-20-319,0 20-65,0-20-192,0 0-641,21 20-1921</inkml:trace>
  <inkml:trace contextRef="#ctx0" brushRef="#br0" timeOffset="16465.9418">3723 8957 7751,'0'40'384,"-20"-20"1922,20-1-1345,0 1-96,0 0-416,20-20-417,-20 21-289,0-21-864,19 0-1281</inkml:trace>
  <inkml:trace contextRef="#ctx0" brushRef="#br0" timeOffset="16553.9469">3763 9196 6277,'0'39'2307,"0"-39"-1314,0 20-801,0-1-256,0-19-1602</inkml:trace>
  <inkml:trace contextRef="#ctx0" brushRef="#br0" timeOffset="16709.9558">3822 9434 6982,'0'0'1666,"0"20"-385,21-20-961,-21 21-352,0-21-384,0 18-1634</inkml:trace>
  <inkml:trace contextRef="#ctx0" brushRef="#br0" timeOffset="16820.9621">3882 9592 12940,'0'20'544,"0"-20"417,0 0-576,0 0-289,19 0-321,-19 0-4355</inkml:trace>
  <inkml:trace contextRef="#ctx0" brushRef="#br0" timeOffset="18474.0567">2273 7726 5765,'0'-20'1153,"0"20"1602,0 0-321,0 0-224,0 0-897,0 0-1024,0 0 447,22 20 225,-22 0-192,0 0-321,0 19 33,19-19-129,-19 20-32,0 0-320,0-21 97,0 21-1,19-20-96,-19 0 32,0 0-96,0 0-225,-19-20-255,19 19-257,0-19-512,19 0-673,-19 0-256,0-19-513,20-1-1921</inkml:trace>
  <inkml:trace contextRef="#ctx0" brushRef="#br0" timeOffset="18771.0737">2572 7646 8295,'19'-19'1218,"-19"-1"831,0 20 450,0 0-1026,-19 20-768,19-1-225,-20 1-63,1 20-33,-22-20 32,22 20-63,-1-21-33,-20 21 161,20-20-1,1 0-64,19 0-63,-21-20-33,21 20-512,0-20 288,21 0 32,-2 19 32,1-19 32,20 20-192,-20-20 225,-1 0-257,22 20-64,-22-20 128,1 20-417,-1-20-736,-19 0-833,19 20-1857</inkml:trace>
  <inkml:trace contextRef="#ctx0" brushRef="#br0" timeOffset="19324.1053">2750 8044 11498,'0'0'705,"0"-20"1569,0 20-608,0 20-577,0-20-673,0 19 65,-19 21 159,19-20 257,0 20-513,-20-1-63,20 1 31,-21-20-384,21 20 224,0-40-288,0 19 192,0-19 96,0 0 1,0 0-1,0-19-128,0-1-288,21 0 128,-21-19-193,20-1-223,-20 0-289,19 0-96,0 0 481,3 1 224,-3-1 128,0 20 32,-19 20 128,20 0 128,-20 0-32,21 0 321,-21 20-225,0 20 288,0-1-255,0 1 31,0 0 32,0 0-256,0 0-224,0-1 257,0-19-322,0 0-703,0-1-514,0-19-1440,0 0-2403</inkml:trace>
  <inkml:trace contextRef="#ctx0" brushRef="#br0" timeOffset="19513.1161">2750 8163 13708,'0'20'33,"0"-20"31,0 0 736,19 0 417,3 0-160,-3 0-736,0 0-161,22 19-128,-22-19-480,20 0-1282,-17 0-1665</inkml:trace>
  <inkml:trace contextRef="#ctx0" brushRef="#br0" timeOffset="19792.1321">3087 8004 12075,'0'0'512,"0"0"513,0 0-160,0 20 929,-19 0-353,19 19-352,0-19-384,-20 20-193,20 0 33,0 0-321,-19-1-224,19-19-96,0 0 192,0-1-512,0-19-513,0 0-961,0 0-961,19 0-1633</inkml:trace>
  <inkml:trace contextRef="#ctx0" brushRef="#br0" timeOffset="20239.1577">3068 8004 12587,'-20'-20'-32,"20"0"929,0 20 513,0 0 255,20-20-256,-1 20-448,22-20-448,-22 20-161,1 0 225,1 0-417,-2 0 32,1 20 32,-20-20-96,19 20 97,-19 0-129,-19 0 192,19 0-224,-20 0 160,1-20-224,-2 19 32,1 1-160,20-20 128,-19 0 0,19 0-96,0 20-320,19-20 256,-19 0 160,20 0 96,20 20-257,-20-20 194,-1 20-33,22 0 0,-22 0 32,-19-1-32,19 2 96,-19-2 192,-19 1 160,0 0-63,-1 0 127,-1-20-31,-18 19-33,20-19-256,-2 0-160,1 0-480,1 0-1570,-1 0-2434</inkml:trace>
  <inkml:trace contextRef="#ctx0" brushRef="#br0" timeOffset="33704.9278">3446 12254 7270,'0'0'1986,"0"0"-192,0 0-385,19 0-160,-19 0-159,0 0-386,0 0 65,0 0 192,0 0 32,0 21-321,0-2 129,0 1-449,0 0 33,-19 20-33,19-20-160,0 19 1,0 1-97,-22 0 0,22-1-64,-19-19-32,19 0 32,0 20-32,0-40-64,0 19-289,0 2-287,0-21-225,0 0-448,0 19-609,0-19-224,0-19-1185</inkml:trace>
  <inkml:trace contextRef="#ctx0" brushRef="#br0" timeOffset="34025.9462">3446 12275 6982,'0'-21'673,"0"21"992,0-19 1634,0 19-1056,19 0-610,-19-21-384,19 21-64,22 0-480,-22 0 0,20-19-193,-17 19-95,16 0-417,-18-20 64,20 20 32,-20 0 64,-1 0-416,-19 0-97,21 0-415,-21 0-225,0 0-353,0 0-704,0 20-768,0-20-1923</inkml:trace>
  <inkml:trace contextRef="#ctx0" brushRef="#br0" timeOffset="34258.9595">3504 12314 8263,'-20'20'2819,"20"-20"-2499,0 0 2307,0 0-737,20 0-353,-20 0-544,21 0-224,18 0-385,-20 0 32,3-20-63,16 20-385,3 0 96,-22-20 96,1 20-320,20 0-225,-20 0-447,-20 0-353,19 0-577,-19 0-640,0 0-1122</inkml:trace>
  <inkml:trace contextRef="#ctx0" brushRef="#br0" timeOffset="34496.9732">3465 12572 11178,'-19'40'-576,"19"-40"1857,0 0 1057,0 0-256,19 0-545,0 0-704,22-20-192,-2 20 31,-20-20-223,22 0-449,-2 0 32,1 20-32,-20-19-224,20 19-353,-20 0-864,-1 0-897,1 0-1474</inkml:trace>
  <inkml:trace contextRef="#ctx0" brushRef="#br0" timeOffset="34842.9929">3922 12354 7815,'0'-40'1377,"0"40"1090,0 0-482,0 0-607,0 0-129,0 20-256,20 0-288,-20 20-129,0-21-320,19 21 161,-19 0-481,0-1 64,19 1 64,-19-20 96,20-20 288,-20 0-127,0 0 319,21-20-448,-21 0 193,20 0-97,-20-19-192,19 19 64,0-20-32,3 1 97,-3 19-257,0 0 96,1-20-32,-20 20-385,21 20-255,-2-19-577,-19 19-577,20 0-1313,-20 0-2658</inkml:trace>
  <inkml:trace contextRef="#ctx0" brushRef="#br0" timeOffset="35289.0185">4298 12374 10121,'0'20'96,"0"-20"2018,0 0-704,20 0-321,-20 0-385,21 0-287,-2 0-65,1 0 32,-1 0-95,22 0-97,-22-20-64,1 0 0,1 20-96,-2-20 64,1 0 64,-20 20-64,19-20 0,-19 1 1,0 19 31,-19-21-64,-1 21 32,1 0 64,-2 0 288,1 0 129,1 0 128,-1 21-193,20-2 1,-21 1 223,21 0-223,-19 20 31,19-20-384,0 19-63,0-19 95,0 20-320,19-20 96,-19-1-449,21 1-192,-1-20-768,-1 0-481,1 0-1697,-20 0-3812</inkml:trace>
  <inkml:trace contextRef="#ctx0" brushRef="#br0" timeOffset="35615.0369">4676 12275 10313,'20'19'481,"-20"1"2305,0 0-351,0 20-738,0-20-928,0-1-577,0 21-96,19-20 32,-19 20-128,0-40 129,0 19 255,0-19 96,0 0-127,0-19-33,0-1 32,0 0-127,0 0-97,0 0 64,0 0-96,19-19-256,-19 19 224,0 20-64,0-20 0,0 0-96,22 20 96,-22 0-192,19 0-513,-19 0-865,19 0-1184,1 0-2948</inkml:trace>
  <inkml:trace contextRef="#ctx0" brushRef="#br0" timeOffset="35817.0487">4953 12294 6053,'20'0'4581,"-20"0"-3108,0 0 1057,21 20-640,-21-20-416,19 20-962,1 0-480,-1 0-64,2 0-545,-1-1-2081,-1 1-2499</inkml:trace>
  <inkml:trace contextRef="#ctx0" brushRef="#br0" timeOffset="36026.0606">5370 12235 13901,'-39'40'1121,"20"-21"1537,-2 1-576,1 20-32,-19 0-448,-1 19-353,-20 1-544,21-1-417,-2 20-192,2-19-128,-1-1-417,1-18-864,20-22-993,19 1-3043</inkml:trace>
  <inkml:trace contextRef="#ctx0" brushRef="#br0" timeOffset="36630.0948">6104 12294 7527,'0'-19'3971,"0"19"-3234,0 0 2050,0 19-833,0 1-225,0 0-287,0 20-642,0-20-287,22 19-33,-22-19-63,39 0-353,-20-20 224,22 0-256,-3-20 64,3 0-32,-2 0 160,2 1-384,-3-21-32,-18 20-160,1-20-545,-2 0-352,-19 21-449,0-2-800,0 21-2563</inkml:trace>
  <inkml:trace contextRef="#ctx0" brushRef="#br0" timeOffset="36967.1144">6701 12195 12011,'-21'19'993,"2"-19"1217,-1 21-64,1-2-448,-2-19-481,1 21-545,20-21-576,0 19 97,0-19 31,0 20-320,0 0 96,0 0 64,20-20 96,1 20-288,-2 0 160,1-1 64,-20 1-32,19 0 224,-19 0 193,0 0 31,-19-20-127,19 20 31,-20-20-384,1 0 128,-2 0-608,1 0-129,20 0-928,-19 0-865,19 0-1987</inkml:trace>
  <inkml:trace contextRef="#ctx0" brushRef="#br0" timeOffset="37378.1375">6721 12394 10634,'19'19'1185,"-19"-19"1345,19 20-1377,3-20-128,-3 0-576,1 0-289,-1 0-32,22 0-64,-22-20-32,0 1 32,1 19 0,20-20 32,-40 0-32,20 0 96,-20 0-64,0 0 33,-20 1-65,20-2 352,-19 2 64,-2 19-95,1 0 191,1 19 33,0 2 32,19-21 255,-22 19-127,3 1-64,19 20 160,-19-20-33,-1 19-191,20 1-545,0 0 0,0-1 32,0-19-224,20 0-192,-1-20-289,0 20-864,22-20-513,-22-20-1025,22 0-3555</inkml:trace>
  <inkml:trace contextRef="#ctx0" brushRef="#br0" timeOffset="37745.1589">7217 12214 11466,'0'40'1185,"0"-19"994,0-2 31,0 1-641,0-20-192,0 20-448,0 20-672,0-20-65,0 19-32,0-19 32,19 0-288,-19 0 128,0-20-32,0 20 64,0-20-96,20-20 128,-20 20-320,0-20 224,0 0 32,0 20-64,-20-20 96,20 0 96,0 1-192,0-1 192,0 0 129,0 20-1,0-20 96,20 0-352,-20 0 0,21 20 32,-2-19 32,1 19-384,-1-21-192,2 21-1090,-1 0-1665,-1-19-6342</inkml:trace>
  <inkml:trace contextRef="#ctx0" brushRef="#br0" timeOffset="38403.1965">8349 12493 9737,'-22'-20'1857,"3"20"-159,19-20 929,-19 20-1314,19-20-160,0 0-384,0 1-417,19-1 128,-19 0 33,19 0-1,3 20-448,-3 0 257,0 0-353,1 0 352,1 20-352,-2 0 224,-19 0 96,0 19 193,0-19-65,-19 0-159,19-20-1,-41 20-64,22 0 64,0-20-448,-3 0 192,3 0-256,0 0-225,-1 0-255,20 0-225,0-20-385,0 20-1088,20-20-2018</inkml:trace>
  <inkml:trace contextRef="#ctx0" brushRef="#br0" timeOffset="38791.2188">8645 12235 11819,'21'0'1185,"-21"-21"1377,0 42-320,0-21-736,0 19-737,0 21 127,0-20-607,0-20 191,0 40-192,-21-20-160,21 0-63,0 19 127,0-19-352,0 0 320,0-20-288,0 20 224,0-20-64,0-20 32,21 0 64,-21 0-224,20 0 96,-1-19 0,1 19 0,-20 0-32,21 20 160,-2-20-288,-19 20 224,20 0 160,-20 20-64,0 0-96,0 0-32,0 19 0,19-19 96,-19 20-480,0-20-353,0 0-255,0-20-738,0 19-1025,0-19-2017</inkml:trace>
  <inkml:trace contextRef="#ctx0" brushRef="#br0" timeOffset="39059.2334">9083 11877 11242,'19'-20'1313,"-19"20"1026,0 20 95,0 20-929,-19 0-448,19-1 64,-21 21-256,21 0-256,-20-1-1,20 1-415,-19-20-129,19-1 64,-19 1-256,19-20-545,0 19 64,0-19-928,-20 0-673,20 0-1730,0-20-2818</inkml:trace>
  <inkml:trace contextRef="#ctx0" brushRef="#br0" timeOffset="39246.2448">9182 12235 11883,'19'0'1601,"-19"19"-960,0 2 1601,20-21-705,-20 19-415,0 1-450,21-20-416,-2 20-192,1 0 129,-1 0-1058,2 0-929,-1-20-1313,19 0-2658</inkml:trace>
  <inkml:trace contextRef="#ctx0" brushRef="#br0" timeOffset="39445.2562">9599 12214 13676,'-39'21'1922,"17"19"577,3-21-610,0 21-63,-1-20-64,-20 20-161,-20 19-255,1 1-578,-1-1-575,0 1-1,0-20-96,21-1-481,-1-19-575,20 0-834,1-20-1121,19 0-1793</inkml:trace>
  <inkml:trace contextRef="#ctx0" brushRef="#br0" timeOffset="40114.2937">10393 12254 9737,'0'-19'1313,"0"19"705,0 19 256,0 2-737,0-2-255,0-19-642,0 20-31,0 0-289,0 0-96,0 0-128,0 19-63,0-19 63,0 0 96,0 0-64,0 0-192,0-20 320,0 20-160,0-20 32,0-20 32,0 20 97,0-20-65,0 0 128,0 0-256,0 0 321,19 1-353,1-1 320,-1 0-288,22 0 192,-22 0-416,22 0 352,-22 20-416,20 0 32,-18 0-737,-21 0-448,20 20-833,-1-20-2179</inkml:trace>
  <inkml:trace contextRef="#ctx0" brushRef="#br0" timeOffset="40499.3165">10730 12394 9609,'20'0'608,"-20"0"1282,0 19-289,19-19-672,-19 0-192,21 0-481,-21 0-64,20-19-63,-1 19 127,1 0-128,1 0 160,-2-20-64,1 20-192,-20-20 33,19 20 95,-19-20-96,0 20 32,0-20 64,0 0-32,-19 20 128,-1 0 161,20 0-33,-19 0 193,-2 20 127,1 0-159,1-20 352,19 20 0,-20 0-33,20 0 1,-21-1-384,2 1-257,19 20-192,0-20 64,0 0-288,19-1-1025,2-19-353,18 0-1216,2 0-4357</inkml:trace>
  <inkml:trace contextRef="#ctx0" brushRef="#br0" timeOffset="41340.3646">11166 12254 10505,'0'-19'1378,"0"19"640,0 0 800,0 0-1504,0 0-418,0 19-63,0 2-160,0-2 160,0 21-193,0-20-223,-19 0-65,19 0-320,0-1 160,0 1-288,0 20 288,0-40-288,0 20 160,0-20 160,0 20-320,0-20 289,0-20-290,0 20 65,19-20 0,1 0 32,-20 0-128,21 0 128,-2 1-96,1-1 192,-1 0-192,-19 0 32,21 20 320,-21 0-160,0 20 97,0 0-1,-21 0 32,21-1-32,0 1 96,0 0-191,0-20-194,-19 20 97,19 0 0,0-20-32,0 0 32,19 0 129,-19 0-386,21 0 97,-1-20 128,-1 0-224,1 0 256,1 0-96,-2 1-96,-19 19 352,20-20-224,-1 20 192,-19 0-32,21 0 384,-21 0-351,0 20 159,0-1 0,0 1 32,0 0-416,0 0 160,0 0-160,0 0-384,0-1-545,0-19-609,20 0-640,-20 20-1922</inkml:trace>
  <inkml:trace contextRef="#ctx0" brushRef="#br0" timeOffset="41757.3884">11624 12433 8616,'0'20'1921,"0"-20"-607,0 0 768,0 20-801,19-20-352,-19 0-321,0 20-351,19-20 31,3 0-32,-3 0-96,1-20 0,-1 20-96,2-20 33,-1 20-97,-1-20 64,0 20-32,-19-20 64,0 1-64,0 19 32,-19-20-64,19 20 32,-19-20 32,-1 20 32,-1 0 449,2 0-33,19 0-64,0 20 513,-20-20-256,20 20-160,-19-1 223,-3 21-319,22-20-33,0 0-160,0 19-288,0-19 32,0 0-192,22 0-673,-22-20-256,19 20-448,1-20-898,-1 0-2369</inkml:trace>
  <inkml:trace contextRef="#ctx0" brushRef="#br0" timeOffset="42291.419">12000 12294 13292,'0'0'1185,"0"0"1025,0 0 129,-20 20-674,20 0-576,-19 20-32,19-20-416,0-1 256,-20 1-417,20 0-256,0 0 65,-21 0-354,21 19 226,0-19-161,0-20-32,0 20-129,0-20 97,0 0-32,21-20-32,-21 20-32,20-20 0,-1-19-321,1 19 193,1 0 96,-2 0 256,1 0-256,-20 20 224,19-19 32,-19 19 224,0 0 129,0 19-97,0-19 0,0 20-288,0 0 64,0 0 96,-19-20-352,19 20 256,0-20-256,19 20 160,2-20-96,-1 0-32,-1 0 224,1-20-288,1 20 288,-2 0-224,1 0 128,-1-20 224,2 20-96,-21 0 0,20 0 129,-20 20-1,0-20-96,0 20-128,19-1-96,-19-19-737,0 20-1153,0-20-1088,19 20-4133</inkml:trace>
  <inkml:trace contextRef="#ctx0" brushRef="#br0" timeOffset="42974.458">12498 12135 9192,'19'-19'1442,"-19"-2"1793,19 21-1346,-19 0-255,20 21-321,-20-2-512,0 21-32,0-1-353,0 22 257,0-22-385,0 1-192,0 0 32,-20-21 32,20 21-256,0-40 192,-19 20 65,19 0-33,0-20 32,0 0-256,0-20 224,0 0-320,19 0 288,1 0-224,-1 1-65,22-1-127,-22 20 256,1 0 0,1 20-32,-2-1 288,-19 1-192,0 0-128,0 0 256,0 0-224,0 19 288,-19-19 0,19 0 97,-21 0-1,1 0-32,1-20-192,0 0-32,-3 0 96,22 0-416,-19 0-545,19 0-352,-20 0-1025,20 0-2082</inkml:trace>
  <inkml:trace contextRef="#ctx0" brushRef="#br0" timeOffset="43370.4807">12814 12532 10441,'21'0'609,"-21"0"2146,19 0-705,1 0-865,-1 0-96,2 0-641,-1 0-224,-1-19-288,22 19 320,-22-20-448,1 20 449,-1-20-450,2 0 129,-1 20 32,-20-20 192,0 20-288,0-20 385,-20 20-418,20-19 354,-21 19 95,2 0 32,-1 0 65,20 0 319,-19 19-159,-3-19-97,3 20 193,19 0 31,-19 20 1,-1-20-385,20 19-64,0-19-159,0 0-97,0 0-577,0 0-192,20-20-832,-1 19-738,0-19-2882</inkml:trace>
  <inkml:trace contextRef="#ctx0" brushRef="#br0" timeOffset="43697.4992">13232 12453 10153,'0'0'1089,"0"20"449,0 0 1248,0 0-736,-21-1-384,21 1-994,0 20-95,0-20-449,0 0 160,0-1 97,0-19-257,0 0 352,0 0-288,0-19-160,0-1 321,21 0-161,-21 0 128,20 0-352,-1 0 128,-19 1 97,19-21-290,-19 40 97,20-20 129,1 20-418,-21-20-287,19 20-641,1 0-705,-20 0-1730,19 0-4611</inkml:trace>
  <inkml:trace contextRef="#ctx0" brushRef="#br0" timeOffset="44035.5187">13728 12314 8680,'-21'0'7078,"2"0"-5957,-1 20 801,1 0-256,-3-20-513,3 20-801,0 0-63,-1-1-193,20-19-224,0 20 320,0 0-160,20 0-160,-1 0 256,-19 0-96,19-1-96,3 1 64,-22 20 96,0-20 384,0 0 97,-22-1 192,3 2-65,0-2-191,-1-19-225,-20 20-160,20-20-160,1 0-224,-22 0-737,22 0-897,19-20-832,0 20-4453</inkml:trace>
  <inkml:trace contextRef="#ctx0" brushRef="#br0" timeOffset="44660.5545">14581 12612 13741,'-19'-20'1473,"-1"0"705,20 0-160,0 0-1025,0 1 96,0-1-352,20-20-449,18 20 320,3-19-287,-2 19-97,1 0-224,-20 20 416,-1 20-704,1 0 672,1-1-288,-21 1-63,0 0-1,0 0 96,0 0 32,-21 19 0,1-19-32,1 0 0,-22 0 64,22 0-96,-20 0-31,20-20-1,-3 0-32,3 0-353,19 0-576,0 0-160,-19-20-320,19 20-641,19-20-1153,0 20-3363</inkml:trace>
  <inkml:trace contextRef="#ctx0" brushRef="#br0" timeOffset="45069.5778">15038 12314 12748,'20'-20'1345,"-20"20"-224,0 0 1473,-20 20-832,20 20-481,-21-20-576,21 0 0,-19-1 384,19 21-865,-20-40 96,20 20-96,-19 20-96,19-21 1,0 1-258,0-20 258,0 0-129,0 0 256,19 0-192,-19-20-288,39 1 416,-18-1-384,18-20 160,-20 20 192,22-19-577,-2 19 353,-39 20 417,21 0-738,-21 20 770,0-1-257,0 1-96,0-20 320,0 20-256,-21 0 96,21 0-192,-19 0 161,19-1-322,0 1-639,0 0-385,0 0-193,0-20-1120,0 0-1698</inkml:trace>
  <inkml:trace contextRef="#ctx0" brushRef="#br0" timeOffset="45477.6012">15356 12453 10666,'19'0'1601,"-19"0"-1345,0 20 1730,0-20-801,20 0 33,-20 0-802,19 0-224,1 0-96,1 0 0,18 0 0,-20 0 32,2 0-63,18-20-33,-19 20 32,-20-20 0,21 20 32,-21-20-64,0 20 96,0-19-64,-21 19 0,1-20-192,1 20 352,-1 0 449,-20 20-449,20-20 673,1 19-257,-2-19 417,1 20-192,1-20 577,19 20-898,-20 0-288,20 0 353,-19 0-673,19-1 96,0 1-96,19-20-513,1 20-864,-1-20-801,1 20-1634</inkml:trace>
  <inkml:trace contextRef="#ctx0" brushRef="#br0" timeOffset="46027.6326">16587 12275 10185,'19'-21'1698,"-19"21"95,0 21 930,0-2-897,0 1-545,0 0-608,0 20 512,-19-20-897,19 19 160,0-19 129,-22-20-833,22 40 544,-19-20-288,19-1-32,0 1-192,-19 0-609,19 0-32,0-20-320,0 0-64,0 0-321,19-20-95,-19 0-129,19 0-288,3-19-1185</inkml:trace>
  <inkml:trace contextRef="#ctx0" brushRef="#br0" timeOffset="46290.6475">16784 12235 7174,'20'-21'2883,"-20"21"672,0 21-704,0-21-1089,-20 19-481,1 21-384,0-20-417,-3 0 513,3 0-672,0 0 191,-1 0-128,20-20 1,-21 19-257,21-19 224,0 0-224,0 20-256,0-20 448,0 20-95,0-20-450,21 20 546,-1-20-225,-1 0-192,0 20 288,3-20-608,-3 20-161,0-20-384,1 0-160,-20 19-737,21-19-1345,-21 0-2722</inkml:trace>
  <inkml:trace contextRef="#ctx0" brushRef="#br0" timeOffset="46689.6705">16963 12433 9384,'19'20'1698,"-19"-20"-865,0 0 1345,0 0-1057,21 0-160,-21 0-737,20 0-96,-1 0-64,22 0-32,-22 0-32,1-20 0,-1 20-128,2-20 64,-1 20-128,-20-19 128,0-1 128,0 0-32,-20 0-64,20 20 128,-21 0-64,21 0 32,-19 0 352,-1 0 65,1 0 127,-3 20 353,3 0-384,0 0 384,-1-1 256,20 1-512,-21 0-257,21 0 321,-19 0-769,19 0 288,0-1-480,19 1-96,2-20-769,-1 20-801,-1-20-897,0 0-3491</inkml:trace>
  <inkml:trace contextRef="#ctx0" brushRef="#br0" timeOffset="46903.6828">17300 12294 13484,'0'20'353,"21"-20"2049,-21 20-833,0 0-63,20 0-673,-1 0-769,0-1 416,-19 1-608,22-20-641,-3 20-1601,20-20-4581</inkml:trace>
  <inkml:trace contextRef="#ctx0" brushRef="#br0" timeOffset="47138.6962">17817 12254 9192,'-60'40'8392,"20"0"-7271,1 0 993,-21-1 224,21 1 33,-21 0-674,21-1-992,-21 21-257,0-1-320,-20 21-288,20-20-256,22-1-417,-3 1-768,22-20-994,-1-1-1152</inkml:trace>
  <inkml:trace contextRef="#ctx0" brushRef="#br0" timeOffset="47532.7188">17738 12632 21204,'0'19'2178,"0"-19"-2595,-21 0 257,21 0 160,-20 0-1057,20 0-4548</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44:38.970"/>
    </inkml:context>
    <inkml:brush xml:id="br0">
      <inkml:brushProperty name="width" value="0.05292" units="cm"/>
      <inkml:brushProperty name="height" value="0.05292" units="cm"/>
      <inkml:brushProperty name="color" value="#FF0000"/>
    </inkml:brush>
  </inkml:definitions>
  <inkml:trace contextRef="#ctx0" brushRef="#br0">12498 8977 6662,'0'-20'2754,"0"0"-704,0 20-64,0 0-416,0 0-513,0 0-128,0 0-417,0 20 33,0 0-65,-22 20 193,22-1-65,-19 2-351,0 17 159,-1 3-128,20-22-160,-21 21-160,2-19 385,-1-23-161,20 22-96,0-40-256,-19 20 352,19-20-128,0 0-673,0 0 97,0 0-577,0-20 0,19-1-1345,-19 2-1987</inkml:trace>
  <inkml:trace contextRef="#ctx0" brushRef="#br0" timeOffset="295.0168">12418 8977 8520,'0'0'544,"0"-20"1442,0 20 448,0 0-640,20 0-128,-1 0-513,22 0-224,-22-20-97,20 20-287,21-20-1,-21 20-319,1-19-65,-1 19-96,-18-20 128,18 20-416,-39 0 32,20 0-449,-20 0-256,0 20-192,0-20-609,-20 19-1248,1 1-1731</inkml:trace>
  <inkml:trace contextRef="#ctx0" brushRef="#br0" timeOffset="512.0293">12438 9175 7783,'0'21'1057,"0"-21"1697,19 0 65,0-21-673,22 21-480,-2-20-833,2 1-449,-3 19 192,22-20-159,-21 20-289,2-19 96,-2 19-224,-18 0 32,-2 0-288,1 0-257,-20 0-127,0 0-481,0 19-449,-20 1-1441,1-1-2370</inkml:trace>
  <inkml:trace contextRef="#ctx0" brushRef="#br0" timeOffset="707.0404">12418 9434 11562,'0'0'321,"20"0"2529,-1-20-1056,22 20-385,-3-21-287,23 2-578,-23 1-160,22 18-223,-21-21-129,2 21-385,-2 0-576,-18 0-448,-2 0-2082,1 0-3748</inkml:trace>
  <inkml:trace contextRef="#ctx0" brushRef="#br0" timeOffset="1045.0598">13449 8619 9384,'0'0'1346,"-19"0"1632,-1 0-1024,-1 20-128,-18 20-577,20-1-288,-22 22-224,3 18 160,-3 0-289,21 1 1,-18 0 31,16-2-159,3 2-385,19-20 128,0-19-192,19-4 0,3 4-576,-3-21-353,20 19-544,-18-39-930,-1 0-2722</inkml:trace>
  <inkml:trace contextRef="#ctx0" brushRef="#br0" timeOffset="2581.1475">13748 8878 9032,'0'-20'673,"0"0"1729,0 20-96,0 0-640,0 0-609,0 20-160,0 0-289,0 19 129,0 1 32,0 0-481,-20 19 64,20 1-256,0-1-32,0 1 96,-21-21-256,21-18 160,0 19-128,0-19-64,21-21-128,-21 18-673,0-18-96,0 0-224,20-18-385,-20-3-960,19 1-1314</inkml:trace>
  <inkml:trace contextRef="#ctx0" brushRef="#br0" timeOffset="2860.1636">14025 8818 9032,'0'-20'609,"0"20"2658,0 0-1217,0 20-865,-39 0 0,20 20-384,-22-1-225,2 1 129,-2 0 64,22 19-193,-22-18-256,22-22 65,19 1-1,0-1-480,0 1 288,0 1-288,19-21 352,22 20-320,-22-20 225,42 0-226,-23 0-31,3 19-32,-2-19-705,1 0-159,-20 20-866,-1-20-1441,1 19-3460</inkml:trace>
  <inkml:trace contextRef="#ctx0" brushRef="#br0" timeOffset="3350.1916">14224 9274 8263,'0'-39'1282,"0"39"1953,0 0-897,0 0-512,0 0-769,0 0-321,0 20-127,-21 20 224,21-20-449,-19 21 481,19-4-641,-20-16-160,20 19 64,0-19 128,-19-3-31,19-18-289,0 0 320,0 0 32,0-18-288,19-3-96,1 1-96,-20-21 416,19 22-448,2-40-417,-1 18 609,19 2-448,-18 0 127,-2 18 417,1 1-160,-1 20 96,-19 0 257,0 20 63,0 1-32,0 18-96,0 0 97,-19 22-33,-1-22 32,20 1-256,0 0-32,0-1-96,0-20-288,0 2-321,0-21-608,0 0-737,0 0-1249,0 0-1730</inkml:trace>
  <inkml:trace contextRef="#ctx0" brushRef="#br0" timeOffset="3531.202">14203 9393 11242,'0'0'1634,"0"0"1024,0 0-1120,21 0-257,-1 0-833,19 0-31,-18 0-545,-2 0 160,20 0-257,-18 0-1376,18 0-1442,-20 21-3908</inkml:trace>
  <inkml:trace contextRef="#ctx0" brushRef="#br0" timeOffset="3688.211">14622 9454 11050,'19'39'2658,"-38"-20"417,19 2-1089,-22 20-352,3-23-385,19 2-865,-19 1-320,-1-2-32,-1-19-288,1 20-1441,20-20-2051</inkml:trace>
  <inkml:trace contextRef="#ctx0" brushRef="#br0" timeOffset="4318.2469">15335 8758 7815,'0'-19'2274,"0"19"1089,0-21-1089,0 21-544,0 21-1089,0-21-193,0 19 65,0-19-257,0 21 128,0-2-416,-20 1 0,20 0 32,0 0-320,0-20-769,0 20-609,0-20-1024,0 0-1538</inkml:trace>
  <inkml:trace contextRef="#ctx0" brushRef="#br0" timeOffset="4482.2564">15455 8758 6149,'0'0'3812,"0"0"-1602,0 21 384,0-2-800,0 1-417,0 0-640,0 0-609,0 0 97,0 0-354,0-1-607,0-19-1859,0 20-4996</inkml:trace>
  <inkml:trace contextRef="#ctx0" brushRef="#br0" timeOffset="14133.8084">15693 9036 6021,'0'-19'2050,"0"19"96,0-20-96,0 20-320,0-20-353,20 20-256,-20-20-96,0 20-224,0 0-225,-20 20-223,20 0-65,0 0 96,-21 19 65,2 21 95,-1-1-319,1 1-97,-2 0-417,1 1 642,1-3-353,19-18 160,-20-19 64,20-3 64,0-18-352,0 0 128,0 0 161,0 0-193,20-18 64,-20-3-96,19-19 32,1 0-32,1 1 32,-2-22-417,1 3 513,-1-3-448,2 22 320,-1-21-96,-1 21 32,0-1 224,3 20-384,-3 0 288,1 20 288,-1 0-256,-19 0 65,21 20-65,-21 20 64,20-1 224,-20 22-416,0-3 160,0 22 97,0-20-322,-20 1 97,20-24-128,0 4 545,0 0-449,0-23-128,0 1 95,0-19-607,0 0-193,0 0-448,0 0 32,0 0-930,0 0-2369</inkml:trace>
  <inkml:trace contextRef="#ctx0" brushRef="#br0" timeOffset="14336.82">15633 9295 12748,'-19'-21'1153,"19"21"-353,0 0 1539,19-19-962,1 19-224,-1 0-512,2 0-481,-1 0-32,18 0-256,3 0 320,-21 0-961,20 0-896,-20 19-2179</inkml:trace>
  <inkml:trace contextRef="#ctx0" brushRef="#br0" timeOffset="14650.838">16091 9434 7751,'0'20'1505,"-22"-20"1923,22 21-834,0-3-704,-19 1-609,0 2-512,19-1-193,-20 1 1,-1-3-449,1 2-192,20-20 0,-19 0-449,19 0-896,0 0-1986,0 0-3492</inkml:trace>
  <inkml:trace contextRef="#ctx0" brushRef="#br0" timeOffset="15126.8649">16327 9017 7911,'0'-20'1922,"0"20"1153,0 0-1442,0 20-63,0-1-385,0 1-448,0 21-1,-19-2 193,19 0-256,-20 21-225,1-21-192,-2 2-31,21 0-33,0-23-160,-20-18-96,20 19-321,0-19-511,0 0-802,0 0-320,20-19-929,-20 19-3235</inkml:trace>
  <inkml:trace contextRef="#ctx0" brushRef="#br0" timeOffset="15573.8908">16269 9036 9256,'0'-39'1185,"0"39"225,0-20 1056,19 20-928,1 0-33,-1-20-544,22 20-192,-22 0-33,22 0-159,-2 20-33,1-20-319,-20 20-129,-20 0-64,19-1 128,-19 1-32,-19 0-96,-1 1 96,-1-2-320,-18-19 128,20 20 224,-3-20-160,3 19 96,19-19-288,-19 0 160,19 0 64,0 0-224,19 0 96,0 20 96,3-20 128,-3 21-224,20-1 160,-18 19 128,-1-20-192,-1 22 224,-19 0-352,0-23 705,0 22-33,-19-20 193,-1 0-97,-20 1-31,1-21-33,17 18-319,-16-18-129,-3 0-256,2-18 0,20 18-577,-2 0-736,1 0-609,1-21-1986</inkml:trace>
  <inkml:trace contextRef="#ctx0" brushRef="#br0" timeOffset="17829.0191">16784 8739 6950,'0'0'1409,"0"0"225,0 0 800,0 0-832,-19 19-289,19 2-608,0-2-321,0-19-64,0 20-127,0 0-161,-19 0-129,19-20-511,0 0-898,0 0-1632,19 0-1891</inkml:trace>
  <inkml:trace contextRef="#ctx0" brushRef="#br0" timeOffset="17975.0281">16864 8758 7366,'0'0'2691,"0"21"-1057,0-21 864,0 19-1057,0 1-512,0 0-448,0 0-385,0-20-128,0 20-577,0 0-2178</inkml:trace>
  <inkml:trace contextRef="#ctx0" brushRef="#br0" timeOffset="18713.0703">17201 8739 6534,'0'-21'3075,"0"2"-705,0 19-448,0 0-673,0 0-544,0 19 287,0 21 33,19 0-64,-19 20-32,-19-1-128,19 21-481,-19-1-128,19 20-127,-20 0-1,-20 1-385,40-20 706,-20-22-481,1 4 192,19-24-257,-22 2 129,22-20-288,0 1-224,0-21-353,0 0-577,22 0-928,-22-21-2627</inkml:trace>
  <inkml:trace contextRef="#ctx0" brushRef="#br0" timeOffset="19085.0916">17341 8798 8423,'0'-19'417,"19"19"1953,-19 0-64,0 0-320,0 19-256,0 41-385,19-20-160,-19 39-160,0 0-256,-19 1-128,19 19-545,-19 1 192,19-21-224,-20 0 0,20 2 96,-21-22-192,21-20 224,0-18-320,0 18 160,0-39-416,0 20-321,0-20-1121,0-20-864,21 20-4453</inkml:trace>
  <inkml:trace contextRef="#ctx0" brushRef="#br0" timeOffset="20893.195">17717 8898 7751,'0'-20'512,"0"20"1987,0 0 95,0 0-928,0 0-930,0 20 97,0-1 0,0 21 96,-20 0-128,20 19-449,0-18 0,0-2-63,0 21-161,0-21 96,-19 0 96,19 2-448,0-21 288,0 19-128,0-39-800,0 19 127,0 2-544,0-21-673,19 0-768,-19 0-994</inkml:trace>
  <inkml:trace contextRef="#ctx0" brushRef="#br0" timeOffset="21234.2144">18075 8838 12075,'0'-20'576,"0"20"994,0 20-161,-19 0-95,-22 20-225,2-1-417,18 1-255,-18 0-97,-2 19-32,3-19-128,18-1 129,-1-19-1,2 1 128,-1-21-320,20 20 0,0-20 161,0 0-321,20 19 256,-1-19 0,2 0-64,-1 20 160,18-20-320,3 0 96,-22 0-32,22 19 129,-2-19-354,-20 0-383,3 0-705,-3 0-641,-19 0-1890</inkml:trace>
  <inkml:trace contextRef="#ctx0" brushRef="#br0" timeOffset="21808.2474">18215 9255 8872,'0'0'961,"0"0"2466,0-20-897,0 40-992,0-20-641,0 19-64,-22 2-1,22 19-319,-19-19 544,-1 16-705,1 4 161,19-21-417,-21 19 96,1-20-288,20 2 160,0-21 128,0 0-160,0 0-32,0 0 160,0-21-160,20 2-96,-20 1-224,21-23 128,-2 21-129,1-20-95,-1 22 32,3-23-289,-3 0 417,0 22 128,1-1 128,-1 1-32,2 19 96,-21 0 224,20 0 96,-20 19-95,0 1 191,0-1-352,0 22 289,0 0-450,0-23 546,-20 22-385,20 0-224,-21-19 160,21-3-384,0 1-321,0 2-736,0-21-545,0 0-1377,0 0-2627</inkml:trace>
  <inkml:trace contextRef="#ctx0" brushRef="#br0" timeOffset="21994.258">18135 9393 11402,'-21'-19'1185,"21"19"1922,21 0-1057,-21 0-768,19 0-450,20 0-511,-17 0-129,16 0-96,-18 0 96,-1 19-480,2-19-385,-1 0-768,-1 21-1794,1-21-4164</inkml:trace>
  <inkml:trace contextRef="#ctx0" brushRef="#br0" timeOffset="22253.2728">18511 9274 10730,'0'0'1601,"0"0"1410,0 21-1474,0-21-159,0 20-225,-19 21-448,19-23 159,-20 22-383,-1-20-481,21 0 160,0 19-320,0-39-353,-19 19-351,19-19-418,0 0-960,19 0-993,-19 0-1057</inkml:trace>
  <inkml:trace contextRef="#ctx0" brushRef="#br0" timeOffset="22663.2963">18492 9255 7623,'19'-20'1441,"-19"1"1890,19 19-1313,-19-20-352,22 20-481,-3 0-384,1 0-129,-1 20 1,2-20-385,-1 19 97,-1 1-225,-19-1-256,0 2 352,0-21-480,0 20-129,0 0 225,-19-20 64,-1 0 32,-1 0 32,2 21 64,-1-21-128,20 0-64,0 0 352,0 0-224,0 0-64,0 0 352,20 18-352,-1-18 96,2 19 193,-1 2-193,-1-1 320,-19 0 128,0 1 65,0-3-225,0 1 257,-19 2 95,-1-1-351,-20-20 255,20 0-320,-21 0-288,22 0 193,0 0-706,19-20-544,-20 20-769,20 0-1825</inkml:trace>
  <inkml:trace contextRef="#ctx0" brushRef="#br0" timeOffset="23349.3354">18968 8599 7943,'20'-19'2082,"-20"19"-416,0 0-33,19 0-320,1 19 97,1-19-161,-2 40 0,1-19-256,-1 18 32,2 20-128,-1 1-32,-20 20-385,19-1-192,-19 20-31,0-20-129,-19 21 96,-1-20-128,-1-1 64,-18 0 128,20-19 97,-22-1-257,22-19 0,-1 1 64,1-23-160,-2 3-544,21-21-769,0 0-609,0-21-2306</inkml:trace>
  <inkml:trace contextRef="#ctx0" brushRef="#br0" timeOffset="25840.478">12418 10467 8423,'0'-19'1442,"0"-2"159,0 21 1474,0 0-833,-21 21-736,21-21-705,0 39-33,0-19-63,0 40 32,-19-21-321,19 21-192,-20-1 161,20-19-417,-19 20 224,19-21-192,-22-18 32,22-2 0,0 1-32,-19 0-224,19-20-225,0 0-448,0 0-320,0-20-512,0 20-1090,0-20-2210</inkml:trace>
  <inkml:trace contextRef="#ctx0" brushRef="#br0" timeOffset="26101.4929">12339 10487 10602,'0'-20'608,"0"20"2531,19 0-865,1 0-544,-1 0-481,22 0-128,-22 0-608,41 0 319,-21 0-575,2 0-65,17 0-32,-18-19-32,-1 19-96,-18 0-224,-1 0-289,-20 0-447,0 19-514,0-19-992,-20 20-3043</inkml:trace>
  <inkml:trace contextRef="#ctx0" brushRef="#br0" timeOffset="26324.5057">12438 10645 10441,'0'0'2275,"19"0"-290,0-19 578,22 19-1442,-22-20 64,20 20-224,2 0-737,-22-20 64,22 20-159,-2 0-194,-20 0 33,2 0 161,-21 0-770,0 20-128,0-20-416,0 20-1121,-21-20-1922,2 19-1986</inkml:trace>
  <inkml:trace contextRef="#ctx0" brushRef="#br0" timeOffset="26511.5164">12358 10885 9929,'-19'19'2498,"38"-19"-736,1 0 1377,-1 0-1409,22 0-321,-3 0-704,22-19-225,-21-2 0,21 21-383,-19 0-129,-2 0-97,1-20-575,-1 20-706,-19 0-1344,1 0-4069</inkml:trace>
  <inkml:trace contextRef="#ctx0" brushRef="#br0" timeOffset="26895.5383">13469 10249 8936,'21'-41'897,"-21"22"1665,-21 19-127,21-20-418,-20 40-447,1-20-385,-1 40-320,-20-2 32,1 24 64,-2-3-65,3 20 290,-3 1-322,-17 18-95,17 2-224,22-1-161,-1-19-480,20-21 128,0 1-224,20-20-1153,18 0-705,3-40-609,19 0-4099</inkml:trace>
  <inkml:trace contextRef="#ctx0" brushRef="#br0" timeOffset="27505.5732">13688 10448 7943,'19'-41'1121,"-19"22"1794,0 19-225,0 0-704,0 0-320,0 19-545,0 1-609,0 20 289,-19 0-224,19 0-97,-20 19-63,1-20-33,19 21-384,-22-20 128,22 0-192,0-20 192,0 0-384,0-1-321,0-19-512,0 0-64,22 0-641,-22-19-416,19-1-608,1 0-1282</inkml:trace>
  <inkml:trace contextRef="#ctx0" brushRef="#br0" timeOffset="27757.5876">13945 10388 9577,'0'-21'1185,"0"42"1505,-19-21-800,0 39-385,-22-18-127,2 18-481,-2 0-33,3 21 161,18-20-288,-20-21-64,20 22-65,20-22-63,0-19-321,20 20 128,-1-20-191,2 20-129,18-20 0,21 0-161,-21 0-255,2 0-385,-3 0 1,-16 0-578,-3 20-223,0-20-1186,1 20-2754</inkml:trace>
  <inkml:trace contextRef="#ctx0" brushRef="#br0" timeOffset="28037.6037">14124 10765 9961,'0'0'1377,"0"20"1730,0 0-1249,0 0-225,-20 19-511,20 1-354,-19 0-31,19-21-417,-20 22-224,20-2-192,0-19-320,0 0-545,0-1-641,0-19-2113,0 0-2723</inkml:trace>
  <inkml:trace contextRef="#ctx0" brushRef="#br0" timeOffset="28454.6275">14085 10785 8391,'0'-20'1218,"0"0"2177,19 0-961,1 20-480,20 0-673,-20 0-544,-1 0-193,22 0-159,-22 0 95,1 20-320,-20-20 161,21 20-129,-21 0-128,-21 0 96,1 0-96,1-1 0,-1-19 128,-1 20-256,2 1 64,-1-21 128,20 0-288,0 0 96,0 0-64,0 0 224,20 19-256,-1-19 256,2 20-128,-1-20-128,-1 20 224,-19 19-96,20-18 128,-20-2 160,-20 1 1,1 0 191,-1 0 96,-1-1-159,-18-19-1,20 0-288,-2 0-64,1 0-64,1 0-480,19 0-417,0-19-737,0 19-1441,0 0-2882</inkml:trace>
  <inkml:trace contextRef="#ctx0" brushRef="#br0" timeOffset="28646.6385">14501 11102 16944,'0'60'672,"-19"-40"1250,0 0-160,-3 0-833,3 0-257,0-1-704,-1 1-673,20-20-1409,-21 0-3459</inkml:trace>
  <inkml:trace contextRef="#ctx0" brushRef="#br0" timeOffset="30249.7302">15296 10329 10281,'0'0'1089,"0"19"1602,0-19-962,0 19-479,-19 2-578,19-21-351,0 19-225,0 1-64,-22-20 0,22 21-353,0-2-511,0-19-546,0 0-1376,0 0-1346</inkml:trace>
  <inkml:trace contextRef="#ctx0" brushRef="#br0" timeOffset="30407.7391">15375 10348 6566,'0'0'3139,"0"0"128,0 0-513,0 0-1504,0 19-482,0-19-255,-19 21-417,19-2-32,0-19-96,0 20-641,0 1-1217,0-21-2562</inkml:trace>
  <inkml:trace contextRef="#ctx0" brushRef="#br0" timeOffset="31018.7742">15593 10526 9192,'0'-39'1698,"0"39"1729,0 0-1121,21 0-608,-21 0-801,0 20 64,-21-1-417,21 2 1,0 18-1,-20 1-31,1 0-385,-1-1 64,-1 1-96,21 20 128,-19-40-288,-1 19 64,20-39 128,0 0-192,0 0 96,0 0-128,0-20 32,20 1 32,-20-1-256,19 0 160,2-20-32,-21-19-321,39 18 97,-19-18-193,1-1-95,18 21 543,-20 0 226,2-2-194,-1 22 354,-1 19-33,-19 0 288,19 0 1,-19 19-1,0 22-95,0-2-65,-19 21 225,19-21-321,-19 20 0,-1 1-160,20 0 32,-21 0-672,21-21-353,-19 1-160,19-20-705,0-20-1217,-20 0-3170</inkml:trace>
  <inkml:trace contextRef="#ctx0" brushRef="#br0" timeOffset="31177.7833">15593 10705 9513,'0'-19'2242,"0"19"-160,0-20 288,0 20-1537,21 0-289,-2 20-288,1-20-160,-1 19-31,2 1-578,-1-20-2049,-1 20-4709</inkml:trace>
  <inkml:trace contextRef="#ctx0" brushRef="#br0" timeOffset="31386.7952">15970 10805 10890,'-19'39'1089,"19"-19"352,-19 20 1634,-3-20-993,3 0-769,-20 19-640,18-18-417,21-21-192,-19 19-64,19-19-576,0 0-1058,-20 0-736,20 0-2819</inkml:trace>
  <inkml:trace contextRef="#ctx0" brushRef="#br0" timeOffset="31632.8093">16248 10567 16143,'0'19'448,"0"1"801,0 0 929,-20 20-640,1-1-289,-1 1-480,20 0-257,-21-20-544,21 19 192,-19-19-384,19 1-288,0-21-545,0 19-417,0-19-1344,19-19-1282</inkml:trace>
  <inkml:trace contextRef="#ctx0" brushRef="#br0" timeOffset="32069.8343">16228 10487 10634,'20'-20'768,"-20"1"2115,21 19-929,-21 0-481,19 0-512,1 0-416,-1 0-129,2 0 129,-1 19-257,-1-19-224,0 20 32,3 0 0,-22-20 64,0 19-160,0 2 32,-22-1 128,3-20-95,0 19-226,-1-19 322,-1 0-258,2 20 258,-1-20-193,20 0-161,0 20 97,0-20 160,20 19 64,-1 2-320,2 18 288,-21-19-160,20 20 321,-1-20-129,-19 20 224,0-1-64,-19 1 129,19-20 159,-41 0-384,22-1 193,-1 1-1,1-20-192,-2 21-96,1-21-256,1-21-352,-1 21-769,20-20-481,0 20-1281,0-19-3940</inkml:trace>
  <inkml:trace contextRef="#ctx0" brushRef="#br0" timeOffset="32431.855">16645 10308 8840,'0'0'2562,"0"0"-384,0 0 801,0 0-1377,0 0-257,0 21-416,0-2-289,0 0-95,0 2-481,0-21 64,-20 19-352,20-19-481,0 20-960,0-20-1698,20 0-2819</inkml:trace>
  <inkml:trace contextRef="#ctx0" brushRef="#br0" timeOffset="32589.864">16724 10288 10986,'0'0'1794,"0"20"159,0-20-63,0 21-32,-19-2-641,19 0-416,0 2-417,-19-2-544,19 1-224,0 1-1538,0-2-4612</inkml:trace>
  <inkml:trace contextRef="#ctx0" brushRef="#br0" timeOffset="33345.9073">17003 10329 5765,'0'-41'2915,"0"20"-225,0 3-480,0 18-448,0 0-577,0 0-352,0 18 224,0 3-320,0 20 95,0-3 1,-21 22-352,21 0-97,-19 20-32,-1-2-384,1 2 321,-2 20-353,21-21-33,-20-20 65,20 1-64,-19-20-160,19-1-224,0-18-1,0-21-800,0 0-481,19 0-640,-19-21-1730</inkml:trace>
  <inkml:trace contextRef="#ctx0" brushRef="#br0" timeOffset="33632.9235">17201 10229 13837,'0'0'832,"0"0"-159,0 20 1441,0 19-224,0 2-257,0 37-672,-19-18 0,19 20-384,-20-1-33,-1 20-191,21-39-257,-19 19 224,19-39 64,-20 19-288,20-18-256,0-22 192,0 1-320,0 0-993,0 0-193,-19-20-1088,19 0-4100</inkml:trace>
  <inkml:trace contextRef="#ctx0" brushRef="#br0" timeOffset="34296.9615">17538 10427 6982,'0'-39'3459,"0"39"-608,0 0-705,0 0-544,20 0-513,-20 19-321,0 1 33,0 1-160,0 18 31,0 0-223,0 2-161,0-2-96,-20 0 97,20 2-386,0-2 226,0 1-226,-19-20 65,19 0-544,0-20-33,0 0-640,0 0-416,19 0-321,-19-20-641,20 0-928</inkml:trace>
  <inkml:trace contextRef="#ctx0" brushRef="#br0" timeOffset="34554.9764">17817 10388 9384,'20'-21'1346,"-20"21"1953,-20 0-1217,20 21-1057,-40-2-225,20 22-127,-20-2-32,1 0 95,19 2 1,-20-2-385,20-19 289,1-1-513,19 2 128,0-1-127,19-20-129,1 19 96,-1-19-64,22 0 32,-22 0-96,22 0-321,-2 0-159,-20 0-449,2 20-833,-1-20-736,-1 0-2115</inkml:trace>
  <inkml:trace contextRef="#ctx0" brushRef="#br0" timeOffset="35030.0035">17955 10705 9096,'21'0'1441,"-21"-19"1827,0 19-514,0 0-1344,-21 19-578,21 1-159,-20 0 32,1 20 95,19-20-127,-19 19-96,-3-19-385,22 20 32,0-20-160,-19 0 0,19-20-64,0 0 64,0 0 0,0-20-64,19 20-96,-19-20 32,22 1-64,-3-22 0,-19 22-96,19-21-1,1 0-255,21 20 64,-22-19 255,0 19 129,3-1 64,-3 21 32,-19 0 129,0 21-65,19-1 256,-19 19 32,-19 1-127,19 0 31,-19-1-64,-3 2-288,22-22 32,0 21 96,-19-21-448,19-19-545,0 20-544,0-20-929,0 0-1634</inkml:trace>
  <inkml:trace contextRef="#ctx0" brushRef="#br0" timeOffset="35197.0132">17916 10825 10153,'0'0'1185,"0"0"1506,0 0-898,19 0-768,1 0-384,1 0-417,-1 19-96,-1-19-160,22 0-832,-22 0-2019,0 0-2851</inkml:trace>
  <inkml:trace contextRef="#ctx0" brushRef="#br0" timeOffset="35434.0266">18273 10725 10537,'0'0'1218,"0"0"1825,0 20-994,0-20-543,0 20-353,0 20 32,-20-20-576,20-1-129,0 22-384,-19-22 0,19 1-416,0 0-449,0-20-416,0 19-993,0-19-1121,0 0-1826</inkml:trace>
  <inkml:trace contextRef="#ctx0" brushRef="#br0" timeOffset="35838.0498">18273 10705 7206,'19'-19'1730,"2"-1"993,-21 20-33,20-21-832,-1 21-481,1 0-448,-20 0-320,21 0 31,-2 0 1,-19 21-545,0-21 192,0 20-288,0-1 353,0-19-450,-19 20 322,-2 0-321,1-20 224,1 0-160,19 20 128,0-20-192,0 0 96,0 0-96,0 0-65,19 0 257,-19 0-224,20 20 192,1-20-160,-2 20 224,-19 19 161,20-19 95,-20 1-96,-20-2 257,20 1 160,-19 0 255,-2-20-319,1 19-160,1-19-385,-1 0 32,-1 0-160,2 0-193,-1 0-1152,20-19-288,-19 19-1250,19 0-7335</inkml:trace>
  <inkml:trace contextRef="#ctx0" brushRef="#br0" timeOffset="36514.0885">18810 10148 7078,'19'-38'1506,"-19"38"1408,19 0-896,3 0-320,-3 0-193,0 38-255,1-17-33,1 39 32,-2-1-32,-19 1-160,0 19-512,0 20-1,-40 1-448,20-1 192,-18-19-288,-3 19 417,2-40 159,-2 1-159,22-20-257,0-1-64,-3-18-384,3-21-641,19 19-961,0-19-1729</inkml:trace>
  <inkml:trace contextRef="#ctx0" brushRef="#br0" timeOffset="47678.7265">10155 10467 5829,'19'-19'1826,"-19"19"-161,0-21-127,19 21-33,-19 0-160,0-20-127,0 20-33,22 0-96,-22 0-32,0 0-128,0 0-257,0 0-159,0 0 159,0 0-383,0 0-193,0 0 128,0 20-32,-22 1 32,22-2 33,-19 21-33,19 0 32,-19-1-32,-1 20-256,-1-18 224,21-2-256,0 1 289,-19-20-386,19 20 322,0-21-225,19-19-129,-19 20-191,21-20-96,-1 0-353,-1 0-288,0 0-385,3 0-800,-3 0-1890</inkml:trace>
  <inkml:trace contextRef="#ctx0" brushRef="#br0" timeOffset="47954.7429">10075 10606 8712,'0'0'704,"0"-20"1763,0 20-193,0 0-1121,0 0-128,20 0-513,-1 0-319,2 0-97,-1 20-64,-1-20-96,0 20-769,3-20-1345,-3 19-2531</inkml:trace>
  <inkml:trace contextRef="#ctx0" brushRef="#br0" timeOffset="48189.7563">10374 10645 11242,'0'21'417,"0"-1"1729,0 19-161,0-19-607,19 0-706,-19 20-576,19-20-608,-19-20-1186,20 19-1985</inkml:trace>
  <inkml:trace contextRef="#ctx0" brushRef="#br0" timeOffset="48362.7662">10473 10507 11723,'-22'-20'704,"3"20"1795,19 0-1731,0 0-351,0 0-641,0 0-865,0 20-2243</inkml:trace>
  <inkml:trace contextRef="#ctx0" brushRef="#br0" timeOffset="48882.7952">10711 10606 6181,'0'0'1410,"0"-20"608,-21 20 480,1 0-608,20 0-257,-19 0-319,19 0-354,-20 0-31,-1 20-64,21 0-288,-19-20 95,-1 40-127,20-20-385,0-1 224,0 1-480,0-20 96,0 20 0,20 0 96,-1-20-576,2 0-193,-1 20-448,-1-20-576,-19 0-1026,20 20-1729</inkml:trace>
  <inkml:trace contextRef="#ctx0" brushRef="#br0" timeOffset="49155.8115">10810 10586 6021,'0'-19'2435,"0"19"479,0 0 225,0 19-1537,0-19-321,0 20-128,0 0-256,-20 20-160,20-20-65,0-1-223,0 21-449,-21-20-64,21 0 0,0-20-737,0 20-544,0-20-834,0 0-1888</inkml:trace>
  <inkml:trace contextRef="#ctx0" brushRef="#br0" timeOffset="49450.8284">10969 10526 9320,'0'0'2146,"0"0"609,-20 21-481,20-1-865,-21-1-95,2 1-738,-1 0-127,1-1 287,19 22-383,-21-22 159,1 1-320,20-20 225,0 20-257,0-20-64,0 0-96,0 0 0,20 0 192,-20 20-384,21-20 288,-2 0-416,1 0 64,-20 0-449,19 0-64,2 20-352,-21-20-865,20 0-1857</inkml:trace>
  <inkml:trace contextRef="#ctx0" brushRef="#br0" timeOffset="49912.8548">11067 10745 8007,'0'20'865,"0"-20"736,0 0 321,0 0-609,20 0-480,1 0-480,-1-20-289,-1 20 192,0 0-96,1-20-64,1 20-32,-21-20 96,19 20-32,-19-19 65,20 19-33,-20-20 32,0 20 0,0-21-32,0 2 0,0 19-63,0-20 159,-20 20 0,20-20 289,-19 20-65,19 0-96,0 0 129,-21 0 31,21 20-63,-20-20-129,20 20-192,-19 20 161,0-20-33,19-1-128,-20 21-32,20-20-32,0 0-192,0 0 288,0 0-352,20-20-320,-20 19-545,19-19 0,-19 0-833,19 0-1089,1-19-1153</inkml:trace>
  <inkml:trace contextRef="#ctx0" brushRef="#br0" timeOffset="50259.8747">11583 10308 9096,'0'-20'2819,"0"20"-65,0 0-896,-19 20-449,19 1-255,-20-2-194,20 21 258,-19-1-225,-2 1-385,1 0 225,1 20-289,-1-1-351,-1-19-193,21 19 32,0-19 0,0-20-609,0 0-128,0 0-223,21-20-290,-21 0-223,20 0-929,-1 0-1282</inkml:trace>
  <inkml:trace contextRef="#ctx0" brushRef="#br0" timeOffset="50466.8865">11424 10567 8744,'-39'-20'2402,"20"20"961,19 0-416,0 0-1057,0 0-449,0 0-768,19 0-129,1 0 1,-1 0-385,2 0-288,18 0-417,-19 0-1312,1 20-3140</inkml:trace>
  <inkml:trace contextRef="#ctx0" brushRef="#br0" timeOffset="51137.9249">11662 10645 6342,'0'0'2530,"0"0"417,0 0 448,22 0-929,-3-19-448,20 19-352,2 0-225,19 0-352,-2 0 64,2 0-544,-21 0-33,21 0-448,-20 0-160,-1 0 96,-19 0-288,1 19-288,-2-19-866,-19 0-351,0 0-545,0 0-2114</inkml:trace>
  <inkml:trace contextRef="#ctx0" brushRef="#br0" timeOffset="52063.9779">11742 10487 6758,'21'0'2402,"-21"-20"-512,0 20-128,0 0-449,0 0-64,0 0 32,0 0-192,0 0-160,0 0 0,0 0-128,0 0-129,0 0-287,0 0-193,0 20 0,-21-20 96,21 20-223,-19-1-33,-1-19 64,1 21 0,-3-1-128,3-20 64,0 19-32,19 1 160,-20-20-288,-1 20 192,21-20 32,-19 0-224,19 19 64,0-19 160,0 21 96,19-21-96,2 0 192,-1 20 225,18-1-161,-16-19-32,17 0 1,-20 20-33,2-20-32,-1 20-64,-1-20-63,0 0-225,-19 0 128,0 0-449,0 0-864,0 0-449,22 20-1216,-22-20-4646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47:10.801"/>
    </inkml:context>
    <inkml:brush xml:id="br0">
      <inkml:brushProperty name="width" value="0.05292" units="cm"/>
      <inkml:brushProperty name="height" value="0.05292" units="cm"/>
      <inkml:brushProperty name="color" value="#FF0000"/>
    </inkml:brush>
  </inkml:definitions>
  <inkml:trace contextRef="#ctx0" brushRef="#br0">12914 11281 6726,'0'0'737,"0"0"1505,0 0 64,0 0-609,0 0-928,0 0-288,0 0 95,0 0 129,0 0-225,0 0 1,0 0 63,0 0 65,0 0-65,0 0-31,0 0-161,0 0-224,-21 0 65,21 0-33,0 0-128,0 0-32,-19 0 96,19 0 64,-20 0-128,1 0 160,19 0-96,-21-20 160,1 20-191,1 0 31,19 0 224,-20 0-352,-1 0 384,2 0-224,-1 0-224,1 0 192,-2-19 161,1 19-321,-18 0 64,16 0 96,-17 0 96,20 0-32,0-20-96,-22 20-96,22 0 128,-22 0-32,22-20 0,-1 20-64,-21 0-64,22-20 128,0 20 192,-1-20-288,-1 20 321,2-20-257,19 1 64,-20 19 160,1-21-224,-2-18-64,1 19 160,20 0-64,-19 1 0,19-2 0,-20 1-32,-1 1 32,21-1-64,0 0 32,0 1 33,0-2-33,-19 1-64,19-19 0,0 19 96,0 0 0,0 0-128,19 0 160,-19-19-64,0 19-160,0-1 288,0 2-320,0-1 160,0 0 96,0 1-192,0-22 96,0 22 64,0-1 96,0 0-320,0 1 160,0-2 0,0 21 160,0-20-128,0 1-32,0-2-160,0 2 160,0 19 160,0-19-320,0-2 160,0 1 128,0 20-64,0-21-256,0 21 128,0-18 96,0-2-32,0 20-32,0-21 64,0 2-32,0 19 0,0-20 32,0 20-96,0-21 64,0 3 32,0 18-64,0-20 32,0 20 0,0-21 32,0 21-64,0 0 224,-19-19-416,19 19 224,0 0 0,0-21 0,0 21 0,0 0 0,0-18 160,0 18-288,0 0 192,0-20-160,0 20 96,0 0 32,0 0-32,0 0-32,0 0 32,0 0 0,0 0-97,0 0 1,0 0 128,0 0-320,-20 20 288,1-2-32,19 3 0,-21-2 32,1 2-64,1-1 96,-1-2 0,20 3-32,-21-21 160,2 20-256,19-1 160,-20-19-128,20 21 224,-19-21-256,19 20 128,-19-20 32,19 0 32,0 0-160,0 0 192,0 0-31,0 0 31,0 0-96,0 0 64,0-20 64,0 20-224,0-21 96,19 2-256,-19 19 416,0-20-192,19-1-224,-19 21 224,20-18-32,-20-2-32,19-1 288,2 21-384,-21-19 320,20 19-384,-1-21 160,-19 21 31,20 0-31,1 0 32,-21 0-64,19 0 0,1 0 0,-1 21 32,2-2 32,-1 2 32,-1-1 64,1-2 64,1 3-32,-2-21 96,-19 20-192,20-1 97,-1-19-33,2 21 32,-21-21-32,20 20 32,-1-20-64,-19 0-160,0 18-321,19-18-992,-19 21-577,0-21-2146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5" y="1"/>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11/15/2020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4329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Mathematics" TargetMode="External"/><Relationship Id="rId7" Type="http://schemas.openxmlformats.org/officeDocument/2006/relationships/hyperlink" Target="https://en.wikipedia.org/wiki/Intege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Group_(mathematics)" TargetMode="External"/><Relationship Id="rId5" Type="http://schemas.openxmlformats.org/officeDocument/2006/relationships/hyperlink" Target="https://en.wikipedia.org/wiki/Logarithm" TargetMode="External"/><Relationship Id="rId4" Type="http://schemas.openxmlformats.org/officeDocument/2006/relationships/hyperlink" Target="https://en.wikipedia.org/wiki/Real_numb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900381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Insecure against Active Attacks (man-in-the-middle)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28</a:t>
            </a:fld>
            <a:endParaRPr lang="en-US"/>
          </a:p>
        </p:txBody>
      </p:sp>
    </p:spTree>
    <p:extLst>
      <p:ext uri="{BB962C8B-B14F-4D97-AF65-F5344CB8AC3E}">
        <p14:creationId xmlns:p14="http://schemas.microsoft.com/office/powerpoint/2010/main" val="85667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29</a:t>
            </a:fld>
            <a:endParaRPr lang="en-US"/>
          </a:p>
        </p:txBody>
      </p:sp>
    </p:spTree>
    <p:extLst>
      <p:ext uri="{BB962C8B-B14F-4D97-AF65-F5344CB8AC3E}">
        <p14:creationId xmlns:p14="http://schemas.microsoft.com/office/powerpoint/2010/main" val="98104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u1, …, un.    And </a:t>
            </a:r>
            <a:r>
              <a:rPr lang="en-US" dirty="0" err="1" smtClean="0"/>
              <a:t>alice</a:t>
            </a:r>
            <a:r>
              <a:rPr lang="en-US" dirty="0" smtClean="0"/>
              <a:t> and bob.    They have</a:t>
            </a:r>
            <a:r>
              <a:rPr lang="en-US" baseline="0" dirty="0" smtClean="0"/>
              <a:t> shared keys   </a:t>
            </a:r>
            <a:r>
              <a:rPr lang="en-US" baseline="0" dirty="0" err="1" smtClean="0"/>
              <a:t>Ka</a:t>
            </a:r>
            <a:r>
              <a:rPr lang="en-US" baseline="0" dirty="0" smtClean="0"/>
              <a:t>, Kb.    Every user only remembers one key.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69832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Secure against </a:t>
            </a:r>
            <a:r>
              <a:rPr lang="en-US" dirty="0" err="1" smtClean="0"/>
              <a:t>Evesdropping</a:t>
            </a:r>
            <a:r>
              <a:rPr lang="en-US" dirty="0" smtClean="0"/>
              <a:t>. Not Secure against Tampering.</a:t>
            </a:r>
          </a:p>
          <a:p>
            <a:r>
              <a:rPr lang="en-US" dirty="0" smtClean="0"/>
              <a:t>This means that TTP has access to Alice</a:t>
            </a:r>
            <a:r>
              <a:rPr lang="en-US" baseline="0" dirty="0" smtClean="0"/>
              <a:t> and Bob secret key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3242248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13</a:t>
            </a:fld>
            <a:endParaRPr lang="en-US"/>
          </a:p>
        </p:txBody>
      </p:sp>
    </p:spTree>
    <p:extLst>
      <p:ext uri="{BB962C8B-B14F-4D97-AF65-F5344CB8AC3E}">
        <p14:creationId xmlns:p14="http://schemas.microsoft.com/office/powerpoint/2010/main" val="36103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 better Gap than quadratic gap</a:t>
            </a:r>
          </a:p>
          <a:p>
            <a:endParaRPr lang="en-US" dirty="0" smtClean="0"/>
          </a:p>
          <a:p>
            <a:r>
              <a:rPr lang="en-US" dirty="0" smtClean="0"/>
              <a:t>Any key</a:t>
            </a:r>
            <a:r>
              <a:rPr lang="en-US" baseline="0" dirty="0" smtClean="0"/>
              <a:t> exchange protocol where participants make n queries to the cipher oracle, can be broken with O(n^2) queries to the cipher oracle.</a:t>
            </a:r>
            <a:endParaRPr lang="en-US" dirty="0" smtClean="0"/>
          </a:p>
          <a:p>
            <a:r>
              <a:rPr lang="en-US" dirty="0" smtClean="0"/>
              <a:t>2009:  Boaz Barak,</a:t>
            </a:r>
            <a:r>
              <a:rPr lang="en-US" baseline="0" dirty="0" smtClean="0"/>
              <a:t>  </a:t>
            </a:r>
            <a:r>
              <a:rPr lang="en-US" dirty="0" smtClean="0"/>
              <a:t>Mohammad </a:t>
            </a:r>
            <a:r>
              <a:rPr lang="en-US" dirty="0" err="1" smtClean="0"/>
              <a:t>Mahmoody-Ghidary</a:t>
            </a:r>
            <a:endParaRPr lang="en-US" dirty="0" smtClean="0"/>
          </a:p>
          <a:p>
            <a:r>
              <a:rPr lang="en-US" dirty="0" smtClean="0"/>
              <a:t>1989:   </a:t>
            </a:r>
            <a:r>
              <a:rPr lang="en-US" dirty="0" err="1" smtClean="0"/>
              <a:t>Impagliazzo</a:t>
            </a:r>
            <a:r>
              <a:rPr lang="en-US" dirty="0" smtClean="0"/>
              <a:t> and </a:t>
            </a:r>
            <a:r>
              <a:rPr lang="en-US" dirty="0" err="1" smtClean="0"/>
              <a:t>Rudich</a:t>
            </a:r>
            <a:endParaRPr lang="en-US" dirty="0" smtClean="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295227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add exponential</a:t>
            </a:r>
            <a:r>
              <a:rPr lang="en-US" baseline="0" dirty="0" smtClean="0"/>
              <a:t> gap</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22</a:t>
            </a:fld>
            <a:endParaRPr lang="en-US"/>
          </a:p>
        </p:txBody>
      </p:sp>
    </p:spTree>
    <p:extLst>
      <p:ext uri="{BB962C8B-B14F-4D97-AF65-F5344CB8AC3E}">
        <p14:creationId xmlns:p14="http://schemas.microsoft.com/office/powerpoint/2010/main" val="370972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“Alice”,   A = </a:t>
            </a:r>
            <a:r>
              <a:rPr lang="en-US" dirty="0" err="1" smtClean="0"/>
              <a:t>ga</a:t>
            </a:r>
            <a:r>
              <a:rPr lang="en-US" dirty="0" smtClean="0"/>
              <a:t>  (mod</a:t>
            </a:r>
            <a:r>
              <a:rPr lang="en-US" baseline="0" dirty="0" smtClean="0"/>
              <a:t> p)    ;     “Bob”,  B = </a:t>
            </a:r>
            <a:r>
              <a:rPr lang="en-US" baseline="0" dirty="0" err="1" smtClean="0"/>
              <a:t>gb</a:t>
            </a:r>
            <a:r>
              <a:rPr lang="en-US" baseline="0" dirty="0" smtClean="0"/>
              <a:t> (mod p)</a:t>
            </a:r>
            <a:r>
              <a:rPr lang="en-US" dirty="0" smtClean="0"/>
              <a:t> </a:t>
            </a:r>
          </a:p>
          <a:p>
            <a:r>
              <a:rPr lang="en-US" dirty="0" smtClean="0"/>
              <a:t>600 digits</a:t>
            </a:r>
            <a:r>
              <a:rPr lang="en-US" baseline="0" dirty="0" smtClean="0"/>
              <a:t> corresponds to 2000 bits (2KB of data)</a:t>
            </a:r>
          </a:p>
          <a:p>
            <a:endParaRPr lang="en-US" baseline="0" dirty="0" smtClean="0"/>
          </a:p>
          <a:p>
            <a:r>
              <a:rPr lang="en-US" baseline="0" dirty="0" smtClean="0"/>
              <a:t>Martin Hellman and With-</a:t>
            </a:r>
            <a:r>
              <a:rPr lang="en-US" baseline="0" dirty="0" err="1" smtClean="0"/>
              <a:t>Diffie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dirty="0"/>
          </a:p>
        </p:txBody>
      </p:sp>
    </p:spTree>
    <p:extLst>
      <p:ext uri="{BB962C8B-B14F-4D97-AF65-F5344CB8AC3E}">
        <p14:creationId xmlns:p14="http://schemas.microsoft.com/office/powerpoint/2010/main" val="298746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 can see prim</a:t>
            </a:r>
            <a:r>
              <a:rPr lang="en-US" baseline="0" dirty="0" smtClean="0"/>
              <a:t>e (p) and generator (g)</a:t>
            </a:r>
          </a:p>
          <a:p>
            <a:endParaRPr lang="en-US" baseline="0" dirty="0" smtClean="0"/>
          </a:p>
          <a:p>
            <a:r>
              <a:rPr lang="en-US" sz="1200" b="0" i="0" kern="1200" dirty="0" smtClean="0">
                <a:solidFill>
                  <a:schemeClr val="tx1"/>
                </a:solidFill>
                <a:effectLst/>
                <a:latin typeface="+mn-lt"/>
                <a:ea typeface="+mn-ea"/>
                <a:cs typeface="+mn-cs"/>
              </a:rPr>
              <a:t>In the </a:t>
            </a:r>
            <a:r>
              <a:rPr lang="en-US" sz="1200" b="0" i="0" u="none" strike="noStrike" kern="1200" dirty="0" smtClean="0">
                <a:solidFill>
                  <a:schemeClr val="tx1"/>
                </a:solidFill>
                <a:effectLst/>
                <a:latin typeface="+mn-lt"/>
                <a:ea typeface="+mn-ea"/>
                <a:cs typeface="+mn-cs"/>
                <a:hlinkClick r:id="rId3" tooltip="Mathematics"/>
              </a:rPr>
              <a:t>mathematics</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4" tooltip="Real number"/>
              </a:rPr>
              <a:t>real numbers</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5" tooltip="Logarithm"/>
              </a:rPr>
              <a:t>logarithm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log</a:t>
            </a:r>
            <a:r>
              <a:rPr lang="en-US" sz="1200" b="0" i="1" kern="1200" baseline="-25000" dirty="0" err="1"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is a number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such that </a:t>
            </a:r>
            <a:r>
              <a:rPr lang="en-US" sz="1200" b="0" i="1" kern="1200" dirty="0" err="1" smtClean="0">
                <a:solidFill>
                  <a:schemeClr val="tx1"/>
                </a:solidFill>
                <a:effectLst/>
                <a:latin typeface="+mn-lt"/>
                <a:ea typeface="+mn-ea"/>
                <a:cs typeface="+mn-cs"/>
              </a:rPr>
              <a:t>b</a:t>
            </a:r>
            <a:r>
              <a:rPr lang="en-US" sz="1200" b="0" i="1" kern="1200" baseline="30000" dirty="0" err="1"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for given numbers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Analogously, in any </a:t>
            </a:r>
            <a:r>
              <a:rPr lang="en-US" sz="1200" b="0" i="0" u="none" strike="noStrike" kern="1200" dirty="0" smtClean="0">
                <a:solidFill>
                  <a:schemeClr val="tx1"/>
                </a:solidFill>
                <a:effectLst/>
                <a:latin typeface="+mn-lt"/>
                <a:ea typeface="+mn-ea"/>
                <a:cs typeface="+mn-cs"/>
                <a:hlinkClick r:id="rId6" tooltip="Group (mathematics)"/>
              </a:rPr>
              <a:t>group</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G</a:t>
            </a:r>
            <a:r>
              <a:rPr lang="en-US" sz="1200" b="0" i="0" kern="1200" dirty="0" smtClean="0">
                <a:solidFill>
                  <a:schemeClr val="tx1"/>
                </a:solidFill>
                <a:effectLst/>
                <a:latin typeface="+mn-lt"/>
                <a:ea typeface="+mn-ea"/>
                <a:cs typeface="+mn-cs"/>
              </a:rPr>
              <a:t>, powers </a:t>
            </a:r>
            <a:r>
              <a:rPr lang="en-US" sz="1200" b="0" i="1" kern="1200" dirty="0" err="1" smtClean="0">
                <a:solidFill>
                  <a:schemeClr val="tx1"/>
                </a:solidFill>
                <a:effectLst/>
                <a:latin typeface="+mn-lt"/>
                <a:ea typeface="+mn-ea"/>
                <a:cs typeface="+mn-cs"/>
              </a:rPr>
              <a:t>b</a:t>
            </a:r>
            <a:r>
              <a:rPr lang="en-US" sz="1200" b="0" i="1" kern="1200" baseline="30000" dirty="0" err="1"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can be defined for all </a:t>
            </a:r>
            <a:r>
              <a:rPr lang="en-US" sz="1200" b="0" i="0" u="none" strike="noStrike" kern="1200" dirty="0" smtClean="0">
                <a:solidFill>
                  <a:schemeClr val="tx1"/>
                </a:solidFill>
                <a:effectLst/>
                <a:latin typeface="+mn-lt"/>
                <a:ea typeface="+mn-ea"/>
                <a:cs typeface="+mn-cs"/>
                <a:hlinkClick r:id="rId7" tooltip="Integer"/>
              </a:rPr>
              <a:t>integers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discrete logarithm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log</a:t>
            </a:r>
            <a:r>
              <a:rPr lang="en-US" sz="1200" b="0" i="1" kern="1200" baseline="-25000" dirty="0" err="1"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is an integer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such that </a:t>
            </a:r>
            <a:r>
              <a:rPr lang="en-US" sz="1200" b="0" i="1" kern="1200" dirty="0" err="1" smtClean="0">
                <a:solidFill>
                  <a:schemeClr val="tx1"/>
                </a:solidFill>
                <a:effectLst/>
                <a:latin typeface="+mn-lt"/>
                <a:ea typeface="+mn-ea"/>
                <a:cs typeface="+mn-cs"/>
              </a:rPr>
              <a:t>b</a:t>
            </a:r>
            <a:r>
              <a:rPr lang="en-US" sz="1200" b="0" i="1" kern="1200" baseline="30000" dirty="0" err="1" smtClean="0">
                <a:solidFill>
                  <a:schemeClr val="tx1"/>
                </a:solidFill>
                <a:effectLst/>
                <a:latin typeface="+mn-lt"/>
                <a:ea typeface="+mn-ea"/>
                <a:cs typeface="+mn-cs"/>
              </a:rPr>
              <a:t>k</a:t>
            </a:r>
            <a:r>
              <a:rPr lang="en-US" sz="1200" b="0" i="0" kern="1200" smtClean="0">
                <a:solidFill>
                  <a:schemeClr val="tx1"/>
                </a:solidFill>
                <a:effectLst/>
                <a:latin typeface="+mn-lt"/>
                <a:ea typeface="+mn-ea"/>
                <a:cs typeface="+mn-cs"/>
              </a:rPr>
              <a:t> = </a:t>
            </a:r>
            <a:r>
              <a:rPr lang="en-US" sz="1200" b="0" i="1" kern="1200" smtClean="0">
                <a:solidFill>
                  <a:schemeClr val="tx1"/>
                </a:solidFill>
                <a:effectLst/>
                <a:latin typeface="+mn-lt"/>
                <a:ea typeface="+mn-ea"/>
                <a:cs typeface="+mn-cs"/>
              </a:rPr>
              <a:t>a</a:t>
            </a:r>
            <a:r>
              <a:rPr lang="en-US" sz="1200" b="0" i="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25</a:t>
            </a:fld>
            <a:endParaRPr lang="en-US"/>
          </a:p>
        </p:txBody>
      </p:sp>
    </p:spTree>
    <p:extLst>
      <p:ext uri="{BB962C8B-B14F-4D97-AF65-F5344CB8AC3E}">
        <p14:creationId xmlns:p14="http://schemas.microsoft.com/office/powerpoint/2010/main" val="183804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GNFS </a:t>
            </a:r>
            <a:r>
              <a:rPr lang="en-US" dirty="0" smtClean="0">
                <a:sym typeface="Wingdings" pitchFamily="2" charset="2"/>
              </a:rPr>
              <a:t> General Number</a:t>
            </a:r>
            <a:r>
              <a:rPr lang="en-US" baseline="0" dirty="0" smtClean="0">
                <a:sym typeface="Wingdings" pitchFamily="2" charset="2"/>
              </a:rPr>
              <a:t> Field Sieve</a:t>
            </a:r>
          </a:p>
          <a:p>
            <a:r>
              <a:rPr lang="en-US" baseline="0" dirty="0" smtClean="0">
                <a:sym typeface="Wingdings" pitchFamily="2" charset="2"/>
              </a:rPr>
              <a:t>Problem is difficult but it is not exponential. It is near to cube root of 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26</a:t>
            </a:fld>
            <a:endParaRPr lang="en-US"/>
          </a:p>
        </p:txBody>
      </p:sp>
    </p:spTree>
    <p:extLst>
      <p:ext uri="{BB962C8B-B14F-4D97-AF65-F5344CB8AC3E}">
        <p14:creationId xmlns:p14="http://schemas.microsoft.com/office/powerpoint/2010/main" val="245858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6B13495-2528-4B38-844E-2861EB9B1A19}" type="datetime1">
              <a:rPr lang="en-US" smtClean="0"/>
              <a:pPr/>
              <a:t>11/15/2020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E59EEC-5E68-4147-9194-692305286F0C}" type="datetime1">
              <a:rPr lang="en-US" smtClean="0"/>
              <a:pPr/>
              <a:t>11/15/2020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4C63A-DD1C-41B4-9B6B-A781F68614E8}" type="datetime1">
              <a:rPr lang="en-US" smtClean="0"/>
              <a:pPr/>
              <a:t>11/15/2020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041975-A152-43B4-A760-D84AAEE195B2}" type="datetime1">
              <a:rPr lang="en-US" smtClean="0"/>
              <a:pPr/>
              <a:t>11/15/2020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B62FA1-4AAA-4CC4-814A-546605140ED7}" type="datetime1">
              <a:rPr lang="en-US" smtClean="0"/>
              <a:pPr/>
              <a:t>11/15/2020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51DC70-BCD0-4A02-8764-345EB3A56443}" type="datetime1">
              <a:rPr lang="en-US" smtClean="0"/>
              <a:pPr/>
              <a:t>11/15/2020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FB4EFE-BE4D-4FF8-8EAC-C81B3F0D1889}" type="datetime1">
              <a:rPr lang="en-US" smtClean="0"/>
              <a:pPr/>
              <a:t>11/15/2020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E083D5-BDAA-42DC-900F-54889CEA5E49}" type="datetime1">
              <a:rPr lang="en-US" smtClean="0"/>
              <a:pPr/>
              <a:t>11/15/2020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6B8A4-BEDF-4D85-87DA-659C5A41CE0A}" type="datetime1">
              <a:rPr lang="en-US" smtClean="0"/>
              <a:pPr/>
              <a:t>11/15/2020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551C89-461D-4B56-AF1D-9165C40C80B6}" type="datetime1">
              <a:rPr lang="en-US" smtClean="0"/>
              <a:pPr/>
              <a:t>11/15/2020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7FF7FF-350E-4D3E-B674-A98DF2DB1E38}" type="datetime1">
              <a:rPr lang="en-US" smtClean="0"/>
              <a:pPr/>
              <a:t>11/15/2020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1071B3-ED86-442D-B651-12068C120918}" type="datetime1">
              <a:rPr lang="en-US" smtClean="0"/>
              <a:pPr/>
              <a:t>11/15/2020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crypt" TargetMode="External"/><Relationship Id="rId2" Type="http://schemas.openxmlformats.org/officeDocument/2006/relationships/hyperlink" Target="https://en.wikipedia.org/wiki/Alice_and_Bob" TargetMode="External"/><Relationship Id="rId1" Type="http://schemas.openxmlformats.org/officeDocument/2006/relationships/slideLayout" Target="../slideLayouts/slideLayout7.xml"/><Relationship Id="rId5" Type="http://schemas.openxmlformats.org/officeDocument/2006/relationships/hyperlink" Target="https://en.wikipedia.org/wiki/Brute_force_attack" TargetMode="External"/><Relationship Id="rId4" Type="http://schemas.openxmlformats.org/officeDocument/2006/relationships/hyperlink" Target="https://en.wikipedia.org/wiki/Key_(cryptograph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Martin_Hellman" TargetMode="External"/><Relationship Id="rId3" Type="http://schemas.openxmlformats.org/officeDocument/2006/relationships/hyperlink" Target="https://en.wikipedia.org/wiki/Diffie%E2%80%93Hellman_key_exchange#cite_note-1" TargetMode="External"/><Relationship Id="rId7" Type="http://schemas.openxmlformats.org/officeDocument/2006/relationships/hyperlink" Target="https://en.wikipedia.org/wiki/Whitfield_Diffie" TargetMode="External"/><Relationship Id="rId12" Type="http://schemas.openxmlformats.org/officeDocument/2006/relationships/hyperlink" Target="https://en.wikipedia.org/wiki/Cryptography"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Ralph_Merkle" TargetMode="External"/><Relationship Id="rId11" Type="http://schemas.openxmlformats.org/officeDocument/2006/relationships/hyperlink" Target="https://en.wikipedia.org/wiki/Key_exchange" TargetMode="External"/><Relationship Id="rId5" Type="http://schemas.openxmlformats.org/officeDocument/2006/relationships/hyperlink" Target="https://en.wikipedia.org/wiki/Public-key_cryptography" TargetMode="External"/><Relationship Id="rId10" Type="http://schemas.openxmlformats.org/officeDocument/2006/relationships/hyperlink" Target="https://en.wikipedia.org/wiki/Diffie%E2%80%93Hellman_key_exchange#cite_note-Diffie_1976-3" TargetMode="External"/><Relationship Id="rId4" Type="http://schemas.openxmlformats.org/officeDocument/2006/relationships/hyperlink" Target="https://en.wikipedia.org/wiki/Key-agreement_protocol" TargetMode="External"/><Relationship Id="rId9" Type="http://schemas.openxmlformats.org/officeDocument/2006/relationships/hyperlink" Target="https://en.wikipedia.org/wiki/Diffie%E2%80%93Hellman_key_exchange#cite_note-Merkle_1978-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vincent.bernat.im/en/blog/2011-ssl-perfect-forward-secrecy.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dirty="0" smtClean="0">
                <a:solidFill>
                  <a:schemeClr val="tx1"/>
                </a:solidFill>
                <a:latin typeface="Times New Roman" pitchFamily="18" charset="0"/>
                <a:cs typeface="Times New Roman" pitchFamily="18" charset="0"/>
              </a:rPr>
              <a:t>Chapter # </a:t>
            </a:r>
            <a:r>
              <a:rPr lang="en-US" sz="3400" b="1" dirty="0" smtClean="0">
                <a:solidFill>
                  <a:schemeClr val="tx1"/>
                </a:solidFill>
                <a:latin typeface="Times New Roman" pitchFamily="18" charset="0"/>
                <a:cs typeface="Times New Roman" pitchFamily="18" charset="0"/>
              </a:rPr>
              <a:t>7: Basic Key Exchange</a:t>
            </a: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Generating keys: a toy protocol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10600" cy="5181600"/>
          </a:xfrm>
        </p:spPr>
        <p:txBody>
          <a:bodyPr/>
          <a:lstStyle/>
          <a:p>
            <a:pPr marL="0" indent="0">
              <a:buNone/>
            </a:pPr>
            <a:r>
              <a:rPr lang="en-US" dirty="0" smtClean="0">
                <a:latin typeface="Times New Roman" pitchFamily="18" charset="0"/>
                <a:cs typeface="Times New Roman" pitchFamily="18" charset="0"/>
              </a:rPr>
              <a:t>Alice wants a shared key with Bob.     Eavesdropping security only.</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Eavesdropper sees: </a:t>
            </a:r>
            <a:r>
              <a:rPr lang="en-US" dirty="0" smtClean="0">
                <a:solidFill>
                  <a:srgbClr val="FF0000"/>
                </a:solidFill>
                <a:latin typeface="Times New Roman" pitchFamily="18" charset="0"/>
                <a:cs typeface="Times New Roman" pitchFamily="18" charset="0"/>
              </a:rPr>
              <a:t>E(</a:t>
            </a:r>
            <a:r>
              <a:rPr lang="en-US" dirty="0" err="1" smtClean="0">
                <a:solidFill>
                  <a:srgbClr val="FF0000"/>
                </a:solidFill>
                <a:latin typeface="Times New Roman" pitchFamily="18" charset="0"/>
                <a:cs typeface="Times New Roman" pitchFamily="18" charset="0"/>
              </a:rPr>
              <a:t>k</a:t>
            </a:r>
            <a:r>
              <a:rPr lang="en-US" baseline="-25000" dirty="0" err="1" smtClean="0">
                <a:solidFill>
                  <a:srgbClr val="FF0000"/>
                </a:solidFill>
                <a:latin typeface="Times New Roman" pitchFamily="18" charset="0"/>
                <a:cs typeface="Times New Roman" pitchFamily="18" charset="0"/>
              </a:rPr>
              <a:t>A</a:t>
            </a:r>
            <a:r>
              <a:rPr lang="en-US" dirty="0" err="1" smtClean="0">
                <a:solidFill>
                  <a:srgbClr val="FF0000"/>
                </a:solidFill>
                <a:latin typeface="Times New Roman" pitchFamily="18" charset="0"/>
                <a:cs typeface="Times New Roman" pitchFamily="18" charset="0"/>
              </a:rPr>
              <a:t>,“A</a:t>
            </a:r>
            <a:r>
              <a:rPr lang="en-US" dirty="0" smtClean="0">
                <a:solidFill>
                  <a:srgbClr val="FF0000"/>
                </a:solidFill>
                <a:latin typeface="Times New Roman" pitchFamily="18" charset="0"/>
                <a:cs typeface="Times New Roman" pitchFamily="18" charset="0"/>
              </a:rPr>
              <a:t>, B” </a:t>
            </a:r>
            <a:r>
              <a:rPr lang="en-US" dirty="0" err="1" smtClean="0">
                <a:solidFill>
                  <a:srgbClr val="FF0000"/>
                </a:solidFill>
                <a:latin typeface="Times New Roman" pitchFamily="18" charset="0"/>
                <a:cs typeface="Times New Roman" pitchFamily="18" charset="0"/>
              </a:rPr>
              <a:t>ll</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a:t>
            </a:r>
            <a:r>
              <a:rPr lang="en-US" baseline="-25000" dirty="0" err="1" smtClean="0">
                <a:solidFill>
                  <a:srgbClr val="FF0000"/>
                </a:solidFill>
                <a:latin typeface="Times New Roman" pitchFamily="18" charset="0"/>
                <a:cs typeface="Times New Roman" pitchFamily="18" charset="0"/>
              </a:rPr>
              <a:t>AB</a:t>
            </a:r>
            <a:r>
              <a:rPr lang="en-US"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E(</a:t>
            </a:r>
            <a:r>
              <a:rPr lang="en-US" dirty="0" err="1" smtClean="0">
                <a:solidFill>
                  <a:srgbClr val="FF0000"/>
                </a:solidFill>
                <a:latin typeface="Times New Roman" pitchFamily="18" charset="0"/>
                <a:cs typeface="Times New Roman" pitchFamily="18" charset="0"/>
              </a:rPr>
              <a:t>k</a:t>
            </a:r>
            <a:r>
              <a:rPr lang="en-US" baseline="-25000" dirty="0" err="1" smtClean="0">
                <a:solidFill>
                  <a:srgbClr val="FF0000"/>
                </a:solidFill>
                <a:latin typeface="Times New Roman" pitchFamily="18" charset="0"/>
                <a:cs typeface="Times New Roman" pitchFamily="18" charset="0"/>
              </a:rPr>
              <a:t>B</a:t>
            </a:r>
            <a:r>
              <a:rPr lang="en-US" dirty="0" err="1" smtClean="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A</a:t>
            </a:r>
            <a:r>
              <a:rPr lang="en-US" dirty="0">
                <a:solidFill>
                  <a:srgbClr val="FF0000"/>
                </a:solidFill>
                <a:latin typeface="Times New Roman" pitchFamily="18" charset="0"/>
                <a:cs typeface="Times New Roman" pitchFamily="18" charset="0"/>
              </a:rPr>
              <a:t>, B” </a:t>
            </a:r>
            <a:r>
              <a:rPr lang="en-US" dirty="0" err="1">
                <a:solidFill>
                  <a:srgbClr val="FF0000"/>
                </a:solidFill>
                <a:latin typeface="Times New Roman" pitchFamily="18" charset="0"/>
                <a:cs typeface="Times New Roman" pitchFamily="18" charset="0"/>
              </a:rPr>
              <a:t>ll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a:t>
            </a:r>
            <a:r>
              <a:rPr lang="en-US" baseline="-25000" dirty="0" err="1">
                <a:solidFill>
                  <a:srgbClr val="FF0000"/>
                </a:solidFill>
                <a:latin typeface="Times New Roman" pitchFamily="18" charset="0"/>
                <a:cs typeface="Times New Roman" pitchFamily="18" charset="0"/>
              </a:rPr>
              <a:t>AB</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t>
            </a:r>
          </a:p>
          <a:p>
            <a:pPr marL="0" indent="0">
              <a:spcBef>
                <a:spcPts val="2424"/>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(E,D) is CPA-secure  ⇒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eavesdropper learns nothing about </a:t>
            </a:r>
            <a:r>
              <a:rPr lang="en-US" dirty="0" err="1" smtClean="0">
                <a:latin typeface="Times New Roman" pitchFamily="18" charset="0"/>
                <a:cs typeface="Times New Roman" pitchFamily="18" charset="0"/>
              </a:rPr>
              <a:t>k</a:t>
            </a:r>
            <a:r>
              <a:rPr lang="en-US" baseline="-25000" dirty="0" err="1" smtClean="0">
                <a:latin typeface="Times New Roman" pitchFamily="18" charset="0"/>
                <a:cs typeface="Times New Roman" pitchFamily="18" charset="0"/>
              </a:rPr>
              <a:t>AB</a:t>
            </a:r>
            <a:endParaRPr lang="en-US" baseline="-25000" dirty="0" smtClean="0">
              <a:latin typeface="Times New Roman" pitchFamily="18" charset="0"/>
              <a:cs typeface="Times New Roman" pitchFamily="18" charset="0"/>
            </a:endParaRPr>
          </a:p>
          <a:p>
            <a:pPr marL="0" indent="0">
              <a:spcBef>
                <a:spcPts val="3600"/>
              </a:spcBef>
              <a:buNone/>
            </a:pPr>
            <a:r>
              <a:rPr lang="en-US" dirty="0" smtClean="0">
                <a:latin typeface="Times New Roman" pitchFamily="18" charset="0"/>
                <a:cs typeface="Times New Roman" pitchFamily="18" charset="0"/>
              </a:rPr>
              <a:t>Note:  TTP needed </a:t>
            </a:r>
            <a:r>
              <a:rPr lang="en-US" dirty="0">
                <a:latin typeface="Times New Roman" pitchFamily="18" charset="0"/>
                <a:cs typeface="Times New Roman" pitchFamily="18" charset="0"/>
              </a:rPr>
              <a:t>for every key exchange,   knows all session keys.</a:t>
            </a:r>
          </a:p>
          <a:p>
            <a:pPr marL="0" indent="0">
              <a:spcBef>
                <a:spcPts val="2424"/>
              </a:spcBef>
              <a:buNone/>
            </a:pPr>
            <a:endParaRPr lang="en-US" dirty="0">
              <a:latin typeface="Times New Roman" pitchFamily="18" charset="0"/>
              <a:cs typeface="Times New Roman" pitchFamily="18" charset="0"/>
            </a:endParaRPr>
          </a:p>
        </p:txBody>
      </p:sp>
      <p:sp>
        <p:nvSpPr>
          <p:cNvPr id="4" name="TextBox 3"/>
          <p:cNvSpPr txBox="1"/>
          <p:nvPr/>
        </p:nvSpPr>
        <p:spPr>
          <a:xfrm>
            <a:off x="228600" y="5715000"/>
            <a:ext cx="3845925" cy="461665"/>
          </a:xfrm>
          <a:prstGeom prst="rect">
            <a:avLst/>
          </a:prstGeom>
          <a:noFill/>
        </p:spPr>
        <p:txBody>
          <a:bodyPr wrap="none" rtlCol="0">
            <a:spAutoFit/>
          </a:bodyPr>
          <a:lstStyle/>
          <a:p>
            <a:r>
              <a:rPr lang="en-US" sz="2400" dirty="0" smtClean="0"/>
              <a:t>(basis of Kerberos system)</a:t>
            </a:r>
            <a:endParaRPr lang="en-US" sz="2400" dirty="0"/>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18913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7772400" cy="579438"/>
          </a:xfrm>
        </p:spPr>
        <p:txBody>
          <a:bodyPr>
            <a:noAutofit/>
          </a:bodyPr>
          <a:lstStyle/>
          <a:p>
            <a:r>
              <a:rPr lang="en-US" sz="3200" dirty="0" smtClean="0">
                <a:solidFill>
                  <a:schemeClr val="tx1"/>
                </a:solidFill>
                <a:latin typeface="Times New Roman" pitchFamily="18" charset="0"/>
                <a:cs typeface="Times New Roman" pitchFamily="18" charset="0"/>
              </a:rPr>
              <a:t>Toy protocol:  insecure against active attacks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7772400" cy="4572000"/>
          </a:xfrm>
        </p:spPr>
        <p:txBody>
          <a:bodyPr/>
          <a:lstStyle/>
          <a:p>
            <a:pPr marL="0" indent="0">
              <a:buNone/>
            </a:pPr>
            <a:r>
              <a:rPr lang="en-US" dirty="0" smtClean="0">
                <a:latin typeface="Times New Roman" pitchFamily="18" charset="0"/>
                <a:cs typeface="Times New Roman" pitchFamily="18" charset="0"/>
              </a:rPr>
              <a:t>Example:    insecure against replay attacks</a:t>
            </a:r>
          </a:p>
          <a:p>
            <a:pPr marL="0" indent="0">
              <a:buNone/>
            </a:pPr>
            <a:endParaRPr lang="en-US" dirty="0">
              <a:latin typeface="Times New Roman" pitchFamily="18" charset="0"/>
              <a:cs typeface="Times New Roman" pitchFamily="18" charset="0"/>
            </a:endParaRPr>
          </a:p>
          <a:p>
            <a:pPr marL="0" indent="0">
              <a:buNone/>
              <a:tabLst>
                <a:tab pos="454025" algn="l"/>
              </a:tabLst>
            </a:pPr>
            <a:r>
              <a:rPr lang="en-US" sz="2500" dirty="0" smtClean="0">
                <a:latin typeface="Times New Roman" pitchFamily="18" charset="0"/>
                <a:cs typeface="Times New Roman" pitchFamily="18" charset="0"/>
              </a:rPr>
              <a:t>Attacker records session between Alice and merchant Bob</a:t>
            </a:r>
          </a:p>
          <a:p>
            <a:pPr lvl="1"/>
            <a:r>
              <a:rPr lang="en-US" dirty="0" smtClean="0">
                <a:latin typeface="Times New Roman" pitchFamily="18" charset="0"/>
                <a:cs typeface="Times New Roman" pitchFamily="18" charset="0"/>
              </a:rPr>
              <a:t>For example a book order</a:t>
            </a:r>
          </a:p>
          <a:p>
            <a:pPr marL="0" indent="0">
              <a:buNone/>
            </a:pPr>
            <a:endParaRPr lang="en-US" dirty="0">
              <a:latin typeface="Times New Roman" pitchFamily="18" charset="0"/>
              <a:cs typeface="Times New Roman" pitchFamily="18" charset="0"/>
            </a:endParaRPr>
          </a:p>
          <a:p>
            <a:pPr marL="0" indent="0">
              <a:buNone/>
              <a:tabLst>
                <a:tab pos="454025" algn="l"/>
              </a:tabLst>
            </a:pPr>
            <a:r>
              <a:rPr lang="en-US" sz="2500" dirty="0" smtClean="0">
                <a:latin typeface="Times New Roman" pitchFamily="18" charset="0"/>
                <a:cs typeface="Times New Roman" pitchFamily="18" charset="0"/>
              </a:rPr>
              <a:t>Attacker replays session to Bob</a:t>
            </a:r>
          </a:p>
          <a:p>
            <a:pPr lvl="1"/>
            <a:r>
              <a:rPr lang="en-US" dirty="0" smtClean="0">
                <a:latin typeface="Times New Roman" pitchFamily="18" charset="0"/>
                <a:cs typeface="Times New Roman" pitchFamily="18" charset="0"/>
              </a:rPr>
              <a:t>Bob thinks Alice is ordering another copy of book</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45690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Key question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648200"/>
          </a:xfrm>
        </p:spPr>
        <p:txBody>
          <a:bodyPr/>
          <a:lstStyle/>
          <a:p>
            <a:pPr marL="0" indent="0">
              <a:buNone/>
            </a:pPr>
            <a:r>
              <a:rPr lang="en-US" dirty="0" smtClean="0">
                <a:latin typeface="Times New Roman" pitchFamily="18" charset="0"/>
                <a:cs typeface="Times New Roman" pitchFamily="18" charset="0"/>
              </a:rPr>
              <a:t>Can we generate shared keys without an </a:t>
            </a:r>
            <a:r>
              <a:rPr lang="en-US" b="1" dirty="0" smtClean="0">
                <a:latin typeface="Times New Roman" pitchFamily="18" charset="0"/>
                <a:cs typeface="Times New Roman" pitchFamily="18" charset="0"/>
              </a:rPr>
              <a:t>online</a:t>
            </a:r>
            <a:r>
              <a:rPr lang="en-US" dirty="0" smtClean="0">
                <a:latin typeface="Times New Roman" pitchFamily="18" charset="0"/>
                <a:cs typeface="Times New Roman" pitchFamily="18" charset="0"/>
              </a:rPr>
              <a:t> trusted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Answer:   yes!</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Starting point of public-key cryptography</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spcBef>
                <a:spcPts val="1800"/>
              </a:spcBef>
            </a:pPr>
            <a:r>
              <a:rPr lang="en-US" dirty="0" err="1" smtClean="0">
                <a:latin typeface="Times New Roman" pitchFamily="18" charset="0"/>
                <a:cs typeface="Times New Roman" pitchFamily="18" charset="0"/>
              </a:rPr>
              <a:t>Merkle</a:t>
            </a:r>
            <a:r>
              <a:rPr lang="en-US" dirty="0" smtClean="0">
                <a:latin typeface="Times New Roman" pitchFamily="18" charset="0"/>
                <a:cs typeface="Times New Roman" pitchFamily="18" charset="0"/>
              </a:rPr>
              <a:t> (1974),         </a:t>
            </a: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-Hellman (1976),        RSA (1977)</a:t>
            </a:r>
          </a:p>
          <a:p>
            <a:pPr>
              <a:spcBef>
                <a:spcPts val="3624"/>
              </a:spcBef>
            </a:pPr>
            <a:r>
              <a:rPr lang="en-US" dirty="0" smtClean="0">
                <a:latin typeface="Times New Roman" pitchFamily="18" charset="0"/>
                <a:cs typeface="Times New Roman" pitchFamily="18" charset="0"/>
              </a:rPr>
              <a:t>More recently:  ID-based enc. </a:t>
            </a:r>
            <a:r>
              <a:rPr lang="en-US" sz="2000" dirty="0" smtClean="0">
                <a:latin typeface="Times New Roman" pitchFamily="18" charset="0"/>
                <a:cs typeface="Times New Roman" pitchFamily="18" charset="0"/>
              </a:rPr>
              <a:t>(BF 2001)</a:t>
            </a:r>
            <a:r>
              <a:rPr lang="en-US" dirty="0" smtClean="0">
                <a:latin typeface="Times New Roman" pitchFamily="18" charset="0"/>
                <a:cs typeface="Times New Roman" pitchFamily="18" charset="0"/>
              </a:rPr>
              <a:t>,   Functional enc. </a:t>
            </a:r>
            <a:r>
              <a:rPr lang="en-US" sz="2000" dirty="0" smtClean="0">
                <a:latin typeface="Times New Roman" pitchFamily="18" charset="0"/>
                <a:cs typeface="Times New Roman" pitchFamily="18" charset="0"/>
              </a:rPr>
              <a:t>(BSW 2011)</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9875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808038"/>
          </a:xfrm>
        </p:spPr>
        <p:txBody>
          <a:bodyPr>
            <a:normAutofit fontScale="90000"/>
          </a:bodyPr>
          <a:lstStyle/>
          <a:p>
            <a:r>
              <a:rPr lang="en-US" dirty="0" smtClean="0">
                <a:solidFill>
                  <a:schemeClr val="tx1"/>
                </a:solidFill>
                <a:latin typeface="Times New Roman" pitchFamily="18" charset="0"/>
                <a:cs typeface="Times New Roman" pitchFamily="18" charset="0"/>
              </a:rPr>
              <a:t>Key exchange without an online TTP?</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7315200" y="3423047"/>
            <a:ext cx="1066800" cy="121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Bob</a:t>
            </a:r>
            <a:endParaRPr lang="en-US" sz="2400" dirty="0"/>
          </a:p>
        </p:txBody>
      </p:sp>
      <p:sp>
        <p:nvSpPr>
          <p:cNvPr id="9" name="Rectangle 8"/>
          <p:cNvSpPr/>
          <p:nvPr/>
        </p:nvSpPr>
        <p:spPr>
          <a:xfrm>
            <a:off x="381000" y="3423047"/>
            <a:ext cx="1066800" cy="121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Alice</a:t>
            </a:r>
            <a:endParaRPr lang="en-US" sz="2400" dirty="0"/>
          </a:p>
        </p:txBody>
      </p:sp>
      <p:cxnSp>
        <p:nvCxnSpPr>
          <p:cNvPr id="11" name="Straight Arrow Connector 10"/>
          <p:cNvCxnSpPr/>
          <p:nvPr/>
        </p:nvCxnSpPr>
        <p:spPr>
          <a:xfrm flipH="1">
            <a:off x="1828800" y="3897180"/>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81001" y="1193801"/>
            <a:ext cx="8534399" cy="1061829"/>
          </a:xfrm>
          <a:prstGeom prst="rect">
            <a:avLst/>
          </a:prstGeom>
          <a:noFill/>
        </p:spPr>
        <p:txBody>
          <a:bodyPr wrap="square" rtlCol="0">
            <a:spAutoFit/>
          </a:bodyPr>
          <a:lstStyle/>
          <a:p>
            <a:r>
              <a:rPr lang="en-US" sz="2400" dirty="0" smtClean="0">
                <a:latin typeface="Times New Roman" pitchFamily="18" charset="0"/>
                <a:cs typeface="Times New Roman" pitchFamily="18" charset="0"/>
              </a:rPr>
              <a:t>Goal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Alice </a:t>
            </a:r>
            <a:r>
              <a:rPr lang="en-US" sz="2400" dirty="0">
                <a:latin typeface="Times New Roman" pitchFamily="18" charset="0"/>
                <a:cs typeface="Times New Roman" pitchFamily="18" charset="0"/>
              </a:rPr>
              <a:t>and Bob </a:t>
            </a:r>
            <a:r>
              <a:rPr lang="en-US" sz="2400" dirty="0" smtClean="0">
                <a:latin typeface="Times New Roman" pitchFamily="18" charset="0"/>
                <a:cs typeface="Times New Roman" pitchFamily="18" charset="0"/>
              </a:rPr>
              <a:t>want shared </a:t>
            </a:r>
            <a:r>
              <a:rPr lang="en-US" sz="2400" dirty="0">
                <a:latin typeface="Times New Roman" pitchFamily="18" charset="0"/>
                <a:cs typeface="Times New Roman" pitchFamily="18" charset="0"/>
              </a:rPr>
              <a:t>key, unknown to </a:t>
            </a:r>
            <a:r>
              <a:rPr lang="en-US" sz="2400" dirty="0" smtClean="0">
                <a:latin typeface="Times New Roman" pitchFamily="18" charset="0"/>
                <a:cs typeface="Times New Roman" pitchFamily="18" charset="0"/>
              </a:rPr>
              <a:t>eavesdropper</a:t>
            </a:r>
          </a:p>
          <a:p>
            <a:pPr marL="342900" indent="-342900">
              <a:spcBef>
                <a:spcPts val="1800"/>
              </a:spcBef>
              <a:buFont typeface="Arial"/>
              <a:buChar char="•"/>
            </a:pPr>
            <a:r>
              <a:rPr lang="en-US" sz="2400" dirty="0" smtClean="0">
                <a:latin typeface="Times New Roman" pitchFamily="18" charset="0"/>
                <a:cs typeface="Times New Roman" pitchFamily="18" charset="0"/>
              </a:rPr>
              <a:t>For now:    security against eavesdropping only   (no tampering)</a:t>
            </a:r>
            <a:endParaRPr lang="en-US" sz="2400" dirty="0">
              <a:latin typeface="Times New Roman" pitchFamily="18" charset="0"/>
              <a:cs typeface="Times New Roman" pitchFamily="18" charset="0"/>
            </a:endParaRPr>
          </a:p>
        </p:txBody>
      </p:sp>
      <p:cxnSp>
        <p:nvCxnSpPr>
          <p:cNvPr id="13" name="Straight Arrow Connector 12"/>
          <p:cNvCxnSpPr/>
          <p:nvPr/>
        </p:nvCxnSpPr>
        <p:spPr>
          <a:xfrm>
            <a:off x="1828800" y="3524647"/>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28800" y="4269713"/>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1828800" y="4642247"/>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48200" y="5048648"/>
            <a:ext cx="2497800" cy="461665"/>
          </a:xfrm>
          <a:prstGeom prst="rect">
            <a:avLst/>
          </a:prstGeom>
          <a:noFill/>
        </p:spPr>
        <p:txBody>
          <a:bodyPr wrap="none" rtlCol="0">
            <a:spAutoFit/>
          </a:bodyPr>
          <a:lstStyle/>
          <a:p>
            <a:r>
              <a:rPr lang="en-US" sz="2400" dirty="0" smtClean="0"/>
              <a:t>eavesdropper ??</a:t>
            </a:r>
            <a:endParaRPr lang="en-US" sz="2400" dirty="0"/>
          </a:p>
        </p:txBody>
      </p:sp>
      <p:sp>
        <p:nvSpPr>
          <p:cNvPr id="17" name="TextBox 16"/>
          <p:cNvSpPr txBox="1"/>
          <p:nvPr/>
        </p:nvSpPr>
        <p:spPr>
          <a:xfrm>
            <a:off x="381001" y="5638800"/>
            <a:ext cx="6340197" cy="461665"/>
          </a:xfrm>
          <a:prstGeom prst="rect">
            <a:avLst/>
          </a:prstGeom>
          <a:noFill/>
        </p:spPr>
        <p:txBody>
          <a:bodyPr wrap="none" rtlCol="0">
            <a:spAutoFit/>
          </a:bodyPr>
          <a:lstStyle/>
          <a:p>
            <a:pPr>
              <a:spcBef>
                <a:spcPts val="1800"/>
              </a:spcBef>
            </a:pPr>
            <a:r>
              <a:rPr lang="en-US" sz="2400" dirty="0" smtClean="0">
                <a:latin typeface="Times New Roman" pitchFamily="18" charset="0"/>
                <a:cs typeface="Times New Roman" pitchFamily="18" charset="0"/>
              </a:rPr>
              <a:t>Can this be done using generic symmetric crypto?</a:t>
            </a:r>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263480" y="3603960"/>
              <a:ext cx="385920" cy="457560"/>
            </p14:xfrm>
          </p:contentPart>
        </mc:Choice>
        <mc:Fallback xmlns="">
          <p:pic>
            <p:nvPicPr>
              <p:cNvPr id="3" name="Ink 2"/>
              <p:cNvPicPr/>
              <p:nvPr/>
            </p:nvPicPr>
            <p:blipFill>
              <a:blip r:embed="rId4" cstate="print"/>
              <a:stretch>
                <a:fillRect/>
              </a:stretch>
            </p:blipFill>
            <p:spPr>
              <a:xfrm>
                <a:off x="4250160" y="4788000"/>
                <a:ext cx="410400" cy="642720"/>
              </a:xfrm>
              <a:prstGeom prst="rect">
                <a:avLst/>
              </a:prstGeom>
            </p:spPr>
          </p:pic>
        </mc:Fallback>
      </mc:AlternateContent>
      <p:sp>
        <p:nvSpPr>
          <p:cNvPr id="18" name="Footer Placeholder 17"/>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563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772400" cy="685800"/>
          </a:xfrm>
        </p:spPr>
        <p:txBody>
          <a:bodyPr>
            <a:normAutofit fontScale="90000"/>
          </a:bodyPr>
          <a:lstStyle/>
          <a:p>
            <a:pPr algn="ctr"/>
            <a:r>
              <a:rPr lang="en-US" u="sng" dirty="0" err="1" smtClean="0">
                <a:solidFill>
                  <a:schemeClr val="accent1"/>
                </a:solidFill>
                <a:latin typeface="Times New Roman" pitchFamily="18" charset="0"/>
                <a:cs typeface="Times New Roman" pitchFamily="18" charset="0"/>
              </a:rPr>
              <a:t>Merkle</a:t>
            </a:r>
            <a:r>
              <a:rPr lang="en-US" u="sng" dirty="0" smtClean="0">
                <a:solidFill>
                  <a:schemeClr val="accent1"/>
                </a:solidFill>
                <a:latin typeface="Times New Roman" pitchFamily="18" charset="0"/>
                <a:cs typeface="Times New Roman" pitchFamily="18" charset="0"/>
              </a:rPr>
              <a:t> Puzzles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3" name="Rectangle 2"/>
          <p:cNvSpPr/>
          <p:nvPr/>
        </p:nvSpPr>
        <p:spPr>
          <a:xfrm>
            <a:off x="228600" y="2551837"/>
            <a:ext cx="8686800" cy="2308324"/>
          </a:xfrm>
          <a:prstGeom prst="rect">
            <a:avLst/>
          </a:prstGeom>
        </p:spPr>
        <p:txBody>
          <a:bodyPr wrap="square">
            <a:spAutoFit/>
          </a:bodyPr>
          <a:lstStyle/>
          <a:p>
            <a:r>
              <a:rPr lang="en-GB" sz="2400" dirty="0"/>
              <a:t>In cryptography, </a:t>
            </a:r>
            <a:r>
              <a:rPr lang="en-GB" sz="2400" dirty="0" err="1"/>
              <a:t>Merkle's</a:t>
            </a:r>
            <a:r>
              <a:rPr lang="en-GB" sz="2400" dirty="0"/>
              <a:t> puzzles is an early construction for a public-key cryptosystem, a protocol devised by Ralph </a:t>
            </a:r>
            <a:r>
              <a:rPr lang="en-GB" sz="2400" dirty="0" err="1"/>
              <a:t>Merkle</a:t>
            </a:r>
            <a:r>
              <a:rPr lang="en-GB" sz="2400" dirty="0"/>
              <a:t> in 1974 and published in 1978. </a:t>
            </a:r>
            <a:endParaRPr lang="en-GB" sz="2400" dirty="0" smtClean="0"/>
          </a:p>
          <a:p>
            <a:endParaRPr lang="en-GB" sz="2400" dirty="0"/>
          </a:p>
          <a:p>
            <a:r>
              <a:rPr lang="en-GB" sz="2400" dirty="0" smtClean="0"/>
              <a:t>It </a:t>
            </a:r>
            <a:r>
              <a:rPr lang="en-GB" sz="2400" dirty="0"/>
              <a:t>allows two parties to agree on a shared secret by exchanging messages, even if they have no secrets in common </a:t>
            </a:r>
            <a:r>
              <a:rPr lang="en-GB" sz="2400" dirty="0" smtClean="0"/>
              <a:t>beforehand.</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52400" y="152400"/>
            <a:ext cx="8915400" cy="6477000"/>
          </a:xfrm>
          <a:prstGeom prst="rect">
            <a:avLst/>
          </a:prstGeom>
        </p:spPr>
      </p:pic>
    </p:spTree>
    <p:extLst>
      <p:ext uri="{BB962C8B-B14F-4D97-AF65-F5344CB8AC3E}">
        <p14:creationId xmlns:p14="http://schemas.microsoft.com/office/powerpoint/2010/main" val="1186078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152400" y="304800"/>
            <a:ext cx="8839200" cy="6001643"/>
          </a:xfrm>
          <a:prstGeom prst="rect">
            <a:avLst/>
          </a:prstGeom>
        </p:spPr>
        <p:txBody>
          <a:bodyPr wrap="square">
            <a:spAutoFit/>
          </a:bodyPr>
          <a:lstStyle/>
          <a:p>
            <a:r>
              <a:rPr lang="en-GB" sz="2400" b="1" dirty="0" smtClean="0">
                <a:solidFill>
                  <a:srgbClr val="0070C0"/>
                </a:solidFill>
                <a:latin typeface="Linux Libertine"/>
              </a:rPr>
              <a:t>Abstract Description How DH works</a:t>
            </a:r>
            <a:r>
              <a:rPr lang="en-GB" sz="2400" b="1" dirty="0" smtClean="0">
                <a:solidFill>
                  <a:srgbClr val="0070C0"/>
                </a:solidFill>
                <a:latin typeface="Arial" panose="020B0604020202020204" pitchFamily="34" charset="0"/>
              </a:rPr>
              <a:t>: </a:t>
            </a:r>
            <a:endParaRPr lang="en-GB" sz="2400" b="1" dirty="0" smtClean="0">
              <a:solidFill>
                <a:srgbClr val="0070C0"/>
              </a:solidFill>
              <a:latin typeface="Arial" panose="020B0604020202020204" pitchFamily="34" charset="0"/>
            </a:endParaRPr>
          </a:p>
          <a:p>
            <a:endParaRPr lang="en-GB" dirty="0">
              <a:solidFill>
                <a:srgbClr val="000000"/>
              </a:solidFill>
              <a:latin typeface="Linux Libertine"/>
            </a:endParaRPr>
          </a:p>
          <a:p>
            <a:r>
              <a:rPr lang="en-GB" dirty="0">
                <a:solidFill>
                  <a:srgbClr val="202122"/>
                </a:solidFill>
                <a:latin typeface="Arial" panose="020B0604020202020204" pitchFamily="34" charset="0"/>
              </a:rPr>
              <a:t>Suppose </a:t>
            </a:r>
            <a:r>
              <a:rPr lang="en-GB" dirty="0">
                <a:solidFill>
                  <a:srgbClr val="FF0000"/>
                </a:solidFill>
                <a:latin typeface="Arial" panose="020B0604020202020204" pitchFamily="34" charset="0"/>
                <a:hlinkClick r:id="rId2" tooltip="Alice and Bob"/>
              </a:rPr>
              <a:t>Alice and Bob</a:t>
            </a:r>
            <a:r>
              <a:rPr lang="en-GB" dirty="0">
                <a:solidFill>
                  <a:srgbClr val="202122"/>
                </a:solidFill>
                <a:latin typeface="Arial" panose="020B0604020202020204" pitchFamily="34" charset="0"/>
              </a:rPr>
              <a:t> wish to communicate.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Bob </a:t>
            </a:r>
            <a:r>
              <a:rPr lang="en-GB" dirty="0">
                <a:solidFill>
                  <a:srgbClr val="202122"/>
                </a:solidFill>
                <a:latin typeface="Arial" panose="020B0604020202020204" pitchFamily="34" charset="0"/>
              </a:rPr>
              <a:t>can send a message to Alice as follows: </a:t>
            </a:r>
            <a:endParaRPr lang="en-GB" dirty="0" smtClean="0">
              <a:solidFill>
                <a:srgbClr val="202122"/>
              </a:solidFill>
              <a:latin typeface="Arial" panose="020B0604020202020204" pitchFamily="34" charset="0"/>
            </a:endParaRPr>
          </a:p>
          <a:p>
            <a:pPr marL="342900" indent="-342900">
              <a:buFont typeface="+mj-lt"/>
              <a:buAutoNum type="arabicParenR"/>
            </a:pPr>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first </a:t>
            </a:r>
            <a:r>
              <a:rPr lang="en-GB" dirty="0">
                <a:solidFill>
                  <a:srgbClr val="202122"/>
                </a:solidFill>
                <a:latin typeface="Arial" panose="020B0604020202020204" pitchFamily="34" charset="0"/>
              </a:rPr>
              <a:t>he creates a large number of puzzles, each of a moderate amount of difficulty — it must be possible for Alice to solve the puzzle with a moderate amount of computing effort. </a:t>
            </a:r>
            <a:endParaRPr lang="en-GB" dirty="0" smtClean="0">
              <a:solidFill>
                <a:srgbClr val="202122"/>
              </a:solidFill>
              <a:latin typeface="Arial" panose="020B0604020202020204" pitchFamily="34" charset="0"/>
            </a:endParaRPr>
          </a:p>
          <a:p>
            <a:pPr marL="342900" indent="-342900">
              <a:buFont typeface="+mj-lt"/>
              <a:buAutoNum type="arabicParenR"/>
            </a:pPr>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puzzles are in the form of an </a:t>
            </a:r>
            <a:r>
              <a:rPr lang="en-GB" dirty="0">
                <a:solidFill>
                  <a:srgbClr val="FF0000"/>
                </a:solidFill>
                <a:latin typeface="Arial" panose="020B0604020202020204" pitchFamily="34" charset="0"/>
                <a:hlinkClick r:id="rId3" tooltip="Encrypt"/>
              </a:rPr>
              <a:t>encrypted</a:t>
            </a:r>
            <a:r>
              <a:rPr lang="en-GB" dirty="0">
                <a:solidFill>
                  <a:srgbClr val="202122"/>
                </a:solidFill>
                <a:latin typeface="Arial" panose="020B0604020202020204" pitchFamily="34" charset="0"/>
              </a:rPr>
              <a:t> message with an unknown </a:t>
            </a:r>
            <a:r>
              <a:rPr lang="en-GB" dirty="0">
                <a:solidFill>
                  <a:srgbClr val="FF0000"/>
                </a:solidFill>
                <a:latin typeface="Arial" panose="020B0604020202020204" pitchFamily="34" charset="0"/>
                <a:hlinkClick r:id="rId4" tooltip="Key (cryptography)"/>
              </a:rPr>
              <a:t>key</a:t>
            </a:r>
            <a:r>
              <a:rPr lang="en-GB" dirty="0">
                <a:solidFill>
                  <a:srgbClr val="202122"/>
                </a:solidFill>
                <a:latin typeface="Arial" panose="020B0604020202020204" pitchFamily="34" charset="0"/>
              </a:rPr>
              <a:t>; the key must be short enough to allow a </a:t>
            </a:r>
            <a:r>
              <a:rPr lang="en-GB" dirty="0">
                <a:solidFill>
                  <a:srgbClr val="FF0000"/>
                </a:solidFill>
                <a:latin typeface="Arial" panose="020B0604020202020204" pitchFamily="34" charset="0"/>
                <a:hlinkClick r:id="rId5" tooltip="Brute force attack"/>
              </a:rPr>
              <a:t>brute force attack</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pPr marL="342900" indent="-342900">
              <a:buFont typeface="+mj-lt"/>
              <a:buAutoNum type="arabicParenR"/>
            </a:pPr>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Bob </a:t>
            </a:r>
            <a:r>
              <a:rPr lang="en-GB" dirty="0">
                <a:solidFill>
                  <a:srgbClr val="202122"/>
                </a:solidFill>
                <a:latin typeface="Arial" panose="020B0604020202020204" pitchFamily="34" charset="0"/>
              </a:rPr>
              <a:t>sends all of the puzzles (i.e. encrypted messages) to Alice, who chooses one randomly, and solves it. </a:t>
            </a:r>
            <a:endParaRPr lang="en-GB" dirty="0" smtClean="0">
              <a:solidFill>
                <a:srgbClr val="202122"/>
              </a:solidFill>
              <a:latin typeface="Arial" panose="020B0604020202020204" pitchFamily="34" charset="0"/>
            </a:endParaRPr>
          </a:p>
          <a:p>
            <a:pPr marL="342900" indent="-342900">
              <a:buFont typeface="+mj-lt"/>
              <a:buAutoNum type="arabicParenR"/>
            </a:pPr>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decrypted solution contains an identifier as well as a session key, so Alice can communicate back to Bob which puzzle she has solved. </a:t>
            </a:r>
            <a:endParaRPr lang="en-GB" dirty="0" smtClean="0">
              <a:solidFill>
                <a:srgbClr val="202122"/>
              </a:solidFill>
              <a:latin typeface="Arial" panose="020B0604020202020204" pitchFamily="34" charset="0"/>
            </a:endParaRPr>
          </a:p>
          <a:p>
            <a:pPr marL="342900" indent="-342900">
              <a:buFont typeface="+mj-lt"/>
              <a:buAutoNum type="arabicParenR"/>
            </a:pPr>
            <a:endParaRPr lang="en-GB" dirty="0">
              <a:solidFill>
                <a:srgbClr val="202122"/>
              </a:solidFill>
              <a:latin typeface="Arial" panose="020B0604020202020204" pitchFamily="34" charset="0"/>
            </a:endParaRPr>
          </a:p>
          <a:p>
            <a:pPr marL="342900" indent="-342900">
              <a:buFont typeface="+mj-lt"/>
              <a:buAutoNum type="arabicParenR"/>
            </a:pPr>
            <a:r>
              <a:rPr lang="en-GB" dirty="0" smtClean="0">
                <a:solidFill>
                  <a:srgbClr val="202122"/>
                </a:solidFill>
                <a:latin typeface="Arial" panose="020B0604020202020204" pitchFamily="34" charset="0"/>
              </a:rPr>
              <a:t>Both </a:t>
            </a:r>
            <a:r>
              <a:rPr lang="en-GB" dirty="0">
                <a:solidFill>
                  <a:srgbClr val="202122"/>
                </a:solidFill>
                <a:latin typeface="Arial" panose="020B0604020202020204" pitchFamily="34" charset="0"/>
              </a:rPr>
              <a:t>parties now have a common key; Alice, because she solved a puzzle, and Bob, because he sent the puzzle. </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080067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81000"/>
            <a:ext cx="8839200" cy="923330"/>
          </a:xfrm>
          <a:prstGeom prst="rect">
            <a:avLst/>
          </a:prstGeom>
        </p:spPr>
        <p:txBody>
          <a:bodyPr wrap="square">
            <a:spAutoFit/>
          </a:bodyPr>
          <a:lstStyle/>
          <a:p>
            <a:r>
              <a:rPr lang="en-GB" dirty="0">
                <a:solidFill>
                  <a:srgbClr val="202122"/>
                </a:solidFill>
                <a:latin typeface="Arial" panose="020B0604020202020204" pitchFamily="34" charset="0"/>
              </a:rPr>
              <a:t>Any eavesdropper (Eve, say) has a harder task — she does not know which puzzle was solved by Alice. Her best strategy is to solve all the puzzles, but since there are so many, this is more computationally expensive for Eve than it is for Alice.</a:t>
            </a:r>
          </a:p>
        </p:txBody>
      </p:sp>
    </p:spTree>
    <p:extLst>
      <p:ext uri="{BB962C8B-B14F-4D97-AF65-F5344CB8AC3E}">
        <p14:creationId xmlns:p14="http://schemas.microsoft.com/office/powerpoint/2010/main" val="284674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79103"/>
            <a:ext cx="8839200" cy="5970865"/>
          </a:xfrm>
          <a:prstGeom prst="rect">
            <a:avLst/>
          </a:prstGeom>
        </p:spPr>
        <p:txBody>
          <a:bodyPr wrap="square">
            <a:spAutoFit/>
          </a:bodyPr>
          <a:lstStyle/>
          <a:p>
            <a:r>
              <a:rPr lang="en-GB" sz="2000" b="1" dirty="0">
                <a:solidFill>
                  <a:srgbClr val="0070C0"/>
                </a:solidFill>
                <a:effectLst>
                  <a:outerShdw blurRad="38100" dist="38100" dir="2700000" algn="tl">
                    <a:srgbClr val="000000">
                      <a:alpha val="43137"/>
                    </a:srgbClr>
                  </a:outerShdw>
                </a:effectLst>
                <a:latin typeface="Arial" panose="020B0604020202020204" pitchFamily="34" charset="0"/>
              </a:rPr>
              <a:t>High Level </a:t>
            </a:r>
            <a:r>
              <a:rPr lang="en-GB" sz="2000" b="1" dirty="0" smtClean="0">
                <a:solidFill>
                  <a:srgbClr val="0070C0"/>
                </a:solidFill>
                <a:effectLst>
                  <a:outerShdw blurRad="38100" dist="38100" dir="2700000" algn="tl">
                    <a:srgbClr val="000000">
                      <a:alpha val="43137"/>
                    </a:srgbClr>
                  </a:outerShdw>
                </a:effectLst>
                <a:latin typeface="Arial" panose="020B0604020202020204" pitchFamily="34" charset="0"/>
              </a:rPr>
              <a:t>Description</a:t>
            </a:r>
          </a:p>
          <a:p>
            <a:endParaRPr lang="en-GB" b="1" dirty="0">
              <a:solidFill>
                <a:srgbClr val="000000"/>
              </a:solidFill>
              <a:latin typeface="Arial" panose="020B0604020202020204" pitchFamily="34" charset="0"/>
            </a:endParaRPr>
          </a:p>
          <a:p>
            <a:r>
              <a:rPr lang="en-GB" sz="2000" b="1" dirty="0" smtClean="0">
                <a:solidFill>
                  <a:srgbClr val="FF0000"/>
                </a:solidFill>
                <a:latin typeface="Arial" panose="020B0604020202020204" pitchFamily="34" charset="0"/>
              </a:rPr>
              <a:t>1. </a:t>
            </a:r>
            <a:r>
              <a:rPr lang="en-GB" dirty="0" smtClean="0">
                <a:solidFill>
                  <a:srgbClr val="202122"/>
                </a:solidFill>
                <a:latin typeface="Arial" panose="020B0604020202020204" pitchFamily="34" charset="0"/>
              </a:rPr>
              <a:t>Bob </a:t>
            </a:r>
            <a:r>
              <a:rPr lang="en-GB" dirty="0">
                <a:solidFill>
                  <a:srgbClr val="202122"/>
                </a:solidFill>
                <a:latin typeface="Arial" panose="020B0604020202020204" pitchFamily="34" charset="0"/>
              </a:rPr>
              <a:t>generates 2</a:t>
            </a:r>
            <a:r>
              <a:rPr lang="en-GB" baseline="30000" dirty="0">
                <a:solidFill>
                  <a:srgbClr val="202122"/>
                </a:solidFill>
                <a:latin typeface="Arial" panose="020B0604020202020204" pitchFamily="34" charset="0"/>
              </a:rPr>
              <a:t>N</a:t>
            </a:r>
            <a:r>
              <a:rPr lang="en-GB" dirty="0">
                <a:solidFill>
                  <a:srgbClr val="202122"/>
                </a:solidFill>
                <a:latin typeface="Arial" panose="020B0604020202020204" pitchFamily="34" charset="0"/>
              </a:rPr>
              <a:t> messages containing, "This is message X. This is the symmetrical key Y", where X is a randomly generated identifier, and Y is a randomly generated secret key meant for symmetrical encryption. </a:t>
            </a:r>
            <a:endParaRPr lang="en-GB" dirty="0" smtClean="0">
              <a:solidFill>
                <a:srgbClr val="202122"/>
              </a:solidFill>
              <a:latin typeface="Arial" panose="020B0604020202020204" pitchFamily="34" charset="0"/>
            </a:endParaRPr>
          </a:p>
          <a:p>
            <a:pPr>
              <a:buFont typeface="+mj-lt"/>
              <a:buAutoNum type="arabicPeriod"/>
            </a:pPr>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Hence</a:t>
            </a:r>
            <a:r>
              <a:rPr lang="en-GB" dirty="0">
                <a:solidFill>
                  <a:srgbClr val="202122"/>
                </a:solidFill>
                <a:latin typeface="Arial" panose="020B0604020202020204" pitchFamily="34" charset="0"/>
              </a:rPr>
              <a:t>, both X and Y are unique to each message.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All </a:t>
            </a:r>
            <a:r>
              <a:rPr lang="en-GB" dirty="0">
                <a:solidFill>
                  <a:srgbClr val="202122"/>
                </a:solidFill>
                <a:latin typeface="Arial" panose="020B0604020202020204" pitchFamily="34" charset="0"/>
              </a:rPr>
              <a:t>the messages are encrypted in a way such that a user may conduct a brute force attack on each message with some difficulty.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Bob </a:t>
            </a:r>
            <a:r>
              <a:rPr lang="en-GB" dirty="0">
                <a:solidFill>
                  <a:srgbClr val="202122"/>
                </a:solidFill>
                <a:latin typeface="Arial" panose="020B0604020202020204" pitchFamily="34" charset="0"/>
              </a:rPr>
              <a:t>sends all the encrypted messages to Alice</a:t>
            </a:r>
            <a:r>
              <a:rPr lang="en-GB" dirty="0" smtClean="0">
                <a:solidFill>
                  <a:srgbClr val="202122"/>
                </a:solidFill>
                <a:latin typeface="Arial" panose="020B0604020202020204" pitchFamily="34" charset="0"/>
              </a:rPr>
              <a:t>.</a:t>
            </a:r>
          </a:p>
          <a:p>
            <a:pPr>
              <a:buFont typeface="+mj-lt"/>
              <a:buAutoNum type="arabicPeriod"/>
            </a:pPr>
            <a:endParaRPr lang="en-GB" dirty="0" smtClean="0">
              <a:solidFill>
                <a:srgbClr val="202122"/>
              </a:solidFill>
              <a:latin typeface="Arial" panose="020B0604020202020204" pitchFamily="34" charset="0"/>
            </a:endParaRPr>
          </a:p>
          <a:p>
            <a:pPr>
              <a:buFont typeface="+mj-lt"/>
              <a:buAutoNum type="arabicPeriod"/>
            </a:pPr>
            <a:endParaRPr lang="en-GB" dirty="0">
              <a:solidFill>
                <a:srgbClr val="202122"/>
              </a:solidFill>
              <a:latin typeface="Arial" panose="020B0604020202020204" pitchFamily="34" charset="0"/>
            </a:endParaRPr>
          </a:p>
          <a:p>
            <a:r>
              <a:rPr lang="en-GB" sz="2000" b="1" dirty="0" smtClean="0">
                <a:solidFill>
                  <a:srgbClr val="FF0000"/>
                </a:solidFill>
                <a:latin typeface="Arial" panose="020B0604020202020204" pitchFamily="34" charset="0"/>
              </a:rPr>
              <a:t>2. </a:t>
            </a:r>
            <a:r>
              <a:rPr lang="en-GB" dirty="0" smtClean="0">
                <a:solidFill>
                  <a:srgbClr val="202122"/>
                </a:solidFill>
                <a:latin typeface="Arial" panose="020B0604020202020204" pitchFamily="34" charset="0"/>
              </a:rPr>
              <a:t>Alice </a:t>
            </a:r>
            <a:r>
              <a:rPr lang="en-GB" dirty="0">
                <a:solidFill>
                  <a:srgbClr val="202122"/>
                </a:solidFill>
                <a:latin typeface="Arial" panose="020B0604020202020204" pitchFamily="34" charset="0"/>
              </a:rPr>
              <a:t>receives all the encrypted messages, and randomly chooses a single message to brute force.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After </a:t>
            </a:r>
            <a:r>
              <a:rPr lang="en-GB" dirty="0">
                <a:solidFill>
                  <a:srgbClr val="202122"/>
                </a:solidFill>
                <a:latin typeface="Arial" panose="020B0604020202020204" pitchFamily="34" charset="0"/>
              </a:rPr>
              <a:t>Alice discovers both the identifier X and the secret key Y inside that message, she encrypts her clear text with the secret key Y, and sends that identifier (in </a:t>
            </a:r>
            <a:r>
              <a:rPr lang="en-GB" dirty="0" err="1">
                <a:solidFill>
                  <a:srgbClr val="202122"/>
                </a:solidFill>
                <a:latin typeface="Arial" panose="020B0604020202020204" pitchFamily="34" charset="0"/>
              </a:rPr>
              <a:t>cleartext</a:t>
            </a:r>
            <a:r>
              <a:rPr lang="en-GB" dirty="0">
                <a:solidFill>
                  <a:srgbClr val="202122"/>
                </a:solidFill>
                <a:latin typeface="Arial" panose="020B0604020202020204" pitchFamily="34" charset="0"/>
              </a:rPr>
              <a:t>) with her cipher text to Bob</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p:txBody>
      </p:sp>
    </p:spTree>
    <p:extLst>
      <p:ext uri="{BB962C8B-B14F-4D97-AF65-F5344CB8AC3E}">
        <p14:creationId xmlns:p14="http://schemas.microsoft.com/office/powerpoint/2010/main" val="1419348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443841"/>
            <a:ext cx="8839200" cy="2339102"/>
          </a:xfrm>
          <a:prstGeom prst="rect">
            <a:avLst/>
          </a:prstGeom>
        </p:spPr>
        <p:txBody>
          <a:bodyPr wrap="square">
            <a:spAutoFit/>
          </a:bodyPr>
          <a:lstStyle/>
          <a:p>
            <a:r>
              <a:rPr lang="en-GB" sz="2000" b="1" dirty="0" smtClean="0">
                <a:solidFill>
                  <a:srgbClr val="FF0000"/>
                </a:solidFill>
                <a:latin typeface="Arial" panose="020B0604020202020204" pitchFamily="34" charset="0"/>
              </a:rPr>
              <a:t>3. </a:t>
            </a:r>
            <a:r>
              <a:rPr lang="en-GB" dirty="0" smtClean="0">
                <a:solidFill>
                  <a:srgbClr val="202122"/>
                </a:solidFill>
                <a:latin typeface="Arial" panose="020B0604020202020204" pitchFamily="34" charset="0"/>
              </a:rPr>
              <a:t>Bob </a:t>
            </a:r>
            <a:r>
              <a:rPr lang="en-GB" dirty="0">
                <a:solidFill>
                  <a:srgbClr val="202122"/>
                </a:solidFill>
                <a:latin typeface="Arial" panose="020B0604020202020204" pitchFamily="34" charset="0"/>
              </a:rPr>
              <a:t>looks up the secret key paired with that identifier, since he's the one who generated them in the first place, and deciphers Alice's cipher text with that secret key.</a:t>
            </a:r>
          </a:p>
          <a:p>
            <a:pPr>
              <a:buFont typeface="+mj-lt"/>
              <a:buAutoNum type="arabicPeriod"/>
            </a:pPr>
            <a:endParaRPr lang="en-GB" dirty="0">
              <a:solidFill>
                <a:srgbClr val="202122"/>
              </a:solidFill>
              <a:latin typeface="Arial" panose="020B0604020202020204" pitchFamily="34" charset="0"/>
            </a:endParaRPr>
          </a:p>
          <a:p>
            <a:r>
              <a:rPr lang="en-GB" b="1" i="1" dirty="0">
                <a:latin typeface="Arial" panose="020B0604020202020204" pitchFamily="34" charset="0"/>
              </a:rPr>
              <a:t>Note that the eavesdropper Eve can read the identifier X sent back (in </a:t>
            </a:r>
            <a:r>
              <a:rPr lang="en-GB" b="1" i="1" dirty="0" err="1">
                <a:latin typeface="Arial" panose="020B0604020202020204" pitchFamily="34" charset="0"/>
              </a:rPr>
              <a:t>cleartext</a:t>
            </a:r>
            <a:r>
              <a:rPr lang="en-GB" b="1" i="1" dirty="0">
                <a:latin typeface="Arial" panose="020B0604020202020204" pitchFamily="34" charset="0"/>
              </a:rPr>
              <a:t>) from Alice to Bob, but has no way to map that to the secret key Y that Bob and Alice are now using for their ongoing communication, because the value of X within each message was randomly generated</a:t>
            </a:r>
            <a:r>
              <a:rPr lang="en-GB" dirty="0">
                <a:latin typeface="Arial" panose="020B0604020202020204" pitchFamily="34" charset="0"/>
              </a:rPr>
              <a:t>.</a:t>
            </a:r>
          </a:p>
        </p:txBody>
      </p:sp>
    </p:spTree>
    <p:extLst>
      <p:ext uri="{BB962C8B-B14F-4D97-AF65-F5344CB8AC3E}">
        <p14:creationId xmlns:p14="http://schemas.microsoft.com/office/powerpoint/2010/main" val="1182223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612845"/>
            <a:ext cx="8839200" cy="4247317"/>
          </a:xfrm>
          <a:prstGeom prst="rect">
            <a:avLst/>
          </a:prstGeom>
        </p:spPr>
        <p:txBody>
          <a:bodyPr wrap="square">
            <a:spAutoFit/>
          </a:bodyPr>
          <a:lstStyle/>
          <a:p>
            <a:r>
              <a:rPr lang="en-GB" dirty="0">
                <a:latin typeface="OpenSans"/>
              </a:rPr>
              <a:t>Now that we know how two users can protect data using a shared secret key, the next </a:t>
            </a:r>
            <a:r>
              <a:rPr lang="en-GB" dirty="0" smtClean="0">
                <a:latin typeface="OpenSans"/>
              </a:rPr>
              <a:t>question </a:t>
            </a:r>
            <a:r>
              <a:rPr lang="en-GB" dirty="0">
                <a:latin typeface="OpenSans"/>
              </a:rPr>
              <a:t>is how did these two </a:t>
            </a:r>
            <a:r>
              <a:rPr lang="en-GB" b="1" dirty="0">
                <a:solidFill>
                  <a:srgbClr val="C00000"/>
                </a:solidFill>
                <a:effectLst>
                  <a:outerShdw blurRad="38100" dist="38100" dir="2700000" algn="tl">
                    <a:srgbClr val="000000">
                      <a:alpha val="43137"/>
                    </a:srgbClr>
                  </a:outerShdw>
                </a:effectLst>
                <a:latin typeface="OpenSans"/>
              </a:rPr>
              <a:t>users </a:t>
            </a:r>
            <a:r>
              <a:rPr lang="en-GB" b="1" dirty="0" smtClean="0">
                <a:solidFill>
                  <a:srgbClr val="C00000"/>
                </a:solidFill>
                <a:effectLst>
                  <a:outerShdw blurRad="38100" dist="38100" dir="2700000" algn="tl">
                    <a:srgbClr val="000000">
                      <a:alpha val="43137"/>
                    </a:srgbClr>
                  </a:outerShdw>
                </a:effectLst>
                <a:latin typeface="OpenSans"/>
              </a:rPr>
              <a:t>share </a:t>
            </a:r>
            <a:r>
              <a:rPr lang="en-GB" dirty="0" smtClean="0">
                <a:latin typeface="OpenSans"/>
              </a:rPr>
              <a:t>a generated secret </a:t>
            </a:r>
            <a:r>
              <a:rPr lang="en-GB" dirty="0">
                <a:latin typeface="OpenSans"/>
              </a:rPr>
              <a:t>key to begin </a:t>
            </a:r>
          </a:p>
          <a:p>
            <a:r>
              <a:rPr lang="en-GB" dirty="0">
                <a:latin typeface="OpenSans"/>
              </a:rPr>
              <a:t>with? </a:t>
            </a:r>
            <a:endParaRPr lang="en-GB" dirty="0" smtClean="0">
              <a:latin typeface="OpenSans"/>
            </a:endParaRPr>
          </a:p>
          <a:p>
            <a:endParaRPr lang="en-GB" dirty="0">
              <a:latin typeface="OpenSans"/>
            </a:endParaRPr>
          </a:p>
          <a:p>
            <a:r>
              <a:rPr lang="en-GB" dirty="0" smtClean="0">
                <a:latin typeface="OpenSans"/>
              </a:rPr>
              <a:t>This </a:t>
            </a:r>
            <a:r>
              <a:rPr lang="en-GB" dirty="0">
                <a:latin typeface="OpenSans"/>
              </a:rPr>
              <a:t>question will take us into the world of public key cryptography. </a:t>
            </a:r>
            <a:endParaRPr lang="en-GB" dirty="0" smtClean="0">
              <a:latin typeface="OpenSans"/>
            </a:endParaRPr>
          </a:p>
          <a:p>
            <a:endParaRPr lang="en-GB" dirty="0">
              <a:latin typeface="OpenSans"/>
            </a:endParaRPr>
          </a:p>
          <a:p>
            <a:r>
              <a:rPr lang="en-GB" dirty="0" smtClean="0">
                <a:latin typeface="OpenSans"/>
              </a:rPr>
              <a:t>In </a:t>
            </a:r>
            <a:r>
              <a:rPr lang="en-GB" dirty="0">
                <a:latin typeface="OpenSans"/>
              </a:rPr>
              <a:t>this </a:t>
            </a:r>
            <a:r>
              <a:rPr lang="en-GB" dirty="0" smtClean="0">
                <a:latin typeface="OpenSans"/>
              </a:rPr>
              <a:t>module</a:t>
            </a:r>
            <a:r>
              <a:rPr lang="en-GB" dirty="0">
                <a:latin typeface="OpenSans"/>
              </a:rPr>
              <a:t>, we will look at a few toy key exchange protocols as a way to introduce </a:t>
            </a:r>
            <a:r>
              <a:rPr lang="en-GB" dirty="0" smtClean="0">
                <a:latin typeface="OpenSans"/>
              </a:rPr>
              <a:t>the </a:t>
            </a:r>
            <a:r>
              <a:rPr lang="en-GB" dirty="0">
                <a:latin typeface="OpenSans"/>
              </a:rPr>
              <a:t>main ideas of public key cryptography. </a:t>
            </a:r>
            <a:endParaRPr lang="en-GB" dirty="0" smtClean="0">
              <a:latin typeface="OpenSans"/>
            </a:endParaRPr>
          </a:p>
          <a:p>
            <a:endParaRPr lang="en-GB" dirty="0">
              <a:latin typeface="OpenSans"/>
            </a:endParaRPr>
          </a:p>
          <a:p>
            <a:r>
              <a:rPr lang="en-GB" dirty="0" smtClean="0">
                <a:latin typeface="OpenSans"/>
              </a:rPr>
              <a:t>We will see key</a:t>
            </a:r>
            <a:r>
              <a:rPr lang="en-GB" dirty="0">
                <a:latin typeface="OpenSans"/>
              </a:rPr>
              <a:t> </a:t>
            </a:r>
            <a:r>
              <a:rPr lang="en-GB" dirty="0" smtClean="0">
                <a:latin typeface="OpenSans"/>
              </a:rPr>
              <a:t>exchange </a:t>
            </a:r>
            <a:r>
              <a:rPr lang="en-GB" dirty="0">
                <a:latin typeface="OpenSans"/>
              </a:rPr>
              <a:t>and design secure key exchange protocols after we build a few more public </a:t>
            </a:r>
            <a:r>
              <a:rPr lang="en-GB" dirty="0" smtClean="0">
                <a:latin typeface="OpenSans"/>
              </a:rPr>
              <a:t>key </a:t>
            </a:r>
            <a:r>
              <a:rPr lang="en-GB" dirty="0">
                <a:latin typeface="OpenSans"/>
              </a:rPr>
              <a:t>tools.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imagine for a second that there a N users in the world. And the </a:t>
            </a:r>
            <a:r>
              <a:rPr lang="en-GB" dirty="0" smtClean="0">
                <a:latin typeface="OpenSans"/>
              </a:rPr>
              <a:t>question </a:t>
            </a:r>
            <a:r>
              <a:rPr lang="en-GB" dirty="0">
                <a:latin typeface="OpenSans"/>
              </a:rPr>
              <a:t>is, how do these users manage these secret keys that they're </a:t>
            </a:r>
            <a:r>
              <a:rPr lang="en-GB" dirty="0" err="1">
                <a:latin typeface="OpenSans"/>
              </a:rPr>
              <a:t>gonna</a:t>
            </a:r>
            <a:r>
              <a:rPr lang="en-GB" dirty="0">
                <a:latin typeface="OpenSans"/>
              </a:rPr>
              <a:t> use </a:t>
            </a:r>
          </a:p>
          <a:p>
            <a:r>
              <a:rPr lang="en-GB" dirty="0">
                <a:latin typeface="OpenSans"/>
              </a:rPr>
              <a:t>to communicate with one another</a:t>
            </a:r>
            <a:endParaRPr lang="en-GB" b="0" i="0" dirty="0">
              <a:effectLst/>
              <a:latin typeface="OpenSans"/>
            </a:endParaRPr>
          </a:p>
        </p:txBody>
      </p:sp>
    </p:spTree>
    <p:extLst>
      <p:ext uri="{BB962C8B-B14F-4D97-AF65-F5344CB8AC3E}">
        <p14:creationId xmlns:p14="http://schemas.microsoft.com/office/powerpoint/2010/main" val="170325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Impossibility Result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397000"/>
            <a:ext cx="8534400" cy="4470400"/>
          </a:xfrm>
        </p:spPr>
        <p:txBody>
          <a:bodyPr/>
          <a:lstStyle/>
          <a:p>
            <a:pPr marL="0" indent="0">
              <a:buNone/>
            </a:pPr>
            <a:r>
              <a:rPr lang="en-US" dirty="0" smtClean="0">
                <a:latin typeface="Times New Roman" pitchFamily="18" charset="0"/>
                <a:cs typeface="Times New Roman" pitchFamily="18" charset="0"/>
              </a:rPr>
              <a:t>Can we achieve a better gap using a general symmetric cipher?</a:t>
            </a:r>
          </a:p>
          <a:p>
            <a:pPr marL="0" indent="0">
              <a:lnSpc>
                <a:spcPct val="130000"/>
              </a:lnSpc>
              <a:buNone/>
            </a:pPr>
            <a:r>
              <a:rPr lang="en-US" dirty="0" smtClean="0">
                <a:latin typeface="Times New Roman" pitchFamily="18" charset="0"/>
                <a:cs typeface="Times New Roman" pitchFamily="18" charset="0"/>
              </a:rPr>
              <a:t>Answer:    unknown</a:t>
            </a:r>
          </a:p>
          <a:p>
            <a:pPr marL="0" indent="0">
              <a:lnSpc>
                <a:spcPct val="130000"/>
              </a:lnSpc>
              <a:buNone/>
            </a:pPr>
            <a:endParaRPr lang="en-US" dirty="0">
              <a:latin typeface="Times New Roman" pitchFamily="18" charset="0"/>
              <a:cs typeface="Times New Roman" pitchFamily="18" charset="0"/>
            </a:endParaRPr>
          </a:p>
          <a:p>
            <a:pPr marL="0" indent="0">
              <a:lnSpc>
                <a:spcPct val="130000"/>
              </a:lnSpc>
              <a:buNone/>
            </a:pPr>
            <a:r>
              <a:rPr lang="en-US" dirty="0" smtClean="0">
                <a:latin typeface="Times New Roman" pitchFamily="18" charset="0"/>
                <a:cs typeface="Times New Roman" pitchFamily="18" charset="0"/>
              </a:rPr>
              <a:t>But:  roughly speaking,</a:t>
            </a:r>
          </a:p>
          <a:p>
            <a:pPr marL="0" indent="0">
              <a:lnSpc>
                <a:spcPct val="13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quadratic gap is best possible if we treat cipher as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 black box oracle   </a:t>
            </a:r>
            <a:r>
              <a:rPr lang="en-US" sz="2000" dirty="0" smtClean="0">
                <a:latin typeface="Times New Roman" pitchFamily="18" charset="0"/>
                <a:cs typeface="Times New Roman" pitchFamily="18" charset="0"/>
              </a:rPr>
              <a:t>[IR’89, BM’09]</a:t>
            </a:r>
            <a:endParaRPr lang="en-US" dirty="0" smtClean="0">
              <a:latin typeface="Times New Roman" pitchFamily="18" charset="0"/>
              <a:cs typeface="Times New Roman" pitchFamily="18" charset="0"/>
            </a:endParaRPr>
          </a:p>
          <a:p>
            <a:pPr marL="0" indent="0">
              <a:lnSpc>
                <a:spcPct val="130000"/>
              </a:lnSpc>
              <a:buNone/>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63668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04" y="6858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The </a:t>
            </a:r>
            <a:r>
              <a:rPr lang="en-US" u="sng" dirty="0" err="1" smtClean="0">
                <a:solidFill>
                  <a:schemeClr val="accent1"/>
                </a:solidFill>
                <a:latin typeface="Times New Roman" pitchFamily="18" charset="0"/>
                <a:cs typeface="Times New Roman" pitchFamily="18" charset="0"/>
              </a:rPr>
              <a:t>Diffie</a:t>
            </a:r>
            <a:r>
              <a:rPr lang="en-US" u="sng" dirty="0" smtClean="0">
                <a:solidFill>
                  <a:schemeClr val="accent1"/>
                </a:solidFill>
                <a:latin typeface="Times New Roman" pitchFamily="18" charset="0"/>
                <a:cs typeface="Times New Roman" pitchFamily="18" charset="0"/>
              </a:rPr>
              <a:t>-Hellman Protocol</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3" name="Rectangle 2"/>
          <p:cNvSpPr/>
          <p:nvPr/>
        </p:nvSpPr>
        <p:spPr>
          <a:xfrm>
            <a:off x="228600" y="1443841"/>
            <a:ext cx="8763000" cy="2862322"/>
          </a:xfrm>
          <a:prstGeom prst="rect">
            <a:avLst/>
          </a:prstGeom>
        </p:spPr>
        <p:txBody>
          <a:bodyPr wrap="square">
            <a:spAutoFit/>
          </a:bodyPr>
          <a:lstStyle/>
          <a:p>
            <a:r>
              <a:rPr lang="en-GB" b="1" dirty="0" err="1">
                <a:solidFill>
                  <a:srgbClr val="202122"/>
                </a:solidFill>
                <a:latin typeface="Arial" panose="020B0604020202020204" pitchFamily="34" charset="0"/>
              </a:rPr>
              <a:t>Diffie</a:t>
            </a:r>
            <a:r>
              <a:rPr lang="en-GB" b="1" dirty="0">
                <a:solidFill>
                  <a:srgbClr val="202122"/>
                </a:solidFill>
                <a:latin typeface="Arial" panose="020B0604020202020204" pitchFamily="34" charset="0"/>
              </a:rPr>
              <a:t>–Hellman key exchange</a:t>
            </a:r>
            <a:r>
              <a:rPr lang="en-GB" baseline="30000" dirty="0">
                <a:solidFill>
                  <a:srgbClr val="FF0000"/>
                </a:solidFill>
                <a:latin typeface="Arial" panose="020B0604020202020204" pitchFamily="34" charset="0"/>
                <a:hlinkClick r:id="rId3"/>
              </a:rPr>
              <a:t>[</a:t>
            </a:r>
            <a:r>
              <a:rPr lang="en-GB" baseline="30000" dirty="0" err="1">
                <a:solidFill>
                  <a:srgbClr val="FF0000"/>
                </a:solidFill>
                <a:latin typeface="Arial" panose="020B0604020202020204" pitchFamily="34" charset="0"/>
                <a:hlinkClick r:id="rId3"/>
              </a:rPr>
              <a:t>nb</a:t>
            </a:r>
            <a:r>
              <a:rPr lang="en-GB" baseline="30000" dirty="0">
                <a:solidFill>
                  <a:srgbClr val="FF0000"/>
                </a:solidFill>
                <a:latin typeface="Arial" panose="020B0604020202020204" pitchFamily="34" charset="0"/>
                <a:hlinkClick r:id="rId3"/>
              </a:rPr>
              <a:t> 1]</a:t>
            </a:r>
            <a:r>
              <a:rPr lang="en-GB" dirty="0">
                <a:solidFill>
                  <a:srgbClr val="202122"/>
                </a:solidFill>
                <a:latin typeface="Arial" panose="020B0604020202020204" pitchFamily="34" charset="0"/>
              </a:rPr>
              <a:t> is a </a:t>
            </a:r>
            <a:r>
              <a:rPr lang="en-GB" dirty="0">
                <a:solidFill>
                  <a:srgbClr val="FF0000"/>
                </a:solidFill>
                <a:latin typeface="Arial" panose="020B0604020202020204" pitchFamily="34" charset="0"/>
                <a:hlinkClick r:id="rId4" tooltip="Key-agreement protocol"/>
              </a:rPr>
              <a:t>method</a:t>
            </a:r>
            <a:r>
              <a:rPr lang="en-GB" dirty="0">
                <a:solidFill>
                  <a:srgbClr val="202122"/>
                </a:solidFill>
                <a:latin typeface="Arial" panose="020B0604020202020204" pitchFamily="34" charset="0"/>
              </a:rPr>
              <a:t> of securely exchanging cryptographic keys over a public channel and was one of the first </a:t>
            </a:r>
            <a:r>
              <a:rPr lang="en-GB" dirty="0">
                <a:solidFill>
                  <a:srgbClr val="FF0000"/>
                </a:solidFill>
                <a:latin typeface="Arial" panose="020B0604020202020204" pitchFamily="34" charset="0"/>
                <a:hlinkClick r:id="rId5" tooltip="Public-key cryptography"/>
              </a:rPr>
              <a:t>public-key protocols</a:t>
            </a:r>
            <a:r>
              <a:rPr lang="en-GB" dirty="0">
                <a:solidFill>
                  <a:srgbClr val="202122"/>
                </a:solidFill>
                <a:latin typeface="Arial" panose="020B0604020202020204" pitchFamily="34" charset="0"/>
              </a:rPr>
              <a:t> as conceived by </a:t>
            </a:r>
            <a:r>
              <a:rPr lang="en-GB" dirty="0">
                <a:solidFill>
                  <a:srgbClr val="FF0000"/>
                </a:solidFill>
                <a:latin typeface="Arial" panose="020B0604020202020204" pitchFamily="34" charset="0"/>
                <a:hlinkClick r:id="rId6" tooltip="Ralph Merkle"/>
              </a:rPr>
              <a:t>Ralph </a:t>
            </a:r>
            <a:r>
              <a:rPr lang="en-GB" dirty="0" err="1">
                <a:solidFill>
                  <a:srgbClr val="FF0000"/>
                </a:solidFill>
                <a:latin typeface="Arial" panose="020B0604020202020204" pitchFamily="34" charset="0"/>
                <a:hlinkClick r:id="rId6" tooltip="Ralph Merkle"/>
              </a:rPr>
              <a:t>Merkle</a:t>
            </a:r>
            <a:r>
              <a:rPr lang="en-GB" dirty="0">
                <a:solidFill>
                  <a:srgbClr val="202122"/>
                </a:solidFill>
                <a:latin typeface="Arial" panose="020B0604020202020204" pitchFamily="34" charset="0"/>
              </a:rPr>
              <a:t> and named after </a:t>
            </a:r>
            <a:r>
              <a:rPr lang="en-GB" dirty="0">
                <a:solidFill>
                  <a:srgbClr val="FF0000"/>
                </a:solidFill>
                <a:latin typeface="Arial" panose="020B0604020202020204" pitchFamily="34" charset="0"/>
                <a:hlinkClick r:id="rId7" tooltip="Whitfield Diffie"/>
              </a:rPr>
              <a:t>Whitfield </a:t>
            </a:r>
            <a:r>
              <a:rPr lang="en-GB" dirty="0" err="1">
                <a:solidFill>
                  <a:srgbClr val="FF0000"/>
                </a:solidFill>
                <a:latin typeface="Arial" panose="020B0604020202020204" pitchFamily="34" charset="0"/>
                <a:hlinkClick r:id="rId7" tooltip="Whitfield Diffie"/>
              </a:rPr>
              <a:t>Diffie</a:t>
            </a:r>
            <a:r>
              <a:rPr lang="en-GB" dirty="0">
                <a:solidFill>
                  <a:srgbClr val="202122"/>
                </a:solidFill>
                <a:latin typeface="Arial" panose="020B0604020202020204" pitchFamily="34" charset="0"/>
              </a:rPr>
              <a:t> and </a:t>
            </a:r>
            <a:r>
              <a:rPr lang="en-GB" dirty="0">
                <a:solidFill>
                  <a:srgbClr val="FF0000"/>
                </a:solidFill>
                <a:latin typeface="Arial" panose="020B0604020202020204" pitchFamily="34" charset="0"/>
                <a:hlinkClick r:id="rId8" tooltip="Martin Hellman"/>
              </a:rPr>
              <a:t>Martin Hellman</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9"/>
              </a:rPr>
              <a:t>[1]</a:t>
            </a:r>
            <a:r>
              <a:rPr lang="en-GB" baseline="30000" dirty="0">
                <a:solidFill>
                  <a:srgbClr val="FF0000"/>
                </a:solidFill>
                <a:latin typeface="Arial" panose="020B0604020202020204" pitchFamily="34" charset="0"/>
                <a:hlinkClick r:id="rId10"/>
              </a:rPr>
              <a:t>[2]</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DH </a:t>
            </a:r>
            <a:r>
              <a:rPr lang="en-GB" dirty="0">
                <a:solidFill>
                  <a:srgbClr val="202122"/>
                </a:solidFill>
                <a:latin typeface="Arial" panose="020B0604020202020204" pitchFamily="34" charset="0"/>
              </a:rPr>
              <a:t>is one of the earliest practical examples of public </a:t>
            </a:r>
            <a:r>
              <a:rPr lang="en-GB" dirty="0">
                <a:solidFill>
                  <a:srgbClr val="FF0000"/>
                </a:solidFill>
                <a:latin typeface="Arial" panose="020B0604020202020204" pitchFamily="34" charset="0"/>
                <a:hlinkClick r:id="rId11" tooltip="Key exchange"/>
              </a:rPr>
              <a:t>key exchange</a:t>
            </a:r>
            <a:r>
              <a:rPr lang="en-GB" dirty="0">
                <a:solidFill>
                  <a:srgbClr val="202122"/>
                </a:solidFill>
                <a:latin typeface="Arial" panose="020B0604020202020204" pitchFamily="34" charset="0"/>
              </a:rPr>
              <a:t> implemented within the field of </a:t>
            </a:r>
            <a:r>
              <a:rPr lang="en-GB" dirty="0">
                <a:solidFill>
                  <a:srgbClr val="FF0000"/>
                </a:solidFill>
                <a:latin typeface="Arial" panose="020B0604020202020204" pitchFamily="34" charset="0"/>
                <a:hlinkClick r:id="rId12" tooltip="Cryptography"/>
              </a:rPr>
              <a:t>cryptography</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Published </a:t>
            </a:r>
            <a:r>
              <a:rPr lang="en-GB" dirty="0">
                <a:solidFill>
                  <a:srgbClr val="202122"/>
                </a:solidFill>
                <a:latin typeface="Arial" panose="020B0604020202020204" pitchFamily="34" charset="0"/>
              </a:rPr>
              <a:t>in 1976 by </a:t>
            </a:r>
            <a:r>
              <a:rPr lang="en-GB" dirty="0" err="1">
                <a:solidFill>
                  <a:srgbClr val="202122"/>
                </a:solidFill>
                <a:latin typeface="Arial" panose="020B0604020202020204" pitchFamily="34" charset="0"/>
              </a:rPr>
              <a:t>Diffie</a:t>
            </a:r>
            <a:r>
              <a:rPr lang="en-GB" dirty="0">
                <a:solidFill>
                  <a:srgbClr val="202122"/>
                </a:solidFill>
                <a:latin typeface="Arial" panose="020B0604020202020204" pitchFamily="34" charset="0"/>
              </a:rPr>
              <a:t> and Hellman, this is the earliest publicly known work that proposed the idea of a private key and a corresponding public key.</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Key exchange without an online TTP?</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9672" y="1193801"/>
            <a:ext cx="8615500" cy="1061829"/>
          </a:xfrm>
          <a:prstGeom prst="rect">
            <a:avLst/>
          </a:prstGeom>
          <a:noFill/>
        </p:spPr>
        <p:txBody>
          <a:bodyPr wrap="none" rtlCol="0">
            <a:spAutoFit/>
          </a:bodyPr>
          <a:lstStyle/>
          <a:p>
            <a:r>
              <a:rPr lang="en-US" sz="2400" dirty="0" smtClean="0">
                <a:latin typeface="Times New Roman" pitchFamily="18" charset="0"/>
                <a:cs typeface="Times New Roman" pitchFamily="18" charset="0"/>
              </a:rPr>
              <a:t>Goal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Alice </a:t>
            </a:r>
            <a:r>
              <a:rPr lang="en-US" sz="2400" dirty="0">
                <a:latin typeface="Times New Roman" pitchFamily="18" charset="0"/>
                <a:cs typeface="Times New Roman" pitchFamily="18" charset="0"/>
              </a:rPr>
              <a:t>and Bob </a:t>
            </a:r>
            <a:r>
              <a:rPr lang="en-US" sz="2400" dirty="0" smtClean="0">
                <a:latin typeface="Times New Roman" pitchFamily="18" charset="0"/>
                <a:cs typeface="Times New Roman" pitchFamily="18" charset="0"/>
              </a:rPr>
              <a:t>want shared secret, </a:t>
            </a:r>
            <a:r>
              <a:rPr lang="en-US" sz="2400" dirty="0">
                <a:latin typeface="Times New Roman" pitchFamily="18" charset="0"/>
                <a:cs typeface="Times New Roman" pitchFamily="18" charset="0"/>
              </a:rPr>
              <a:t>unknown to </a:t>
            </a:r>
            <a:r>
              <a:rPr lang="en-US" sz="2400" dirty="0" smtClean="0">
                <a:latin typeface="Times New Roman" pitchFamily="18" charset="0"/>
                <a:cs typeface="Times New Roman" pitchFamily="18" charset="0"/>
              </a:rPr>
              <a:t>eavesdropper</a:t>
            </a:r>
          </a:p>
          <a:p>
            <a:pPr marL="342900" indent="-342900">
              <a:spcBef>
                <a:spcPts val="1800"/>
              </a:spcBef>
              <a:buFont typeface="Arial"/>
              <a:buChar char="•"/>
            </a:pPr>
            <a:r>
              <a:rPr lang="en-US" sz="2400" dirty="0" smtClean="0">
                <a:latin typeface="Times New Roman" pitchFamily="18" charset="0"/>
                <a:cs typeface="Times New Roman" pitchFamily="18" charset="0"/>
              </a:rPr>
              <a:t>For now:    security against eavesdropping only   (no tampering)</a:t>
            </a:r>
            <a:endParaRPr lang="en-US" sz="2400" dirty="0">
              <a:latin typeface="Times New Roman" pitchFamily="18" charset="0"/>
              <a:cs typeface="Times New Roman" pitchFamily="18" charset="0"/>
            </a:endParaRPr>
          </a:p>
        </p:txBody>
      </p:sp>
      <p:grpSp>
        <p:nvGrpSpPr>
          <p:cNvPr id="20" name="Group 19"/>
          <p:cNvGrpSpPr/>
          <p:nvPr/>
        </p:nvGrpSpPr>
        <p:grpSpPr>
          <a:xfrm>
            <a:off x="381000" y="2667000"/>
            <a:ext cx="8001000" cy="1219200"/>
            <a:chOff x="381000" y="3423047"/>
            <a:chExt cx="8001000" cy="1219200"/>
          </a:xfrm>
        </p:grpSpPr>
        <p:sp>
          <p:nvSpPr>
            <p:cNvPr id="8" name="Rectangle 7"/>
            <p:cNvSpPr/>
            <p:nvPr/>
          </p:nvSpPr>
          <p:spPr>
            <a:xfrm>
              <a:off x="7315200" y="3423047"/>
              <a:ext cx="1066800" cy="121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Bob</a:t>
              </a:r>
              <a:endParaRPr lang="en-US" sz="2400" dirty="0"/>
            </a:p>
          </p:txBody>
        </p:sp>
        <p:sp>
          <p:nvSpPr>
            <p:cNvPr id="9" name="Rectangle 8"/>
            <p:cNvSpPr/>
            <p:nvPr/>
          </p:nvSpPr>
          <p:spPr>
            <a:xfrm>
              <a:off x="381000" y="3423047"/>
              <a:ext cx="1066800" cy="121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Alice</a:t>
              </a:r>
              <a:endParaRPr lang="en-US" sz="2400" dirty="0"/>
            </a:p>
          </p:txBody>
        </p:sp>
        <p:cxnSp>
          <p:nvCxnSpPr>
            <p:cNvPr id="11" name="Straight Arrow Connector 10"/>
            <p:cNvCxnSpPr/>
            <p:nvPr/>
          </p:nvCxnSpPr>
          <p:spPr>
            <a:xfrm flipH="1">
              <a:off x="1828800" y="3897180"/>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828800" y="3524647"/>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28800" y="4269713"/>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1828800" y="4642247"/>
              <a:ext cx="518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4648200" y="4310288"/>
            <a:ext cx="2173993" cy="461665"/>
          </a:xfrm>
          <a:prstGeom prst="rect">
            <a:avLst/>
          </a:prstGeom>
          <a:noFill/>
        </p:spPr>
        <p:txBody>
          <a:bodyPr wrap="none" rtlCol="0">
            <a:spAutoFit/>
          </a:bodyPr>
          <a:lstStyle/>
          <a:p>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avesdropper ??</a:t>
            </a:r>
            <a:endParaRPr lang="en-US" sz="2400" dirty="0">
              <a:latin typeface="Times New Roman" pitchFamily="18" charset="0"/>
              <a:cs typeface="Times New Roman" pitchFamily="18" charset="0"/>
            </a:endParaRPr>
          </a:p>
        </p:txBody>
      </p:sp>
      <p:sp>
        <p:nvSpPr>
          <p:cNvPr id="17" name="TextBox 16"/>
          <p:cNvSpPr txBox="1"/>
          <p:nvPr/>
        </p:nvSpPr>
        <p:spPr>
          <a:xfrm>
            <a:off x="381000" y="5029200"/>
            <a:ext cx="5400837" cy="461665"/>
          </a:xfrm>
          <a:prstGeom prst="rect">
            <a:avLst/>
          </a:prstGeom>
          <a:noFill/>
        </p:spPr>
        <p:txBody>
          <a:bodyPr wrap="none" rtlCol="0">
            <a:spAutoFit/>
          </a:bodyPr>
          <a:lstStyle/>
          <a:p>
            <a:pPr>
              <a:spcBef>
                <a:spcPts val="1800"/>
              </a:spcBef>
            </a:pPr>
            <a:r>
              <a:rPr lang="en-US" sz="2400" dirty="0" smtClean="0">
                <a:latin typeface="Times New Roman" pitchFamily="18" charset="0"/>
                <a:cs typeface="Times New Roman" pitchFamily="18" charset="0"/>
              </a:rPr>
              <a:t>Can this be done with an exponential gap?</a:t>
            </a:r>
            <a:endParaRPr lang="en-US" sz="2400" dirty="0">
              <a:latin typeface="Times New Roman" pitchFamily="18" charset="0"/>
              <a:cs typeface="Times New Roman" pitchFamily="18" charset="0"/>
            </a:endParaRPr>
          </a:p>
        </p:txBody>
      </p:sp>
      <p:pic>
        <p:nvPicPr>
          <p:cNvPr id="3" name="Ink 2"/>
          <p:cNvPicPr/>
          <p:nvPr/>
        </p:nvPicPr>
        <p:blipFill>
          <a:blip r:embed="rId3" cstate="print"/>
          <a:stretch>
            <a:fillRect/>
          </a:stretch>
        </p:blipFill>
        <p:spPr>
          <a:xfrm>
            <a:off x="4263480" y="4038600"/>
            <a:ext cx="439920" cy="655680"/>
          </a:xfrm>
          <a:prstGeom prst="rect">
            <a:avLst/>
          </a:prstGeom>
        </p:spPr>
      </p:pic>
      <p:sp>
        <p:nvSpPr>
          <p:cNvPr id="18" name="Footer Placeholder 17"/>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218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47348" y="17017"/>
            <a:ext cx="9020452" cy="6764784"/>
          </a:xfrm>
          <a:prstGeom prst="rect">
            <a:avLst/>
          </a:prstGeom>
        </p:spPr>
      </p:pic>
    </p:spTree>
    <p:extLst>
      <p:ext uri="{BB962C8B-B14F-4D97-AF65-F5344CB8AC3E}">
        <p14:creationId xmlns:p14="http://schemas.microsoft.com/office/powerpoint/2010/main" val="3472759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143000"/>
          </a:xfrm>
        </p:spPr>
        <p:txBody>
          <a:bodyPr>
            <a:normAutofit/>
          </a:bodyPr>
          <a:lstStyle/>
          <a:p>
            <a:r>
              <a:rPr lang="en-US" dirty="0" smtClean="0">
                <a:solidFill>
                  <a:schemeClr val="tx1"/>
                </a:solidFill>
                <a:latin typeface="Times New Roman" pitchFamily="18" charset="0"/>
                <a:cs typeface="Times New Roman" pitchFamily="18" charset="0"/>
              </a:rPr>
              <a:t>The </a:t>
            </a:r>
            <a:r>
              <a:rPr lang="en-US" dirty="0" err="1" smtClean="0">
                <a:solidFill>
                  <a:schemeClr val="tx1"/>
                </a:solidFill>
                <a:latin typeface="Times New Roman" pitchFamily="18" charset="0"/>
                <a:cs typeface="Times New Roman" pitchFamily="18" charset="0"/>
              </a:rPr>
              <a:t>Diffie</a:t>
            </a:r>
            <a:r>
              <a:rPr lang="en-US" dirty="0" smtClean="0">
                <a:solidFill>
                  <a:schemeClr val="tx1"/>
                </a:solidFill>
                <a:latin typeface="Times New Roman" pitchFamily="18" charset="0"/>
                <a:cs typeface="Times New Roman" pitchFamily="18" charset="0"/>
              </a:rPr>
              <a:t>-Hellman protocol  </a:t>
            </a:r>
            <a:r>
              <a:rPr lang="en-US" sz="2700" dirty="0" smtClean="0">
                <a:solidFill>
                  <a:schemeClr val="tx1"/>
                </a:solidFill>
                <a:latin typeface="Times New Roman" pitchFamily="18" charset="0"/>
                <a:cs typeface="Times New Roman" pitchFamily="18" charset="0"/>
              </a:rPr>
              <a:t>(informally)</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3800"/>
            <a:ext cx="8229600" cy="1524000"/>
          </a:xfrm>
        </p:spPr>
        <p:txBody>
          <a:bodyPr/>
          <a:lstStyle/>
          <a:p>
            <a:pPr marL="0" indent="0">
              <a:buNone/>
            </a:pPr>
            <a:r>
              <a:rPr lang="en-US" dirty="0" smtClean="0">
                <a:latin typeface="Times New Roman" pitchFamily="18" charset="0"/>
                <a:cs typeface="Times New Roman" pitchFamily="18" charset="0"/>
              </a:rPr>
              <a:t>Fix a large prime  p        (e.g.   600 digits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2K bits)</a:t>
            </a:r>
          </a:p>
          <a:p>
            <a:pPr marL="0" indent="0">
              <a:buNone/>
            </a:pPr>
            <a:r>
              <a:rPr lang="en-US" dirty="0" smtClean="0">
                <a:latin typeface="Times New Roman" pitchFamily="18" charset="0"/>
                <a:cs typeface="Times New Roman" pitchFamily="18" charset="0"/>
              </a:rPr>
              <a:t>Fix an integer    g   in   {1, …, p}</a:t>
            </a:r>
            <a:endParaRPr lang="en-US" dirty="0">
              <a:latin typeface="Times New Roman" pitchFamily="18" charset="0"/>
              <a:cs typeface="Times New Roman" pitchFamily="18" charset="0"/>
            </a:endParaRPr>
          </a:p>
        </p:txBody>
      </p:sp>
      <p:sp>
        <p:nvSpPr>
          <p:cNvPr id="4" name="TextBox 3"/>
          <p:cNvSpPr txBox="1"/>
          <p:nvPr/>
        </p:nvSpPr>
        <p:spPr>
          <a:xfrm>
            <a:off x="330304" y="2438400"/>
            <a:ext cx="849913"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Alice</a:t>
            </a:r>
            <a:endParaRPr lang="en-US" sz="2400" b="1" u="sng" dirty="0">
              <a:latin typeface="Times New Roman" pitchFamily="18" charset="0"/>
              <a:cs typeface="Times New Roman" pitchFamily="18" charset="0"/>
            </a:endParaRPr>
          </a:p>
        </p:txBody>
      </p:sp>
      <p:sp>
        <p:nvSpPr>
          <p:cNvPr id="5" name="TextBox 4"/>
          <p:cNvSpPr txBox="1"/>
          <p:nvPr/>
        </p:nvSpPr>
        <p:spPr>
          <a:xfrm>
            <a:off x="7493104" y="2438400"/>
            <a:ext cx="715260"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Bob</a:t>
            </a:r>
            <a:endParaRPr lang="en-US" sz="2400" b="1" u="sng" dirty="0">
              <a:latin typeface="Times New Roman" pitchFamily="18" charset="0"/>
              <a:cs typeface="Times New Roman" pitchFamily="18" charset="0"/>
            </a:endParaRPr>
          </a:p>
        </p:txBody>
      </p:sp>
      <p:sp>
        <p:nvSpPr>
          <p:cNvPr id="6" name="TextBox 5"/>
          <p:cNvSpPr txBox="1"/>
          <p:nvPr/>
        </p:nvSpPr>
        <p:spPr>
          <a:xfrm>
            <a:off x="293921" y="3048000"/>
            <a:ext cx="3389069" cy="461665"/>
          </a:xfrm>
          <a:prstGeom prst="rect">
            <a:avLst/>
          </a:prstGeom>
          <a:noFill/>
        </p:spPr>
        <p:txBody>
          <a:bodyPr wrap="none" rtlCol="0">
            <a:spAutoFit/>
          </a:bodyPr>
          <a:lstStyle/>
          <a:p>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hoose random </a:t>
            </a:r>
            <a:r>
              <a:rPr lang="en-US" sz="24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in {1,…,p-1}</a:t>
            </a:r>
            <a:endParaRPr lang="en-US" sz="2000" dirty="0">
              <a:latin typeface="Times New Roman" pitchFamily="18" charset="0"/>
              <a:cs typeface="Times New Roman" pitchFamily="18" charset="0"/>
            </a:endParaRPr>
          </a:p>
        </p:txBody>
      </p:sp>
      <p:sp>
        <p:nvSpPr>
          <p:cNvPr id="7" name="TextBox 6"/>
          <p:cNvSpPr txBox="1"/>
          <p:nvPr/>
        </p:nvSpPr>
        <p:spPr>
          <a:xfrm>
            <a:off x="5511904" y="3048000"/>
            <a:ext cx="3406702" cy="461665"/>
          </a:xfrm>
          <a:prstGeom prst="rect">
            <a:avLst/>
          </a:prstGeom>
          <a:noFill/>
        </p:spPr>
        <p:txBody>
          <a:bodyPr wrap="none" rtlCol="0">
            <a:spAutoFit/>
          </a:bodyPr>
          <a:lstStyle/>
          <a:p>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hoose random </a:t>
            </a:r>
            <a:r>
              <a:rPr lang="en-US" sz="2400" b="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in {1,…,p-1}</a:t>
            </a:r>
            <a:endParaRPr lang="en-US" sz="2000" dirty="0">
              <a:latin typeface="Times New Roman" pitchFamily="18" charset="0"/>
              <a:cs typeface="Times New Roman" pitchFamily="18" charset="0"/>
            </a:endParaRPr>
          </a:p>
        </p:txBody>
      </p:sp>
      <p:cxnSp>
        <p:nvCxnSpPr>
          <p:cNvPr id="9" name="Straight Arrow Connector 8"/>
          <p:cNvCxnSpPr/>
          <p:nvPr/>
        </p:nvCxnSpPr>
        <p:spPr>
          <a:xfrm flipH="1">
            <a:off x="711304" y="4978399"/>
            <a:ext cx="6934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11304" y="4267199"/>
            <a:ext cx="6934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40436" y="5486400"/>
            <a:ext cx="2266967" cy="461665"/>
          </a:xfrm>
          <a:prstGeom prst="rect">
            <a:avLst/>
          </a:prstGeom>
          <a:noFill/>
        </p:spPr>
        <p:txBody>
          <a:bodyPr wrap="none" rtlCol="0">
            <a:spAutoFit/>
          </a:bodyPr>
          <a:lstStyle/>
          <a:p>
            <a:r>
              <a:rPr lang="en-US" sz="2400" b="1" dirty="0" err="1" smtClean="0">
                <a:latin typeface="Times New Roman" pitchFamily="18" charset="0"/>
                <a:cs typeface="Times New Roman" pitchFamily="18" charset="0"/>
              </a:rPr>
              <a:t>k</a:t>
            </a:r>
            <a:r>
              <a:rPr lang="en-US" sz="2400" b="1" baseline="-25000" dirty="0" err="1" smtClean="0">
                <a:latin typeface="Times New Roman" pitchFamily="18" charset="0"/>
                <a:cs typeface="Times New Roman" pitchFamily="18" charset="0"/>
              </a:rPr>
              <a:t>AB</a:t>
            </a:r>
            <a:r>
              <a:rPr lang="en-US" sz="2400" b="1" dirty="0" smtClean="0">
                <a:latin typeface="Times New Roman" pitchFamily="18" charset="0"/>
                <a:cs typeface="Times New Roman" pitchFamily="18" charset="0"/>
              </a:rPr>
              <a:t> = g</a:t>
            </a:r>
            <a:r>
              <a:rPr lang="en-US" sz="2800" b="1" baseline="30000" dirty="0" smtClean="0">
                <a:latin typeface="Times New Roman" pitchFamily="18" charset="0"/>
                <a:cs typeface="Times New Roman" pitchFamily="18" charset="0"/>
              </a:rPr>
              <a:t>ab</a:t>
            </a:r>
            <a:r>
              <a:rPr lang="en-US" sz="24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(mod p)</a:t>
            </a:r>
            <a:endParaRPr lang="en-US" baseline="-25000" dirty="0">
              <a:latin typeface="Times New Roman" pitchFamily="18" charset="0"/>
              <a:cs typeface="Times New Roman" pitchFamily="18" charset="0"/>
            </a:endParaRPr>
          </a:p>
        </p:txBody>
      </p:sp>
      <p:sp>
        <p:nvSpPr>
          <p:cNvPr id="12" name="TextBox 11"/>
          <p:cNvSpPr txBox="1"/>
          <p:nvPr/>
        </p:nvSpPr>
        <p:spPr>
          <a:xfrm>
            <a:off x="5588104" y="5400332"/>
            <a:ext cx="3403496" cy="523220"/>
          </a:xfrm>
          <a:prstGeom prst="rect">
            <a:avLst/>
          </a:prstGeom>
          <a:noFill/>
        </p:spPr>
        <p:txBody>
          <a:bodyPr wrap="none" rtlCol="0">
            <a:spAutoFit/>
          </a:bodyPr>
          <a:lstStyle/>
          <a:p>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a:t>
            </a:r>
            <a:r>
              <a:rPr lang="en-US" sz="2800" baseline="30000" dirty="0" err="1"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r>
              <a:rPr lang="en-US" sz="2800" baseline="50000"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a:t>
            </a:r>
            <a:r>
              <a:rPr lang="en-US" sz="2800" b="1" baseline="30000" dirty="0" err="1" smtClean="0">
                <a:latin typeface="Times New Roman" pitchFamily="18" charset="0"/>
                <a:cs typeface="Times New Roman" pitchFamily="18" charset="0"/>
              </a:rPr>
              <a:t>b</a:t>
            </a:r>
            <a:r>
              <a:rPr lang="en-US" sz="2800" baseline="30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(mod p)</a:t>
            </a:r>
            <a:endParaRPr lang="en-US" sz="1600" baseline="30000" dirty="0">
              <a:latin typeface="Times New Roman" pitchFamily="18" charset="0"/>
              <a:cs typeface="Times New Roman" pitchFamily="18" charset="0"/>
            </a:endParaRPr>
          </a:p>
        </p:txBody>
      </p:sp>
      <p:sp>
        <p:nvSpPr>
          <p:cNvPr id="13" name="TextBox 12"/>
          <p:cNvSpPr txBox="1"/>
          <p:nvPr/>
        </p:nvSpPr>
        <p:spPr>
          <a:xfrm>
            <a:off x="101704" y="5415866"/>
            <a:ext cx="3047629" cy="523220"/>
          </a:xfrm>
          <a:prstGeom prst="rect">
            <a:avLst/>
          </a:prstGeom>
          <a:noFill/>
        </p:spPr>
        <p:txBody>
          <a:bodyPr wrap="none" rtlCol="0">
            <a:spAutoFit/>
          </a:bodyPr>
          <a:lstStyle/>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a:t>
            </a:r>
            <a:r>
              <a:rPr lang="en-US" sz="2800" b="1" baseline="30000" dirty="0" smtClean="0">
                <a:latin typeface="Times New Roman" pitchFamily="18" charset="0"/>
                <a:cs typeface="Times New Roman" pitchFamily="18" charset="0"/>
              </a:rPr>
              <a:t>a</a:t>
            </a:r>
            <a:r>
              <a:rPr lang="en-US" sz="2800" baseline="30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(mod p)   </a:t>
            </a: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a:t>
            </a:r>
            <a:r>
              <a:rPr lang="en-US" sz="2800" baseline="30000" dirty="0" err="1">
                <a:latin typeface="Times New Roman" pitchFamily="18" charset="0"/>
                <a:cs typeface="Times New Roman" pitchFamily="18" charset="0"/>
              </a:rPr>
              <a:t>b</a:t>
            </a:r>
            <a:r>
              <a:rPr lang="en-US" sz="2800" dirty="0" smtClean="0">
                <a:latin typeface="Times New Roman" pitchFamily="18" charset="0"/>
                <a:cs typeface="Times New Roman" pitchFamily="18" charset="0"/>
              </a:rPr>
              <a:t>)</a:t>
            </a:r>
            <a:r>
              <a:rPr lang="en-US" sz="2800" baseline="50000"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baseline="30000" dirty="0">
              <a:latin typeface="Times New Roman" pitchFamily="18" charset="0"/>
              <a:cs typeface="Times New Roman" pitchFamily="18" charset="0"/>
            </a:endParaRPr>
          </a:p>
        </p:txBody>
      </p:sp>
      <p:pic>
        <p:nvPicPr>
          <p:cNvPr id="8" name="Ink 7"/>
          <p:cNvPicPr/>
          <p:nvPr/>
        </p:nvPicPr>
        <p:blipFill>
          <a:blip r:embed="rId3" cstate="print"/>
          <a:stretch>
            <a:fillRect/>
          </a:stretch>
        </p:blipFill>
        <p:spPr>
          <a:xfrm>
            <a:off x="2567344" y="3624439"/>
            <a:ext cx="2811240" cy="1394880"/>
          </a:xfrm>
          <a:prstGeom prst="rect">
            <a:avLst/>
          </a:prstGeom>
        </p:spPr>
      </p:pic>
      <p:sp>
        <p:nvSpPr>
          <p:cNvPr id="14" name="Footer Placeholder 13"/>
          <p:cNvSpPr>
            <a:spLocks noGrp="1"/>
          </p:cNvSpPr>
          <p:nvPr>
            <p:ph type="ftr" sz="quarter" idx="11"/>
          </p:nvPr>
        </p:nvSpPr>
        <p:spPr/>
        <p:txBody>
          <a:bodyPr/>
          <a:lstStyle/>
          <a:p>
            <a:r>
              <a:rPr lang="en-US" smtClean="0">
                <a:latin typeface="Times New Roman" pitchFamily="18" charset="0"/>
                <a:cs typeface="Times New Roman" pitchFamily="18" charset="0"/>
              </a:rPr>
              <a:t>FAST-NUCES</a:t>
            </a:r>
            <a:endParaRPr lang="en-US">
              <a:latin typeface="Times New Roman" pitchFamily="18" charset="0"/>
              <a:cs typeface="Times New Roman" pitchFamily="18" charset="0"/>
            </a:endParaRPr>
          </a:p>
        </p:txBody>
      </p:sp>
      <p:pic>
        <p:nvPicPr>
          <p:cNvPr id="15" name="Picture 14"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5527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Security</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7772400" cy="4572000"/>
          </a:xfrm>
        </p:spPr>
        <p:txBody>
          <a:bodyPr>
            <a:normAutofit/>
          </a:bodyPr>
          <a:lstStyle/>
          <a:p>
            <a:pPr marL="0" indent="0">
              <a:buNone/>
            </a:pPr>
            <a:r>
              <a:rPr lang="en-US" sz="2400" dirty="0" smtClean="0">
                <a:latin typeface="Times New Roman" pitchFamily="18" charset="0"/>
                <a:cs typeface="Times New Roman" pitchFamily="18" charset="0"/>
              </a:rPr>
              <a:t>Eavesdropper sees: </a:t>
            </a:r>
          </a:p>
          <a:p>
            <a:pPr marL="0" indent="0">
              <a:buNone/>
            </a:pPr>
            <a:r>
              <a:rPr lang="en-US" sz="2400" dirty="0" smtClean="0">
                <a:latin typeface="Times New Roman" pitchFamily="18" charset="0"/>
                <a:cs typeface="Times New Roman" pitchFamily="18" charset="0"/>
              </a:rPr>
              <a:t>     p, g,   A=</a:t>
            </a:r>
            <a:r>
              <a:rPr lang="en-US" sz="2400" dirty="0" err="1" smtClean="0">
                <a:latin typeface="Times New Roman" pitchFamily="18" charset="0"/>
                <a:cs typeface="Times New Roman" pitchFamily="18" charset="0"/>
              </a:rPr>
              <a:t>g</a:t>
            </a:r>
            <a:r>
              <a:rPr lang="en-US" sz="2400" baseline="30000" dirty="0" err="1"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(mod p),    and   B=</a:t>
            </a:r>
            <a:r>
              <a:rPr lang="en-US" sz="2400" dirty="0" err="1" smtClean="0">
                <a:latin typeface="Times New Roman" pitchFamily="18" charset="0"/>
                <a:cs typeface="Times New Roman" pitchFamily="18" charset="0"/>
              </a:rPr>
              <a:t>g</a:t>
            </a:r>
            <a:r>
              <a:rPr lang="en-US" sz="2400" baseline="30000" dirty="0" err="1"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(mod p) </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Can she compute       g</a:t>
            </a:r>
            <a:r>
              <a:rPr lang="en-US" sz="2400" baseline="30000" dirty="0"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(mod p</a:t>
            </a:r>
            <a:r>
              <a:rPr lang="en-US" sz="2400" dirty="0" smtClean="0">
                <a:latin typeface="Times New Roman" pitchFamily="18" charset="0"/>
                <a:cs typeface="Times New Roman" pitchFamily="18" charset="0"/>
              </a:rPr>
              <a:t>)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More generally:       define     </a:t>
            </a:r>
            <a:r>
              <a:rPr lang="en-US" sz="2400" dirty="0" err="1" smtClean="0">
                <a:latin typeface="Times New Roman" pitchFamily="18" charset="0"/>
                <a:cs typeface="Times New Roman" pitchFamily="18" charset="0"/>
              </a:rPr>
              <a:t>DH</a:t>
            </a:r>
            <a:r>
              <a:rPr lang="en-US" sz="2400" baseline="-25000" dirty="0" err="1" smtClean="0">
                <a:latin typeface="Times New Roman" pitchFamily="18" charset="0"/>
                <a:cs typeface="Times New Roman" pitchFamily="18" charset="0"/>
              </a:rPr>
              <a:t>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a:t>
            </a:r>
            <a:r>
              <a:rPr lang="en-US" sz="2400" baseline="30000" dirty="0" err="1"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a:t>
            </a:r>
            <a:r>
              <a:rPr lang="en-US" sz="2400" baseline="30000" dirty="0" err="1"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 g</a:t>
            </a:r>
            <a:r>
              <a:rPr lang="en-US" sz="2400" baseline="30000" dirty="0" smtClean="0">
                <a:latin typeface="Times New Roman" pitchFamily="18" charset="0"/>
                <a:cs typeface="Times New Roman" pitchFamily="18" charset="0"/>
              </a:rPr>
              <a:t>ab   </a:t>
            </a:r>
            <a:r>
              <a:rPr lang="en-US" sz="2400" dirty="0" smtClean="0">
                <a:latin typeface="Times New Roman" pitchFamily="18" charset="0"/>
                <a:cs typeface="Times New Roman" pitchFamily="18" charset="0"/>
              </a:rPr>
              <a:t>    (mod p)</a:t>
            </a:r>
          </a:p>
          <a:p>
            <a:pPr marL="0" indent="0">
              <a:buNone/>
            </a:pPr>
            <a:endParaRPr lang="en-US" sz="2400" baseline="300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How hard is the DH function mod p?</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24213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solidFill>
                  <a:schemeClr val="tx1"/>
                </a:solidFill>
                <a:latin typeface="Times New Roman" pitchFamily="18" charset="0"/>
                <a:cs typeface="Times New Roman" pitchFamily="18" charset="0"/>
              </a:rPr>
              <a:t>How hard is the DH function mod p?</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92200"/>
            <a:ext cx="8458200" cy="5664200"/>
          </a:xfrm>
        </p:spPr>
        <p:txBody>
          <a:bodyPr/>
          <a:lstStyle/>
          <a:p>
            <a:pPr marL="0" indent="0">
              <a:buNone/>
            </a:pPr>
            <a:r>
              <a:rPr lang="en-US" dirty="0" smtClean="0">
                <a:latin typeface="Times New Roman" pitchFamily="18" charset="0"/>
                <a:cs typeface="Times New Roman" pitchFamily="18" charset="0"/>
              </a:rPr>
              <a:t>Suppose prime  p  is  n  bits long. </a:t>
            </a:r>
          </a:p>
          <a:p>
            <a:pPr marL="0" indent="0">
              <a:buNone/>
            </a:pPr>
            <a:r>
              <a:rPr lang="en-US" dirty="0" smtClean="0">
                <a:latin typeface="Times New Roman" pitchFamily="18" charset="0"/>
                <a:cs typeface="Times New Roman" pitchFamily="18" charset="0"/>
              </a:rPr>
              <a:t>Best known algorithm (GNFS):        run time     </a:t>
            </a:r>
            <a:r>
              <a:rPr lang="en-US" dirty="0" err="1" smtClean="0">
                <a:latin typeface="Times New Roman" pitchFamily="18" charset="0"/>
                <a:cs typeface="Times New Roman" pitchFamily="18" charset="0"/>
              </a:rPr>
              <a:t>exp</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nSpc>
                <a:spcPct val="90000"/>
              </a:lnSpc>
              <a:spcBef>
                <a:spcPts val="6024"/>
              </a:spcBef>
              <a:buFont typeface="Wingdings" pitchFamily="2" charset="2"/>
              <a:buNone/>
            </a:pPr>
            <a:r>
              <a:rPr lang="en-US" dirty="0" smtClean="0">
                <a:solidFill>
                  <a:schemeClr val="bg2"/>
                </a:solidFill>
                <a:latin typeface="Times New Roman" pitchFamily="18" charset="0"/>
                <a:cs typeface="Times New Roman" pitchFamily="18" charset="0"/>
              </a:rPr>
              <a:t>	</a:t>
            </a:r>
            <a:r>
              <a:rPr lang="en-US" u="sng" dirty="0">
                <a:latin typeface="Times New Roman" pitchFamily="18" charset="0"/>
                <a:cs typeface="Times New Roman" pitchFamily="18" charset="0"/>
              </a:rPr>
              <a:t>c</a:t>
            </a:r>
            <a:r>
              <a:rPr lang="en-US" u="sng" dirty="0" smtClean="0">
                <a:latin typeface="Times New Roman" pitchFamily="18" charset="0"/>
                <a:cs typeface="Times New Roman" pitchFamily="18" charset="0"/>
              </a:rPr>
              <a:t>ipher key size</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m</a:t>
            </a:r>
            <a:r>
              <a:rPr lang="en-US" u="sng" dirty="0" smtClean="0">
                <a:latin typeface="Times New Roman" pitchFamily="18" charset="0"/>
                <a:cs typeface="Times New Roman" pitchFamily="18" charset="0"/>
              </a:rPr>
              <a:t>odulus size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nSpc>
                <a:spcPct val="90000"/>
              </a:lnSpc>
              <a:buFont typeface="Wingdings" pitchFamily="2" charset="2"/>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80 bits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1024 </a:t>
            </a:r>
            <a:r>
              <a:rPr lang="en-US" dirty="0" smtClean="0">
                <a:latin typeface="Times New Roman" pitchFamily="18" charset="0"/>
                <a:cs typeface="Times New Roman" pitchFamily="18" charset="0"/>
              </a:rPr>
              <a:t>bits		</a:t>
            </a:r>
          </a:p>
          <a:p>
            <a:pPr>
              <a:lnSpc>
                <a:spcPct val="90000"/>
              </a:lnSpc>
              <a:buFont typeface="Wingdings" pitchFamily="2" charset="2"/>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128 bits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3072 </a:t>
            </a:r>
            <a:r>
              <a:rPr lang="en-US" dirty="0" smtClean="0">
                <a:latin typeface="Times New Roman" pitchFamily="18" charset="0"/>
                <a:cs typeface="Times New Roman" pitchFamily="18" charset="0"/>
              </a:rPr>
              <a:t>bits		</a:t>
            </a:r>
          </a:p>
          <a:p>
            <a:pPr>
              <a:lnSpc>
                <a:spcPct val="90000"/>
              </a:lnSpc>
              <a:buFont typeface="Wingdings" pitchFamily="2" charset="2"/>
              <a:buNone/>
            </a:pPr>
            <a:r>
              <a:rPr lang="en-US" dirty="0" smtClean="0">
                <a:latin typeface="Times New Roman" pitchFamily="18" charset="0"/>
                <a:cs typeface="Times New Roman" pitchFamily="18" charset="0"/>
              </a:rPr>
              <a:t>	  256 bits (AES)		</a:t>
            </a:r>
            <a:r>
              <a:rPr lang="en-US" b="1" u="sng" dirty="0" smtClean="0">
                <a:latin typeface="Times New Roman" pitchFamily="18" charset="0"/>
                <a:cs typeface="Times New Roman" pitchFamily="18" charset="0"/>
              </a:rPr>
              <a:t>15360</a:t>
            </a:r>
            <a:r>
              <a:rPr lang="en-US" dirty="0" smtClean="0">
                <a:latin typeface="Times New Roman" pitchFamily="18" charset="0"/>
                <a:cs typeface="Times New Roman" pitchFamily="18" charset="0"/>
              </a:rPr>
              <a:t> bits 		</a:t>
            </a:r>
          </a:p>
          <a:p>
            <a:pPr marL="0" indent="0">
              <a:spcBef>
                <a:spcPts val="3024"/>
              </a:spcBef>
              <a:buNone/>
            </a:pPr>
            <a:r>
              <a:rPr lang="en-US" dirty="0" smtClean="0">
                <a:latin typeface="Times New Roman" pitchFamily="18" charset="0"/>
                <a:cs typeface="Times New Roman" pitchFamily="18" charset="0"/>
              </a:rPr>
              <a:t>As a result:    slow transition away from (mod p) to elliptic curves</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stretch>
            <a:fillRect/>
          </a:stretch>
        </p:blipFill>
        <p:spPr>
          <a:xfrm>
            <a:off x="7620000" y="1600200"/>
            <a:ext cx="762000" cy="426357"/>
          </a:xfrm>
          <a:prstGeom prst="rect">
            <a:avLst/>
          </a:prstGeom>
        </p:spPr>
      </p:pic>
      <p:grpSp>
        <p:nvGrpSpPr>
          <p:cNvPr id="4" name="Group 9"/>
          <p:cNvGrpSpPr/>
          <p:nvPr/>
        </p:nvGrpSpPr>
        <p:grpSpPr>
          <a:xfrm>
            <a:off x="5828495" y="2736399"/>
            <a:ext cx="3315505" cy="387799"/>
            <a:chOff x="5726308" y="1681076"/>
            <a:chExt cx="3315505" cy="290850"/>
          </a:xfrm>
        </p:grpSpPr>
        <p:sp>
          <p:nvSpPr>
            <p:cNvPr id="7" name="TextBox 6"/>
            <p:cNvSpPr txBox="1"/>
            <p:nvPr/>
          </p:nvSpPr>
          <p:spPr>
            <a:xfrm>
              <a:off x="5726308" y="1681076"/>
              <a:ext cx="3315505" cy="290849"/>
            </a:xfrm>
            <a:prstGeom prst="rect">
              <a:avLst/>
            </a:prstGeom>
            <a:noFill/>
          </p:spPr>
          <p:txBody>
            <a:bodyPr wrap="square" rtlCol="0">
              <a:spAutoFit/>
            </a:bodyPr>
            <a:lstStyle/>
            <a:p>
              <a:pPr algn="ctr">
                <a:lnSpc>
                  <a:spcPct val="80000"/>
                </a:lnSpc>
              </a:pPr>
              <a:r>
                <a:rPr lang="en-US" sz="2400" dirty="0" smtClean="0">
                  <a:latin typeface="Times New Roman" pitchFamily="18" charset="0"/>
                  <a:cs typeface="Times New Roman" pitchFamily="18" charset="0"/>
                </a:rPr>
                <a:t>Elliptic Curve size</a:t>
              </a:r>
              <a:endParaRPr lang="en-US" sz="2400" dirty="0">
                <a:latin typeface="Times New Roman" pitchFamily="18" charset="0"/>
                <a:cs typeface="Times New Roman" pitchFamily="18" charset="0"/>
              </a:endParaRPr>
            </a:p>
          </p:txBody>
        </p:sp>
        <p:cxnSp>
          <p:nvCxnSpPr>
            <p:cNvPr id="9" name="Straight Connector 8"/>
            <p:cNvCxnSpPr/>
            <p:nvPr/>
          </p:nvCxnSpPr>
          <p:spPr>
            <a:xfrm>
              <a:off x="6400800" y="1971926"/>
              <a:ext cx="1752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6746774" y="3124200"/>
            <a:ext cx="1263487" cy="1311128"/>
          </a:xfrm>
          <a:prstGeom prst="rect">
            <a:avLst/>
          </a:prstGeom>
          <a:noFill/>
        </p:spPr>
        <p:txBody>
          <a:bodyPr wrap="none" rtlCol="0">
            <a:spAutoFit/>
          </a:bodyPr>
          <a:lstStyle/>
          <a:p>
            <a:pPr>
              <a:lnSpc>
                <a:spcPct val="110000"/>
              </a:lnSpc>
            </a:pPr>
            <a:r>
              <a:rPr lang="en-US" sz="2400" dirty="0" smtClean="0"/>
              <a:t>160 bits</a:t>
            </a:r>
          </a:p>
          <a:p>
            <a:pPr>
              <a:lnSpc>
                <a:spcPct val="110000"/>
              </a:lnSpc>
            </a:pPr>
            <a:r>
              <a:rPr lang="en-US" sz="2400" dirty="0" smtClean="0"/>
              <a:t>256 bits</a:t>
            </a:r>
          </a:p>
          <a:p>
            <a:pPr>
              <a:lnSpc>
                <a:spcPct val="110000"/>
              </a:lnSpc>
            </a:pPr>
            <a:r>
              <a:rPr lang="en-US" sz="2400" dirty="0" smtClean="0"/>
              <a:t>512 bits</a:t>
            </a:r>
            <a:endParaRPr lang="en-US" sz="2400" dirty="0"/>
          </a:p>
        </p:txBody>
      </p:sp>
      <p:sp>
        <p:nvSpPr>
          <p:cNvPr id="10" name="Footer Placeholder 9"/>
          <p:cNvSpPr>
            <a:spLocks noGrp="1"/>
          </p:cNvSpPr>
          <p:nvPr>
            <p:ph type="ftr" sz="quarter" idx="11"/>
          </p:nvPr>
        </p:nvSpPr>
        <p:spPr/>
        <p:txBody>
          <a:bodyPr/>
          <a:lstStyle/>
          <a:p>
            <a:r>
              <a:rPr lang="en-US" smtClean="0"/>
              <a:t>FAST-NUCES</a:t>
            </a:r>
            <a:endParaRPr lang="en-US"/>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95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l="4556" t="13098" b="1550"/>
          <a:stretch/>
        </p:blipFill>
        <p:spPr>
          <a:xfrm>
            <a:off x="1524001" y="381001"/>
            <a:ext cx="5678907" cy="2895599"/>
          </a:xfrm>
        </p:spPr>
      </p:pic>
      <p:sp>
        <p:nvSpPr>
          <p:cNvPr id="5" name="Rounded Rectangle 4"/>
          <p:cNvSpPr/>
          <p:nvPr/>
        </p:nvSpPr>
        <p:spPr>
          <a:xfrm>
            <a:off x="4419600" y="2743200"/>
            <a:ext cx="1066800" cy="3048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p:nvSpPr>
        <p:spPr>
          <a:xfrm>
            <a:off x="4876800" y="3048001"/>
            <a:ext cx="845782" cy="609600"/>
          </a:xfrm>
          <a:custGeom>
            <a:avLst/>
            <a:gdLst>
              <a:gd name="connsiteX0" fmla="*/ 756650 w 756650"/>
              <a:gd name="connsiteY0" fmla="*/ 770455 h 770455"/>
              <a:gd name="connsiteX1" fmla="*/ 114465 w 756650"/>
              <a:gd name="connsiteY1" fmla="*/ 570707 h 770455"/>
              <a:gd name="connsiteX2" fmla="*/ 299 w 756650"/>
              <a:gd name="connsiteY2" fmla="*/ 0 h 770455"/>
            </a:gdLst>
            <a:ahLst/>
            <a:cxnLst>
              <a:cxn ang="0">
                <a:pos x="connsiteX0" y="connsiteY0"/>
              </a:cxn>
              <a:cxn ang="0">
                <a:pos x="connsiteX1" y="connsiteY1"/>
              </a:cxn>
              <a:cxn ang="0">
                <a:pos x="connsiteX2" y="connsiteY2"/>
              </a:cxn>
            </a:cxnLst>
            <a:rect l="l" t="t" r="r" b="b"/>
            <a:pathLst>
              <a:path w="756650" h="770455">
                <a:moveTo>
                  <a:pt x="756650" y="770455"/>
                </a:moveTo>
                <a:cubicBezTo>
                  <a:pt x="498586" y="734785"/>
                  <a:pt x="240523" y="699116"/>
                  <a:pt x="114465" y="570707"/>
                </a:cubicBezTo>
                <a:cubicBezTo>
                  <a:pt x="-11593" y="442298"/>
                  <a:pt x="299" y="0"/>
                  <a:pt x="299" y="0"/>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5722582" y="3352800"/>
            <a:ext cx="1603964" cy="646331"/>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Elliptic curve</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-Hellman</a:t>
            </a:r>
            <a:endParaRPr lang="en-US" dirty="0">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2" name="Rectangle 1"/>
          <p:cNvSpPr/>
          <p:nvPr/>
        </p:nvSpPr>
        <p:spPr>
          <a:xfrm>
            <a:off x="152400" y="4007840"/>
            <a:ext cx="8763000" cy="2585323"/>
          </a:xfrm>
          <a:prstGeom prst="rect">
            <a:avLst/>
          </a:prstGeom>
        </p:spPr>
        <p:txBody>
          <a:bodyPr wrap="square">
            <a:spAutoFit/>
          </a:bodyPr>
          <a:lstStyle/>
          <a:p>
            <a:pPr fontAlgn="base"/>
            <a:r>
              <a:rPr lang="en-GB" sz="1600" dirty="0">
                <a:solidFill>
                  <a:srgbClr val="242729"/>
                </a:solidFill>
                <a:latin typeface="Times New Roman" panose="02020603050405020304" pitchFamily="18" charset="0"/>
                <a:cs typeface="Times New Roman" panose="02020603050405020304" pitchFamily="18" charset="0"/>
              </a:rPr>
              <a:t>What is the difference between ECDHE-RSA and DHE-RSA?</a:t>
            </a:r>
          </a:p>
          <a:p>
            <a:pPr marL="285750" indent="-285750" fontAlgn="base">
              <a:buFont typeface="Arial" panose="020B0604020202020204" pitchFamily="34" charset="0"/>
              <a:buChar char="•"/>
            </a:pPr>
            <a:r>
              <a:rPr lang="en-GB" sz="1600" dirty="0" smtClean="0">
                <a:solidFill>
                  <a:srgbClr val="242729"/>
                </a:solidFill>
                <a:latin typeface="Times New Roman" panose="02020603050405020304" pitchFamily="18" charset="0"/>
                <a:cs typeface="Times New Roman" panose="02020603050405020304" pitchFamily="18" charset="0"/>
              </a:rPr>
              <a:t>DHE-RSA </a:t>
            </a:r>
            <a:r>
              <a:rPr lang="en-GB" sz="1600" dirty="0">
                <a:solidFill>
                  <a:srgbClr val="242729"/>
                </a:solidFill>
                <a:latin typeface="Times New Roman" panose="02020603050405020304" pitchFamily="18" charset="0"/>
                <a:cs typeface="Times New Roman" panose="02020603050405020304" pitchFamily="18" charset="0"/>
              </a:rPr>
              <a:t>is (in one sentence) </a:t>
            </a:r>
            <a:r>
              <a:rPr lang="en-GB" sz="1600" dirty="0" err="1">
                <a:solidFill>
                  <a:srgbClr val="242729"/>
                </a:solidFill>
                <a:latin typeface="Times New Roman" panose="02020603050405020304" pitchFamily="18" charset="0"/>
                <a:cs typeface="Times New Roman" panose="02020603050405020304" pitchFamily="18" charset="0"/>
              </a:rPr>
              <a:t>Diffie</a:t>
            </a:r>
            <a:r>
              <a:rPr lang="en-GB" sz="1600" dirty="0">
                <a:solidFill>
                  <a:srgbClr val="242729"/>
                </a:solidFill>
                <a:latin typeface="Times New Roman" panose="02020603050405020304" pitchFamily="18" charset="0"/>
                <a:cs typeface="Times New Roman" panose="02020603050405020304" pitchFamily="18" charset="0"/>
              </a:rPr>
              <a:t> Hellman signed using RSA keys. </a:t>
            </a:r>
            <a:endParaRPr lang="en-GB" sz="1600" dirty="0" smtClean="0">
              <a:solidFill>
                <a:srgbClr val="242729"/>
              </a:solidFill>
              <a:latin typeface="Times New Roman" panose="02020603050405020304" pitchFamily="18" charset="0"/>
              <a:cs typeface="Times New Roman" panose="02020603050405020304" pitchFamily="18" charset="0"/>
            </a:endParaRPr>
          </a:p>
          <a:p>
            <a:pPr fontAlgn="base"/>
            <a:r>
              <a:rPr lang="en-GB" sz="1600" dirty="0" smtClean="0">
                <a:solidFill>
                  <a:srgbClr val="242729"/>
                </a:solidFill>
                <a:latin typeface="Times New Roman" panose="02020603050405020304" pitchFamily="18" charset="0"/>
                <a:cs typeface="Times New Roman" panose="02020603050405020304" pitchFamily="18" charset="0"/>
              </a:rPr>
              <a:t>Where </a:t>
            </a:r>
            <a:r>
              <a:rPr lang="en-GB" sz="1600" dirty="0">
                <a:solidFill>
                  <a:srgbClr val="242729"/>
                </a:solidFill>
                <a:latin typeface="Times New Roman" panose="02020603050405020304" pitchFamily="18" charset="0"/>
                <a:cs typeface="Times New Roman" panose="02020603050405020304" pitchFamily="18" charset="0"/>
              </a:rPr>
              <a:t>DH is used for forward secrecy and RSA guards against MITM, but where do the elliptic curves in ECDHE-RSA are exactly used? What upsides has ECDHE-RSA over </a:t>
            </a:r>
            <a:r>
              <a:rPr lang="en-GB" sz="1600" dirty="0" smtClean="0">
                <a:solidFill>
                  <a:srgbClr val="242729"/>
                </a:solidFill>
                <a:latin typeface="Times New Roman" panose="02020603050405020304" pitchFamily="18" charset="0"/>
                <a:cs typeface="Times New Roman" panose="02020603050405020304" pitchFamily="18" charset="0"/>
              </a:rPr>
              <a:t>DHE-RSA</a:t>
            </a:r>
          </a:p>
          <a:p>
            <a:pPr marL="285750" indent="-285750"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ECDHE suites use elliptic curve </a:t>
            </a:r>
            <a:r>
              <a:rPr lang="en-GB" sz="1600" dirty="0" err="1">
                <a:latin typeface="Times New Roman" panose="02020603050405020304" pitchFamily="18" charset="0"/>
                <a:cs typeface="Times New Roman" panose="02020603050405020304" pitchFamily="18" charset="0"/>
              </a:rPr>
              <a:t>diffie-hellman</a:t>
            </a:r>
            <a:r>
              <a:rPr lang="en-GB" sz="1600" dirty="0">
                <a:latin typeface="Times New Roman" panose="02020603050405020304" pitchFamily="18" charset="0"/>
                <a:cs typeface="Times New Roman" panose="02020603050405020304" pitchFamily="18" charset="0"/>
              </a:rPr>
              <a:t> key exchange, where DHE suites use normal </a:t>
            </a:r>
            <a:r>
              <a:rPr lang="en-GB" sz="1600" dirty="0" err="1">
                <a:latin typeface="Times New Roman" panose="02020603050405020304" pitchFamily="18" charset="0"/>
                <a:cs typeface="Times New Roman" panose="02020603050405020304" pitchFamily="18" charset="0"/>
              </a:rPr>
              <a:t>diffie-hellman</a:t>
            </a:r>
            <a:r>
              <a:rPr lang="en-GB" sz="1600" dirty="0">
                <a:latin typeface="Times New Roman" panose="02020603050405020304" pitchFamily="18" charset="0"/>
                <a:cs typeface="Times New Roman" panose="02020603050405020304" pitchFamily="18" charset="0"/>
              </a:rPr>
              <a:t>. This exchange is signed with RSA, in the same way in both cases.</a:t>
            </a:r>
          </a:p>
          <a:p>
            <a:pPr marL="285750" indent="-285750"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main advantage of ECDHE is that it is significantly faster than DHE. </a:t>
            </a:r>
            <a:r>
              <a:rPr lang="en-GB" sz="1600" u="sng" dirty="0">
                <a:latin typeface="Times New Roman" panose="02020603050405020304" pitchFamily="18" charset="0"/>
                <a:cs typeface="Times New Roman" panose="02020603050405020304" pitchFamily="18" charset="0"/>
                <a:hlinkClick r:id="rId4"/>
              </a:rPr>
              <a:t>This blog article</a:t>
            </a:r>
            <a:r>
              <a:rPr lang="en-GB" sz="1600" dirty="0">
                <a:latin typeface="Times New Roman" panose="02020603050405020304" pitchFamily="18" charset="0"/>
                <a:cs typeface="Times New Roman" panose="02020603050405020304" pitchFamily="18" charset="0"/>
              </a:rPr>
              <a:t> talks a bit about the performance of ECDHE vs. DHE in the context of </a:t>
            </a:r>
            <a:r>
              <a:rPr lang="en-GB" sz="1600" dirty="0" smtClean="0">
                <a:latin typeface="Times New Roman" panose="02020603050405020304" pitchFamily="18" charset="0"/>
                <a:cs typeface="Times New Roman" panose="02020603050405020304" pitchFamily="18" charset="0"/>
              </a:rPr>
              <a:t>SSL.</a:t>
            </a:r>
          </a:p>
          <a:p>
            <a:pPr marL="285750" indent="-285750"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Source: https://security.stackexchange.com/questions/14731/what-is-ecdhe-rsa</a:t>
            </a:r>
            <a:endParaRPr lang="en-GB" sz="1600" dirty="0">
              <a:latin typeface="Times New Roman" panose="02020603050405020304" pitchFamily="18" charset="0"/>
              <a:cs typeface="Times New Roman" panose="02020603050405020304" pitchFamily="18" charset="0"/>
            </a:endParaRPr>
          </a:p>
          <a:p>
            <a:pPr fontAlgn="base"/>
            <a:endParaRPr lang="en-GB" b="0"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2672760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Insecure against man-in-the-middle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229600" cy="812800"/>
          </a:xfrm>
        </p:spPr>
        <p:txBody>
          <a:bodyPr>
            <a:normAutofit/>
          </a:bodyPr>
          <a:lstStyle/>
          <a:p>
            <a:pPr marL="0" indent="0">
              <a:buNone/>
            </a:pPr>
            <a:r>
              <a:rPr lang="en-US" dirty="0" smtClean="0">
                <a:latin typeface="Times New Roman" pitchFamily="18" charset="0"/>
                <a:cs typeface="Times New Roman" pitchFamily="18" charset="0"/>
              </a:rPr>
              <a:t>As described, the protocol is insecure against </a:t>
            </a:r>
            <a:r>
              <a:rPr lang="en-US" b="1" dirty="0" smtClean="0">
                <a:latin typeface="Times New Roman" pitchFamily="18" charset="0"/>
                <a:cs typeface="Times New Roman" pitchFamily="18" charset="0"/>
              </a:rPr>
              <a:t>active</a:t>
            </a:r>
            <a:r>
              <a:rPr lang="en-US" dirty="0" smtClean="0">
                <a:latin typeface="Times New Roman" pitchFamily="18" charset="0"/>
                <a:cs typeface="Times New Roman" pitchFamily="18" charset="0"/>
              </a:rPr>
              <a:t> attacks</a:t>
            </a:r>
            <a:endParaRPr lang="en-US" dirty="0">
              <a:latin typeface="Times New Roman" pitchFamily="18" charset="0"/>
              <a:cs typeface="Times New Roman" pitchFamily="18" charset="0"/>
            </a:endParaRPr>
          </a:p>
        </p:txBody>
      </p:sp>
      <p:sp>
        <p:nvSpPr>
          <p:cNvPr id="4" name="TextBox 3"/>
          <p:cNvSpPr txBox="1"/>
          <p:nvPr/>
        </p:nvSpPr>
        <p:spPr>
          <a:xfrm>
            <a:off x="457200" y="1828800"/>
            <a:ext cx="849913"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Alice</a:t>
            </a:r>
            <a:endParaRPr lang="en-US" sz="2400" b="1" u="sng" dirty="0">
              <a:latin typeface="Times New Roman" pitchFamily="18" charset="0"/>
              <a:cs typeface="Times New Roman" pitchFamily="18" charset="0"/>
            </a:endParaRPr>
          </a:p>
        </p:txBody>
      </p:sp>
      <p:sp>
        <p:nvSpPr>
          <p:cNvPr id="5" name="TextBox 4"/>
          <p:cNvSpPr txBox="1"/>
          <p:nvPr/>
        </p:nvSpPr>
        <p:spPr>
          <a:xfrm>
            <a:off x="7620000" y="1828800"/>
            <a:ext cx="715260"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Bob</a:t>
            </a:r>
            <a:endParaRPr lang="en-US" sz="2400" b="1" u="sng" dirty="0">
              <a:latin typeface="Times New Roman" pitchFamily="18" charset="0"/>
              <a:cs typeface="Times New Roman" pitchFamily="18" charset="0"/>
            </a:endParaRPr>
          </a:p>
        </p:txBody>
      </p:sp>
      <p:sp>
        <p:nvSpPr>
          <p:cNvPr id="6" name="TextBox 5"/>
          <p:cNvSpPr txBox="1"/>
          <p:nvPr/>
        </p:nvSpPr>
        <p:spPr>
          <a:xfrm>
            <a:off x="3962401" y="1834753"/>
            <a:ext cx="1055097" cy="461665"/>
          </a:xfrm>
          <a:prstGeom prst="rect">
            <a:avLst/>
          </a:prstGeom>
          <a:noFill/>
        </p:spPr>
        <p:txBody>
          <a:bodyPr wrap="none" rtlCol="0">
            <a:spAutoFit/>
          </a:bodyPr>
          <a:lstStyle/>
          <a:p>
            <a:r>
              <a:rPr lang="en-US" sz="2400" b="1" u="sng" dirty="0" err="1" smtClean="0">
                <a:latin typeface="Times New Roman" pitchFamily="18" charset="0"/>
                <a:cs typeface="Times New Roman" pitchFamily="18" charset="0"/>
              </a:rPr>
              <a:t>MiTM</a:t>
            </a:r>
            <a:endParaRPr lang="en-US" sz="2400" b="1" u="sng" dirty="0">
              <a:latin typeface="Times New Roman" pitchFamily="18" charset="0"/>
              <a:cs typeface="Times New Roman" pitchFamily="18" charset="0"/>
            </a:endParaRPr>
          </a:p>
        </p:txBody>
      </p:sp>
      <p:pic>
        <p:nvPicPr>
          <p:cNvPr id="7" name="Ink 6"/>
          <p:cNvPicPr/>
          <p:nvPr/>
        </p:nvPicPr>
        <p:blipFill>
          <a:blip r:embed="rId3" cstate="print"/>
          <a:stretch>
            <a:fillRect/>
          </a:stretch>
        </p:blipFill>
        <p:spPr>
          <a:xfrm>
            <a:off x="457200" y="2088752"/>
            <a:ext cx="7723680" cy="3276600"/>
          </a:xfrm>
          <a:prstGeom prst="rect">
            <a:avLst/>
          </a:prstGeom>
        </p:spPr>
      </p:pic>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
        <p:nvSpPr>
          <p:cNvPr id="10" name="Content Placeholder 2"/>
          <p:cNvSpPr txBox="1">
            <a:spLocks/>
          </p:cNvSpPr>
          <p:nvPr/>
        </p:nvSpPr>
        <p:spPr>
          <a:xfrm>
            <a:off x="381000" y="5410200"/>
            <a:ext cx="8229600" cy="812800"/>
          </a:xfrm>
          <a:prstGeom prst="rect">
            <a:avLst/>
          </a:prstGeom>
        </p:spPr>
        <p:txBody>
          <a:bodyPr vert="horz">
            <a:normAutofit lnSpcReduction="10000"/>
          </a:bodyPr>
          <a:lstStyle/>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Later we will</a:t>
            </a:r>
            <a:r>
              <a:rPr kumimoji="0" lang="en-US"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see that it is not that difficult to enhance the protocol against </a:t>
            </a:r>
            <a:r>
              <a:rPr kumimoji="0" lang="en-US"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MiTM</a:t>
            </a:r>
            <a:r>
              <a:rPr kumimoji="0" lang="en-US"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attack</a:t>
            </a:r>
            <a:endParaRPr kumimoji="0" lang="en-US" sz="2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039445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Further readings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Merkle</a:t>
            </a:r>
            <a:r>
              <a:rPr lang="en-US" dirty="0">
                <a:latin typeface="Times New Roman" pitchFamily="18" charset="0"/>
                <a:cs typeface="Times New Roman" pitchFamily="18" charset="0"/>
              </a:rPr>
              <a:t> Puzzles are </a:t>
            </a:r>
            <a:r>
              <a:rPr lang="en-US" dirty="0" smtClean="0">
                <a:latin typeface="Times New Roman" pitchFamily="18" charset="0"/>
                <a:cs typeface="Times New Roman" pitchFamily="18" charset="0"/>
              </a:rPr>
              <a:t>Optimal,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 </a:t>
            </a:r>
            <a:r>
              <a:rPr lang="en-US" dirty="0">
                <a:latin typeface="Times New Roman" pitchFamily="18" charset="0"/>
                <a:cs typeface="Times New Roman" pitchFamily="18" charset="0"/>
              </a:rPr>
              <a:t>Barak,  </a:t>
            </a:r>
            <a:r>
              <a:rPr lang="en-US" dirty="0" smtClean="0">
                <a:latin typeface="Times New Roman" pitchFamily="18" charset="0"/>
                <a:cs typeface="Times New Roman" pitchFamily="18" charset="0"/>
              </a:rPr>
              <a:t>M. </a:t>
            </a:r>
            <a:r>
              <a:rPr lang="en-US" dirty="0" err="1">
                <a:latin typeface="Times New Roman" pitchFamily="18" charset="0"/>
                <a:cs typeface="Times New Roman" pitchFamily="18" charset="0"/>
              </a:rPr>
              <a:t>Mahmoody-</a:t>
            </a:r>
            <a:r>
              <a:rPr lang="en-US" dirty="0" err="1" smtClean="0">
                <a:latin typeface="Times New Roman" pitchFamily="18" charset="0"/>
                <a:cs typeface="Times New Roman" pitchFamily="18" charset="0"/>
              </a:rPr>
              <a:t>Ghidary</a:t>
            </a:r>
            <a:r>
              <a:rPr lang="en-US" dirty="0" smtClean="0">
                <a:latin typeface="Times New Roman" pitchFamily="18" charset="0"/>
                <a:cs typeface="Times New Roman" pitchFamily="18" charset="0"/>
              </a:rPr>
              <a:t>,   Crypto </a:t>
            </a:r>
            <a:r>
              <a:rPr lang="fr-F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09</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 formal models of key exchange  </a:t>
            </a:r>
            <a:r>
              <a:rPr lang="en-US" smtClean="0">
                <a:latin typeface="Times New Roman" pitchFamily="18" charset="0"/>
                <a:cs typeface="Times New Roman" pitchFamily="18" charset="0"/>
              </a:rPr>
              <a:t>(sections 7-9)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V. </a:t>
            </a:r>
            <a:r>
              <a:rPr lang="en-US" dirty="0" err="1" smtClean="0">
                <a:latin typeface="Times New Roman" pitchFamily="18" charset="0"/>
                <a:cs typeface="Times New Roman" pitchFamily="18" charset="0"/>
              </a:rPr>
              <a:t>Shoup</a:t>
            </a:r>
            <a:r>
              <a:rPr lang="en-US" dirty="0" smtClean="0">
                <a:latin typeface="Times New Roman" pitchFamily="18" charset="0"/>
                <a:cs typeface="Times New Roman" pitchFamily="18" charset="0"/>
              </a:rPr>
              <a:t>,  1999</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6736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79438"/>
          </a:xfrm>
        </p:spPr>
        <p:txBody>
          <a:bodyPr>
            <a:normAutofit fontScale="90000"/>
          </a:bodyPr>
          <a:lstStyle/>
          <a:p>
            <a:r>
              <a:rPr lang="en-US" sz="3200" b="1" dirty="0" smtClean="0">
                <a:solidFill>
                  <a:schemeClr val="tx1"/>
                </a:solidFill>
                <a:latin typeface="Times New Roman" pitchFamily="18" charset="0"/>
                <a:cs typeface="Times New Roman" pitchFamily="18" charset="0"/>
              </a:rPr>
              <a:t>Overview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i="1" dirty="0" smtClean="0">
                <a:solidFill>
                  <a:schemeClr val="accent1"/>
                </a:solidFill>
                <a:latin typeface="Times New Roman" pitchFamily="18" charset="0"/>
                <a:cs typeface="Times New Roman" pitchFamily="18" charset="0"/>
              </a:rPr>
              <a:t>What will you learn today</a:t>
            </a:r>
          </a:p>
          <a:p>
            <a:pPr lvl="1"/>
            <a:r>
              <a:rPr lang="en-US" i="1" dirty="0" smtClean="0">
                <a:solidFill>
                  <a:schemeClr val="accent1"/>
                </a:solidFill>
                <a:latin typeface="Times New Roman" pitchFamily="18" charset="0"/>
                <a:cs typeface="Times New Roman" pitchFamily="18" charset="0"/>
              </a:rPr>
              <a:t>Basic Key Exchange</a:t>
            </a:r>
          </a:p>
          <a:p>
            <a:pPr lvl="2"/>
            <a:r>
              <a:rPr lang="en-US" i="1" dirty="0" smtClean="0">
                <a:solidFill>
                  <a:schemeClr val="accent1"/>
                </a:solidFill>
                <a:latin typeface="Times New Roman" pitchFamily="18" charset="0"/>
                <a:cs typeface="Times New Roman" pitchFamily="18" charset="0"/>
              </a:rPr>
              <a:t>Trusted 3</a:t>
            </a:r>
            <a:r>
              <a:rPr lang="en-US" i="1" baseline="30000" dirty="0" smtClean="0">
                <a:solidFill>
                  <a:schemeClr val="accent1"/>
                </a:solidFill>
                <a:latin typeface="Times New Roman" pitchFamily="18" charset="0"/>
                <a:cs typeface="Times New Roman" pitchFamily="18" charset="0"/>
              </a:rPr>
              <a:t>rd</a:t>
            </a:r>
            <a:r>
              <a:rPr lang="en-US" i="1" dirty="0" smtClean="0">
                <a:solidFill>
                  <a:schemeClr val="accent1"/>
                </a:solidFill>
                <a:latin typeface="Times New Roman" pitchFamily="18" charset="0"/>
                <a:cs typeface="Times New Roman" pitchFamily="18" charset="0"/>
              </a:rPr>
              <a:t> party (introduce toy protocol)</a:t>
            </a:r>
          </a:p>
          <a:p>
            <a:pPr lvl="2"/>
            <a:r>
              <a:rPr lang="en-US" i="1" dirty="0" err="1" smtClean="0">
                <a:solidFill>
                  <a:schemeClr val="accent1"/>
                </a:solidFill>
                <a:latin typeface="Times New Roman" pitchFamily="18" charset="0"/>
                <a:cs typeface="Times New Roman" pitchFamily="18" charset="0"/>
              </a:rPr>
              <a:t>Merkle</a:t>
            </a:r>
            <a:r>
              <a:rPr lang="en-US" i="1" dirty="0" smtClean="0">
                <a:solidFill>
                  <a:schemeClr val="accent1"/>
                </a:solidFill>
                <a:latin typeface="Times New Roman" pitchFamily="18" charset="0"/>
                <a:cs typeface="Times New Roman" pitchFamily="18" charset="0"/>
              </a:rPr>
              <a:t> Puzzle</a:t>
            </a:r>
          </a:p>
          <a:p>
            <a:pPr lvl="2"/>
            <a:r>
              <a:rPr lang="en-US" i="1" dirty="0" smtClean="0">
                <a:solidFill>
                  <a:schemeClr val="accent1"/>
                </a:solidFill>
                <a:latin typeface="Times New Roman" pitchFamily="18" charset="0"/>
                <a:cs typeface="Times New Roman" pitchFamily="18" charset="0"/>
              </a:rPr>
              <a:t>The </a:t>
            </a:r>
            <a:r>
              <a:rPr lang="en-US" i="1" dirty="0" err="1" smtClean="0">
                <a:solidFill>
                  <a:schemeClr val="accent1"/>
                </a:solidFill>
                <a:latin typeface="Times New Roman" pitchFamily="18" charset="0"/>
                <a:cs typeface="Times New Roman" pitchFamily="18" charset="0"/>
              </a:rPr>
              <a:t>Diffie-Helmann</a:t>
            </a:r>
            <a:r>
              <a:rPr lang="en-US" i="1" dirty="0" smtClean="0">
                <a:solidFill>
                  <a:schemeClr val="accent1"/>
                </a:solidFill>
                <a:latin typeface="Times New Roman" pitchFamily="18" charset="0"/>
                <a:cs typeface="Times New Roman" pitchFamily="18" charset="0"/>
              </a:rPr>
              <a:t> Protocol</a:t>
            </a:r>
          </a:p>
          <a:p>
            <a:pPr lvl="2"/>
            <a:r>
              <a:rPr lang="en-US" i="1" dirty="0" smtClean="0">
                <a:solidFill>
                  <a:schemeClr val="accent1"/>
                </a:solidFill>
                <a:latin typeface="Times New Roman" pitchFamily="18" charset="0"/>
                <a:cs typeface="Times New Roman" pitchFamily="18" charset="0"/>
              </a:rPr>
              <a:t>Public Key Encryption</a:t>
            </a: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Standford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Trusted 3</a:t>
            </a:r>
            <a:r>
              <a:rPr lang="en-US" u="sng" baseline="30000" dirty="0" smtClean="0">
                <a:solidFill>
                  <a:schemeClr val="accent1"/>
                </a:solidFill>
                <a:latin typeface="Times New Roman" pitchFamily="18" charset="0"/>
                <a:cs typeface="Times New Roman" pitchFamily="18" charset="0"/>
              </a:rPr>
              <a:t>rd</a:t>
            </a:r>
            <a:r>
              <a:rPr lang="en-US" u="sng" dirty="0" smtClean="0">
                <a:solidFill>
                  <a:schemeClr val="accent1"/>
                </a:solidFill>
                <a:latin typeface="Times New Roman" pitchFamily="18" charset="0"/>
                <a:cs typeface="Times New Roman" pitchFamily="18" charset="0"/>
              </a:rPr>
              <a:t> Parties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K</a:t>
            </a:r>
            <a:r>
              <a:rPr lang="en-US" dirty="0" smtClean="0">
                <a:solidFill>
                  <a:schemeClr val="tx1"/>
                </a:solidFill>
                <a:latin typeface="Times New Roman" pitchFamily="18" charset="0"/>
                <a:cs typeface="Times New Roman" pitchFamily="18" charset="0"/>
              </a:rPr>
              <a:t>ey management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Problem:     n users.   Storing mutual secret keys is difficult</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Total:   O(n) keys per user</a:t>
            </a:r>
            <a:endParaRPr lang="en-US"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37520" y="2844720"/>
              <a:ext cx="4732200" cy="1958760"/>
            </p14:xfrm>
          </p:contentPart>
        </mc:Choice>
        <mc:Fallback xmlns="">
          <p:pic>
            <p:nvPicPr>
              <p:cNvPr id="4" name="Ink 3"/>
              <p:cNvPicPr/>
              <p:nvPr/>
            </p:nvPicPr>
            <p:blipFill>
              <a:blip r:embed="rId3"/>
              <a:stretch>
                <a:fillRect/>
              </a:stretch>
            </p:blipFill>
            <p:spPr>
              <a:xfrm>
                <a:off x="1925280" y="2835360"/>
                <a:ext cx="4757760" cy="1981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611720" y="2661840"/>
              <a:ext cx="5446080" cy="2367360"/>
            </p14:xfrm>
          </p:contentPart>
        </mc:Choice>
        <mc:Fallback xmlns="">
          <p:pic>
            <p:nvPicPr>
              <p:cNvPr id="5" name="Ink 4"/>
              <p:cNvPicPr/>
              <p:nvPr/>
            </p:nvPicPr>
            <p:blipFill>
              <a:blip r:embed="rId5"/>
              <a:stretch>
                <a:fillRect/>
              </a:stretch>
            </p:blipFill>
            <p:spPr>
              <a:xfrm>
                <a:off x="1602360" y="2654280"/>
                <a:ext cx="5463000" cy="2384280"/>
              </a:xfrm>
              <a:prstGeom prst="rect">
                <a:avLst/>
              </a:prstGeom>
            </p:spPr>
          </p:pic>
        </mc:Fallback>
      </mc:AlternateContent>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8350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A better solution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Online Trusted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  (TTP)</a:t>
            </a:r>
            <a:endParaRPr lang="en-US" dirty="0">
              <a:latin typeface="Times New Roman" pitchFamily="18" charset="0"/>
              <a:cs typeface="Times New Roman" pitchFamily="18" charset="0"/>
            </a:endParaRPr>
          </a:p>
        </p:txBody>
      </p:sp>
      <p:sp>
        <p:nvSpPr>
          <p:cNvPr id="4" name="Rounded Rectangle 3"/>
          <p:cNvSpPr/>
          <p:nvPr/>
        </p:nvSpPr>
        <p:spPr>
          <a:xfrm>
            <a:off x="3886200" y="3124200"/>
            <a:ext cx="1447800" cy="13208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rPr>
              <a:t>TTP</a:t>
            </a:r>
            <a:endParaRPr lang="en-US" sz="24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344600" y="2732160"/>
              <a:ext cx="6283080" cy="2080440"/>
            </p14:xfrm>
          </p:contentPart>
        </mc:Choice>
        <mc:Fallback xmlns="">
          <p:pic>
            <p:nvPicPr>
              <p:cNvPr id="5" name="Ink 4"/>
              <p:cNvPicPr/>
              <p:nvPr/>
            </p:nvPicPr>
            <p:blipFill>
              <a:blip r:embed="rId4"/>
              <a:stretch>
                <a:fillRect/>
              </a:stretch>
            </p:blipFill>
            <p:spPr>
              <a:xfrm>
                <a:off x="1331640" y="2721000"/>
                <a:ext cx="6309720" cy="2105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818280" y="2842680"/>
              <a:ext cx="6282000" cy="2796120"/>
            </p14:xfrm>
          </p:contentPart>
        </mc:Choice>
        <mc:Fallback xmlns="">
          <p:pic>
            <p:nvPicPr>
              <p:cNvPr id="6" name="Ink 5"/>
              <p:cNvPicPr/>
              <p:nvPr/>
            </p:nvPicPr>
            <p:blipFill>
              <a:blip r:embed="rId6"/>
              <a:stretch>
                <a:fillRect/>
              </a:stretch>
            </p:blipFill>
            <p:spPr>
              <a:xfrm>
                <a:off x="808560" y="2834760"/>
                <a:ext cx="6301800" cy="2814840"/>
              </a:xfrm>
              <a:prstGeom prst="rect">
                <a:avLst/>
              </a:prstGeom>
            </p:spPr>
          </p:pic>
        </mc:Fallback>
      </mc:AlternateContent>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7"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370456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smtClean="0"/>
              <a:t>Generating keys: a toy protocol</a:t>
            </a:r>
            <a:endParaRPr lang="en-US" dirty="0"/>
          </a:p>
        </p:txBody>
      </p:sp>
      <p:sp>
        <p:nvSpPr>
          <p:cNvPr id="3" name="Content Placeholder 2"/>
          <p:cNvSpPr>
            <a:spLocks noGrp="1"/>
          </p:cNvSpPr>
          <p:nvPr>
            <p:ph idx="1"/>
          </p:nvPr>
        </p:nvSpPr>
        <p:spPr>
          <a:xfrm>
            <a:off x="457200" y="1752600"/>
            <a:ext cx="8458200" cy="1524000"/>
          </a:xfrm>
        </p:spPr>
        <p:txBody>
          <a:bodyPr>
            <a:normAutofit/>
          </a:bodyPr>
          <a:lstStyle/>
          <a:p>
            <a:pPr marL="0" indent="0">
              <a:buNone/>
            </a:pPr>
            <a:r>
              <a:rPr lang="en-US" dirty="0" smtClean="0"/>
              <a:t>Alice wants a shared key with Bob.     Eavesdropping security only.</a:t>
            </a:r>
          </a:p>
          <a:p>
            <a:pPr marL="0" indent="0">
              <a:buNone/>
            </a:pPr>
            <a:endParaRPr lang="en-US" dirty="0"/>
          </a:p>
          <a:p>
            <a:pPr marL="0" indent="0">
              <a:buNone/>
            </a:pPr>
            <a:r>
              <a:rPr lang="en-US" b="1" u="sng" dirty="0" smtClean="0"/>
              <a:t>Bob</a:t>
            </a:r>
            <a:r>
              <a:rPr lang="en-US" b="1" dirty="0" smtClean="0"/>
              <a:t> </a:t>
            </a:r>
            <a:r>
              <a:rPr lang="en-US" b="1" dirty="0" smtClean="0">
                <a:solidFill>
                  <a:srgbClr val="FF0000"/>
                </a:solidFill>
              </a:rPr>
              <a:t>(</a:t>
            </a:r>
            <a:r>
              <a:rPr lang="en-US" b="1" dirty="0" err="1" smtClean="0">
                <a:solidFill>
                  <a:srgbClr val="FF0000"/>
                </a:solidFill>
              </a:rPr>
              <a:t>k</a:t>
            </a:r>
            <a:r>
              <a:rPr lang="en-US" b="1" baseline="-25000" dirty="0" err="1">
                <a:solidFill>
                  <a:srgbClr val="FF0000"/>
                </a:solidFill>
              </a:rPr>
              <a:t>B</a:t>
            </a:r>
            <a:r>
              <a:rPr lang="en-US" b="1" dirty="0" smtClean="0">
                <a:solidFill>
                  <a:srgbClr val="FF0000"/>
                </a:solidFill>
              </a:rPr>
              <a:t>)</a:t>
            </a:r>
            <a:r>
              <a:rPr lang="en-US" dirty="0" smtClean="0"/>
              <a:t>		</a:t>
            </a:r>
            <a:r>
              <a:rPr lang="en-US" b="1" u="sng" dirty="0" smtClean="0"/>
              <a:t>Alice</a:t>
            </a:r>
            <a:r>
              <a:rPr lang="en-US" b="1" dirty="0" smtClean="0"/>
              <a:t> </a:t>
            </a:r>
            <a:r>
              <a:rPr lang="en-US" b="1" dirty="0" smtClean="0">
                <a:solidFill>
                  <a:srgbClr val="FF0000"/>
                </a:solidFill>
              </a:rPr>
              <a:t>(k</a:t>
            </a:r>
            <a:r>
              <a:rPr lang="en-US" b="1" baseline="-25000" dirty="0" smtClean="0">
                <a:solidFill>
                  <a:srgbClr val="FF0000"/>
                </a:solidFill>
              </a:rPr>
              <a:t>A</a:t>
            </a:r>
            <a:r>
              <a:rPr lang="en-US" b="1" dirty="0" smtClean="0">
                <a:solidFill>
                  <a:srgbClr val="FF0000"/>
                </a:solidFill>
              </a:rPr>
              <a:t>)</a:t>
            </a:r>
            <a:r>
              <a:rPr lang="en-US" dirty="0" smtClean="0"/>
              <a:t>				</a:t>
            </a:r>
            <a:r>
              <a:rPr lang="en-US" b="1" u="sng" dirty="0" smtClean="0"/>
              <a:t>TTP</a:t>
            </a:r>
            <a:endParaRPr lang="en-US" b="1" u="sng" dirty="0"/>
          </a:p>
        </p:txBody>
      </p:sp>
      <p:cxnSp>
        <p:nvCxnSpPr>
          <p:cNvPr id="8" name="Straight Arrow Connector 7"/>
          <p:cNvCxnSpPr/>
          <p:nvPr/>
        </p:nvCxnSpPr>
        <p:spPr>
          <a:xfrm flipH="1">
            <a:off x="4038600" y="441960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533400" y="4267201"/>
            <a:ext cx="2667000" cy="461665"/>
            <a:chOff x="533400" y="3409950"/>
            <a:chExt cx="2667000" cy="461665"/>
          </a:xfrm>
        </p:grpSpPr>
        <p:cxnSp>
          <p:nvCxnSpPr>
            <p:cNvPr id="9" name="Straight Arrow Connector 8"/>
            <p:cNvCxnSpPr/>
            <p:nvPr/>
          </p:nvCxnSpPr>
          <p:spPr>
            <a:xfrm flipH="1">
              <a:off x="533400" y="38671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47800" y="3409950"/>
              <a:ext cx="814518" cy="461665"/>
            </a:xfrm>
            <a:prstGeom prst="rect">
              <a:avLst/>
            </a:prstGeom>
            <a:noFill/>
          </p:spPr>
          <p:txBody>
            <a:bodyPr wrap="none" rtlCol="0">
              <a:spAutoFit/>
            </a:bodyPr>
            <a:lstStyle/>
            <a:p>
              <a:r>
                <a:rPr lang="en-US" sz="2400" dirty="0"/>
                <a:t>ticket</a:t>
              </a:r>
              <a:endParaRPr lang="en-US" sz="2400" dirty="0"/>
            </a:p>
          </p:txBody>
        </p:sp>
      </p:grpSp>
      <p:sp>
        <p:nvSpPr>
          <p:cNvPr id="12" name="TextBox 11"/>
          <p:cNvSpPr txBox="1"/>
          <p:nvPr/>
        </p:nvSpPr>
        <p:spPr>
          <a:xfrm>
            <a:off x="304801" y="5029200"/>
            <a:ext cx="748923" cy="523220"/>
          </a:xfrm>
          <a:prstGeom prst="rect">
            <a:avLst/>
          </a:prstGeom>
          <a:noFill/>
        </p:spPr>
        <p:txBody>
          <a:bodyPr wrap="none" rtlCol="0">
            <a:spAutoFit/>
          </a:bodyPr>
          <a:lstStyle/>
          <a:p>
            <a:r>
              <a:rPr lang="en-US" sz="2800" b="1" dirty="0" err="1">
                <a:solidFill>
                  <a:srgbClr val="FF0000"/>
                </a:solidFill>
              </a:rPr>
              <a:t>k</a:t>
            </a:r>
            <a:r>
              <a:rPr lang="en-US" sz="2800" b="1" baseline="-25000" dirty="0" err="1">
                <a:solidFill>
                  <a:srgbClr val="FF0000"/>
                </a:solidFill>
              </a:rPr>
              <a:t>AB</a:t>
            </a:r>
            <a:r>
              <a:rPr lang="en-US" sz="2800" b="1" baseline="-25000" dirty="0">
                <a:solidFill>
                  <a:srgbClr val="FF0000"/>
                </a:solidFill>
              </a:rPr>
              <a:t> </a:t>
            </a:r>
            <a:endParaRPr lang="en-US" sz="2800" b="1" baseline="-25000" dirty="0">
              <a:solidFill>
                <a:srgbClr val="FF0000"/>
              </a:solidFill>
            </a:endParaRPr>
          </a:p>
        </p:txBody>
      </p:sp>
      <p:sp>
        <p:nvSpPr>
          <p:cNvPr id="13" name="TextBox 12"/>
          <p:cNvSpPr txBox="1"/>
          <p:nvPr/>
        </p:nvSpPr>
        <p:spPr>
          <a:xfrm>
            <a:off x="3173748" y="5029200"/>
            <a:ext cx="748923" cy="523220"/>
          </a:xfrm>
          <a:prstGeom prst="rect">
            <a:avLst/>
          </a:prstGeom>
          <a:noFill/>
        </p:spPr>
        <p:txBody>
          <a:bodyPr wrap="none" rtlCol="0">
            <a:spAutoFit/>
          </a:bodyPr>
          <a:lstStyle/>
          <a:p>
            <a:r>
              <a:rPr lang="en-US" sz="2800" b="1" dirty="0" err="1">
                <a:solidFill>
                  <a:srgbClr val="FF0000"/>
                </a:solidFill>
              </a:rPr>
              <a:t>k</a:t>
            </a:r>
            <a:r>
              <a:rPr lang="en-US" sz="2800" b="1" baseline="-25000" dirty="0" err="1">
                <a:solidFill>
                  <a:srgbClr val="FF0000"/>
                </a:solidFill>
              </a:rPr>
              <a:t>AB</a:t>
            </a:r>
            <a:r>
              <a:rPr lang="en-US" sz="2800" b="1" baseline="-25000" dirty="0">
                <a:solidFill>
                  <a:srgbClr val="FF0000"/>
                </a:solidFill>
              </a:rPr>
              <a:t> </a:t>
            </a:r>
            <a:endParaRPr lang="en-US" sz="2800" b="1" baseline="-25000" dirty="0">
              <a:solidFill>
                <a:srgbClr val="FF0000"/>
              </a:solidFill>
            </a:endParaRPr>
          </a:p>
        </p:txBody>
      </p:sp>
      <p:grpSp>
        <p:nvGrpSpPr>
          <p:cNvPr id="17" name="Group 16"/>
          <p:cNvGrpSpPr/>
          <p:nvPr/>
        </p:nvGrpSpPr>
        <p:grpSpPr>
          <a:xfrm>
            <a:off x="4038600" y="3276600"/>
            <a:ext cx="4038600" cy="400110"/>
            <a:chOff x="4038600" y="2419350"/>
            <a:chExt cx="4038600" cy="400110"/>
          </a:xfrm>
        </p:grpSpPr>
        <p:cxnSp>
          <p:nvCxnSpPr>
            <p:cNvPr id="5" name="Straight Arrow Connector 4"/>
            <p:cNvCxnSpPr/>
            <p:nvPr/>
          </p:nvCxnSpPr>
          <p:spPr>
            <a:xfrm>
              <a:off x="4038600" y="280035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48200" y="2419350"/>
              <a:ext cx="2684646" cy="400110"/>
            </a:xfrm>
            <a:prstGeom prst="rect">
              <a:avLst/>
            </a:prstGeom>
            <a:noFill/>
          </p:spPr>
          <p:txBody>
            <a:bodyPr wrap="none" rtlCol="0">
              <a:spAutoFit/>
            </a:bodyPr>
            <a:lstStyle/>
            <a:p>
              <a:r>
                <a:rPr lang="en-US" sz="2000" dirty="0"/>
                <a:t>“Alice wants key with Bob”</a:t>
              </a:r>
              <a:endParaRPr lang="en-US" sz="2000" dirty="0"/>
            </a:p>
          </p:txBody>
        </p:sp>
      </p:grpSp>
      <p:sp>
        <p:nvSpPr>
          <p:cNvPr id="18" name="TextBox 17"/>
          <p:cNvSpPr txBox="1"/>
          <p:nvPr/>
        </p:nvSpPr>
        <p:spPr>
          <a:xfrm>
            <a:off x="5638800" y="5257801"/>
            <a:ext cx="3151312" cy="461665"/>
          </a:xfrm>
          <a:prstGeom prst="rect">
            <a:avLst/>
          </a:prstGeom>
          <a:noFill/>
          <a:ln>
            <a:solidFill>
              <a:srgbClr val="008000"/>
            </a:solidFill>
          </a:ln>
        </p:spPr>
        <p:txBody>
          <a:bodyPr wrap="none" rtlCol="0">
            <a:spAutoFit/>
          </a:bodyPr>
          <a:lstStyle/>
          <a:p>
            <a:r>
              <a:rPr lang="en-US" sz="2400" dirty="0"/>
              <a:t>(E,D) a CPA-secure cipher</a:t>
            </a:r>
            <a:endParaRPr lang="en-US" sz="2400" dirty="0"/>
          </a:p>
        </p:txBody>
      </p:sp>
      <p:sp>
        <p:nvSpPr>
          <p:cNvPr id="4" name="TextBox 3"/>
          <p:cNvSpPr txBox="1"/>
          <p:nvPr/>
        </p:nvSpPr>
        <p:spPr>
          <a:xfrm>
            <a:off x="7760551" y="3657600"/>
            <a:ext cx="1297150" cy="707886"/>
          </a:xfrm>
          <a:prstGeom prst="rect">
            <a:avLst/>
          </a:prstGeom>
          <a:noFill/>
        </p:spPr>
        <p:txBody>
          <a:bodyPr wrap="none" rtlCol="0">
            <a:spAutoFit/>
          </a:bodyPr>
          <a:lstStyle/>
          <a:p>
            <a:pPr algn="ctr"/>
            <a:r>
              <a:rPr lang="en-US" sz="2000" dirty="0"/>
              <a:t>c</a:t>
            </a:r>
            <a:r>
              <a:rPr lang="en-US" sz="2000" dirty="0"/>
              <a:t>hoose </a:t>
            </a:r>
            <a:br>
              <a:rPr lang="en-US" sz="2000" dirty="0"/>
            </a:br>
            <a:r>
              <a:rPr lang="en-US" sz="2000" dirty="0"/>
              <a:t>random </a:t>
            </a:r>
            <a:r>
              <a:rPr lang="en-US" sz="2000" dirty="0" err="1"/>
              <a:t>k</a:t>
            </a:r>
            <a:r>
              <a:rPr lang="en-US" sz="2400" baseline="-25000" dirty="0" err="1"/>
              <a:t>AB</a:t>
            </a:r>
            <a:endParaRPr lang="en-US" sz="2400" baseline="-25000" dirty="0"/>
          </a:p>
        </p:txBody>
      </p:sp>
    </p:spTree>
    <p:extLst>
      <p:ext uri="{BB962C8B-B14F-4D97-AF65-F5344CB8AC3E}">
        <p14:creationId xmlns:p14="http://schemas.microsoft.com/office/powerpoint/2010/main" val="382532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Generating keys: a toy protocol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3800"/>
            <a:ext cx="8458200" cy="2032000"/>
          </a:xfrm>
        </p:spPr>
        <p:txBody>
          <a:bodyPr>
            <a:normAutofit/>
          </a:bodyPr>
          <a:lstStyle/>
          <a:p>
            <a:pPr marL="0" indent="0">
              <a:buNone/>
            </a:pPr>
            <a:r>
              <a:rPr lang="en-US" dirty="0" smtClean="0">
                <a:latin typeface="Times New Roman" pitchFamily="18" charset="0"/>
                <a:cs typeface="Times New Roman" pitchFamily="18" charset="0"/>
              </a:rPr>
              <a:t>Alice wants a shared key with Bob.     Eavesdropping security only.</a:t>
            </a:r>
          </a:p>
          <a:p>
            <a:pPr marL="0" indent="0">
              <a:buNone/>
            </a:pPr>
            <a:endParaRPr lang="en-US" dirty="0">
              <a:latin typeface="Times New Roman" pitchFamily="18" charset="0"/>
              <a:cs typeface="Times New Roman" pitchFamily="18" charset="0"/>
            </a:endParaRPr>
          </a:p>
          <a:p>
            <a:pPr marL="0" indent="0">
              <a:buNone/>
            </a:pPr>
            <a:r>
              <a:rPr lang="en-US" b="1" u="sng" dirty="0" smtClean="0">
                <a:latin typeface="Times New Roman" pitchFamily="18" charset="0"/>
                <a:cs typeface="Times New Roman" pitchFamily="18" charset="0"/>
              </a:rPr>
              <a:t>Bob</a:t>
            </a:r>
            <a:r>
              <a:rPr lang="en-US" b="1"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k</a:t>
            </a:r>
            <a:r>
              <a:rPr lang="en-US" b="1" baseline="-25000" dirty="0" err="1">
                <a:solidFill>
                  <a:srgbClr val="FF0000"/>
                </a:solidFill>
                <a:latin typeface="Times New Roman" pitchFamily="18" charset="0"/>
                <a:cs typeface="Times New Roman" pitchFamily="18" charset="0"/>
              </a:rPr>
              <a:t>B</a:t>
            </a:r>
            <a:r>
              <a:rPr lang="en-US" b="1"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Alice</a:t>
            </a:r>
            <a:r>
              <a:rPr lang="en-US" b="1"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(k</a:t>
            </a:r>
            <a:r>
              <a:rPr lang="en-US" b="1" baseline="-25000" dirty="0" smtClean="0">
                <a:solidFill>
                  <a:srgbClr val="FF0000"/>
                </a:solidFill>
                <a:latin typeface="Times New Roman" pitchFamily="18" charset="0"/>
                <a:cs typeface="Times New Roman" pitchFamily="18" charset="0"/>
              </a:rPr>
              <a:t>A</a:t>
            </a:r>
            <a:r>
              <a:rPr lang="en-US" b="1"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TTP</a:t>
            </a:r>
            <a:endParaRPr lang="en-US" b="1" u="sng" dirty="0">
              <a:latin typeface="Times New Roman" pitchFamily="18" charset="0"/>
              <a:cs typeface="Times New Roman" pitchFamily="18" charset="0"/>
            </a:endParaRPr>
          </a:p>
        </p:txBody>
      </p:sp>
      <p:cxnSp>
        <p:nvCxnSpPr>
          <p:cNvPr id="8" name="Straight Arrow Connector 7"/>
          <p:cNvCxnSpPr/>
          <p:nvPr/>
        </p:nvCxnSpPr>
        <p:spPr>
          <a:xfrm flipH="1">
            <a:off x="4038600" y="474980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 name="Group 14"/>
          <p:cNvGrpSpPr/>
          <p:nvPr/>
        </p:nvGrpSpPr>
        <p:grpSpPr>
          <a:xfrm>
            <a:off x="457199" y="4546599"/>
            <a:ext cx="2667000" cy="609601"/>
            <a:chOff x="533400" y="3409949"/>
            <a:chExt cx="2667000" cy="457201"/>
          </a:xfrm>
        </p:grpSpPr>
        <p:cxnSp>
          <p:nvCxnSpPr>
            <p:cNvPr id="9" name="Straight Arrow Connector 8"/>
            <p:cNvCxnSpPr/>
            <p:nvPr/>
          </p:nvCxnSpPr>
          <p:spPr>
            <a:xfrm flipH="1">
              <a:off x="533400" y="38671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47800" y="3409949"/>
              <a:ext cx="865943" cy="346249"/>
            </a:xfrm>
            <a:prstGeom prst="rect">
              <a:avLst/>
            </a:prstGeom>
            <a:noFill/>
          </p:spPr>
          <p:txBody>
            <a:bodyPr wrap="none" rtlCol="0">
              <a:spAutoFit/>
            </a:bodyPr>
            <a:lstStyle/>
            <a:p>
              <a:r>
                <a:rPr lang="en-US" sz="2400" dirty="0" smtClean="0">
                  <a:latin typeface="Times New Roman" pitchFamily="18" charset="0"/>
                  <a:cs typeface="Times New Roman" pitchFamily="18" charset="0"/>
                </a:rPr>
                <a:t>ticket</a:t>
              </a:r>
              <a:endParaRPr lang="en-US" sz="2400" dirty="0">
                <a:latin typeface="Times New Roman" pitchFamily="18" charset="0"/>
                <a:cs typeface="Times New Roman" pitchFamily="18" charset="0"/>
              </a:endParaRPr>
            </a:p>
          </p:txBody>
        </p:sp>
      </p:grpSp>
      <p:sp>
        <p:nvSpPr>
          <p:cNvPr id="12" name="TextBox 11"/>
          <p:cNvSpPr txBox="1"/>
          <p:nvPr/>
        </p:nvSpPr>
        <p:spPr>
          <a:xfrm>
            <a:off x="228600" y="5562600"/>
            <a:ext cx="797013" cy="523220"/>
          </a:xfrm>
          <a:prstGeom prst="rect">
            <a:avLst/>
          </a:prstGeom>
          <a:noFill/>
        </p:spPr>
        <p:txBody>
          <a:bodyPr wrap="none" rtlCol="0">
            <a:spAutoFit/>
          </a:bodyPr>
          <a:lstStyle/>
          <a:p>
            <a:r>
              <a:rPr lang="en-US" sz="2800" b="1" dirty="0" err="1" smtClean="0">
                <a:solidFill>
                  <a:srgbClr val="FF0000"/>
                </a:solidFill>
                <a:latin typeface="Times New Roman" pitchFamily="18" charset="0"/>
                <a:cs typeface="Times New Roman" pitchFamily="18" charset="0"/>
              </a:rPr>
              <a:t>k</a:t>
            </a:r>
            <a:r>
              <a:rPr lang="en-US" sz="2800" b="1" baseline="-25000" dirty="0" err="1" smtClean="0">
                <a:solidFill>
                  <a:srgbClr val="FF0000"/>
                </a:solidFill>
                <a:latin typeface="Times New Roman" pitchFamily="18" charset="0"/>
                <a:cs typeface="Times New Roman" pitchFamily="18" charset="0"/>
              </a:rPr>
              <a:t>AB</a:t>
            </a:r>
            <a:r>
              <a:rPr lang="en-US" sz="2800" b="1" baseline="-25000" dirty="0" smtClean="0">
                <a:solidFill>
                  <a:srgbClr val="FF0000"/>
                </a:solidFill>
                <a:latin typeface="Times New Roman" pitchFamily="18" charset="0"/>
                <a:cs typeface="Times New Roman" pitchFamily="18" charset="0"/>
              </a:rPr>
              <a:t> </a:t>
            </a:r>
            <a:endParaRPr lang="en-US" sz="2800" b="1" baseline="-25000" dirty="0">
              <a:solidFill>
                <a:srgbClr val="FF0000"/>
              </a:solidFill>
              <a:latin typeface="Times New Roman" pitchFamily="18" charset="0"/>
              <a:cs typeface="Times New Roman" pitchFamily="18" charset="0"/>
            </a:endParaRPr>
          </a:p>
        </p:txBody>
      </p:sp>
      <p:sp>
        <p:nvSpPr>
          <p:cNvPr id="13" name="TextBox 12"/>
          <p:cNvSpPr txBox="1"/>
          <p:nvPr/>
        </p:nvSpPr>
        <p:spPr>
          <a:xfrm>
            <a:off x="3097547" y="5562600"/>
            <a:ext cx="797013" cy="523220"/>
          </a:xfrm>
          <a:prstGeom prst="rect">
            <a:avLst/>
          </a:prstGeom>
          <a:noFill/>
        </p:spPr>
        <p:txBody>
          <a:bodyPr wrap="none" rtlCol="0">
            <a:spAutoFit/>
          </a:bodyPr>
          <a:lstStyle/>
          <a:p>
            <a:r>
              <a:rPr lang="en-US" sz="2800" b="1" dirty="0" err="1" smtClean="0">
                <a:solidFill>
                  <a:srgbClr val="FF0000"/>
                </a:solidFill>
                <a:latin typeface="Times New Roman" pitchFamily="18" charset="0"/>
                <a:cs typeface="Times New Roman" pitchFamily="18" charset="0"/>
              </a:rPr>
              <a:t>k</a:t>
            </a:r>
            <a:r>
              <a:rPr lang="en-US" sz="2800" b="1" baseline="-25000" dirty="0" err="1" smtClean="0">
                <a:solidFill>
                  <a:srgbClr val="FF0000"/>
                </a:solidFill>
                <a:latin typeface="Times New Roman" pitchFamily="18" charset="0"/>
                <a:cs typeface="Times New Roman" pitchFamily="18" charset="0"/>
              </a:rPr>
              <a:t>AB</a:t>
            </a:r>
            <a:r>
              <a:rPr lang="en-US" sz="2800" b="1" baseline="-25000" dirty="0" smtClean="0">
                <a:solidFill>
                  <a:srgbClr val="FF0000"/>
                </a:solidFill>
                <a:latin typeface="Times New Roman" pitchFamily="18" charset="0"/>
                <a:cs typeface="Times New Roman" pitchFamily="18" charset="0"/>
              </a:rPr>
              <a:t> </a:t>
            </a:r>
            <a:endParaRPr lang="en-US" sz="2800" b="1" baseline="-25000" dirty="0">
              <a:solidFill>
                <a:srgbClr val="FF0000"/>
              </a:solidFill>
              <a:latin typeface="Times New Roman" pitchFamily="18" charset="0"/>
              <a:cs typeface="Times New Roman" pitchFamily="18" charset="0"/>
            </a:endParaRPr>
          </a:p>
        </p:txBody>
      </p:sp>
      <p:grpSp>
        <p:nvGrpSpPr>
          <p:cNvPr id="14" name="Group 16"/>
          <p:cNvGrpSpPr/>
          <p:nvPr/>
        </p:nvGrpSpPr>
        <p:grpSpPr>
          <a:xfrm>
            <a:off x="3962399" y="3225800"/>
            <a:ext cx="4038600" cy="508000"/>
            <a:chOff x="4038600" y="2419350"/>
            <a:chExt cx="4038600" cy="381000"/>
          </a:xfrm>
        </p:grpSpPr>
        <p:cxnSp>
          <p:nvCxnSpPr>
            <p:cNvPr id="5" name="Straight Arrow Connector 4"/>
            <p:cNvCxnSpPr/>
            <p:nvPr/>
          </p:nvCxnSpPr>
          <p:spPr>
            <a:xfrm>
              <a:off x="4038600" y="280035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48200" y="2419350"/>
              <a:ext cx="3177473" cy="300083"/>
            </a:xfrm>
            <a:prstGeom prst="rect">
              <a:avLst/>
            </a:prstGeom>
            <a:noFill/>
          </p:spPr>
          <p:txBody>
            <a:bodyPr wrap="none" rtlCol="0">
              <a:spAutoFit/>
            </a:bodyPr>
            <a:lstStyle/>
            <a:p>
              <a:r>
                <a:rPr lang="en-US" sz="2000" dirty="0" smtClean="0">
                  <a:latin typeface="Times New Roman" pitchFamily="18" charset="0"/>
                  <a:cs typeface="Times New Roman" pitchFamily="18" charset="0"/>
                </a:rPr>
                <a:t>“Alice wants key with Bob”</a:t>
              </a:r>
              <a:endParaRPr lang="en-US" sz="2000" dirty="0">
                <a:latin typeface="Times New Roman" pitchFamily="18" charset="0"/>
                <a:cs typeface="Times New Roman" pitchFamily="18" charset="0"/>
              </a:endParaRPr>
            </a:p>
          </p:txBody>
        </p:sp>
      </p:grpSp>
      <p:sp>
        <p:nvSpPr>
          <p:cNvPr id="18" name="TextBox 17"/>
          <p:cNvSpPr txBox="1"/>
          <p:nvPr/>
        </p:nvSpPr>
        <p:spPr>
          <a:xfrm>
            <a:off x="5562600" y="5867401"/>
            <a:ext cx="3471400" cy="461665"/>
          </a:xfrm>
          <a:prstGeom prst="rect">
            <a:avLst/>
          </a:prstGeom>
          <a:noFill/>
          <a:ln>
            <a:solidFill>
              <a:srgbClr val="008000"/>
            </a:solidFill>
          </a:ln>
        </p:spPr>
        <p:txBody>
          <a:bodyPr wrap="none" rtlCol="0">
            <a:spAutoFit/>
          </a:bodyPr>
          <a:lstStyle/>
          <a:p>
            <a:r>
              <a:rPr lang="en-US" sz="2400" dirty="0" smtClean="0">
                <a:latin typeface="Times New Roman" pitchFamily="18" charset="0"/>
                <a:cs typeface="Times New Roman" pitchFamily="18" charset="0"/>
              </a:rPr>
              <a:t>(E,D) a CPA-secure cipher</a:t>
            </a:r>
            <a:endParaRPr lang="en-US" sz="2400" dirty="0">
              <a:latin typeface="Times New Roman" pitchFamily="18" charset="0"/>
              <a:cs typeface="Times New Roman" pitchFamily="18" charset="0"/>
            </a:endParaRPr>
          </a:p>
        </p:txBody>
      </p:sp>
      <p:sp>
        <p:nvSpPr>
          <p:cNvPr id="4" name="TextBox 3"/>
          <p:cNvSpPr txBox="1"/>
          <p:nvPr/>
        </p:nvSpPr>
        <p:spPr>
          <a:xfrm>
            <a:off x="7611414" y="3733800"/>
            <a:ext cx="1443024" cy="707886"/>
          </a:xfrm>
          <a:prstGeom prst="rect">
            <a:avLst/>
          </a:prstGeom>
          <a:noFill/>
        </p:spPr>
        <p:txBody>
          <a:bodyPr wrap="none" rtlCol="0">
            <a:spAutoFit/>
          </a:bodyPr>
          <a:lstStyle/>
          <a:p>
            <a:pPr algn="ct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hoose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random </a:t>
            </a:r>
            <a:r>
              <a:rPr lang="en-US" sz="2000" dirty="0" err="1" smtClean="0">
                <a:latin typeface="Times New Roman" pitchFamily="18" charset="0"/>
                <a:cs typeface="Times New Roman" pitchFamily="18" charset="0"/>
              </a:rPr>
              <a:t>k</a:t>
            </a:r>
            <a:r>
              <a:rPr lang="en-US" sz="2400" baseline="-25000" dirty="0" err="1" smtClean="0">
                <a:latin typeface="Times New Roman" pitchFamily="18" charset="0"/>
                <a:cs typeface="Times New Roman" pitchFamily="18" charset="0"/>
              </a:rPr>
              <a:t>AB</a:t>
            </a:r>
            <a:endParaRPr lang="en-US" sz="2400" baseline="-25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3990974" y="4271391"/>
              <a:ext cx="3273120" cy="972720"/>
            </p14:xfrm>
          </p:contentPart>
        </mc:Choice>
        <mc:Fallback xmlns="">
          <p:pic>
            <p:nvPicPr>
              <p:cNvPr id="6" name="Ink 5"/>
              <p:cNvPicPr/>
              <p:nvPr/>
            </p:nvPicPr>
            <p:blipFill>
              <a:blip r:embed="rId4"/>
              <a:stretch>
                <a:fillRect/>
              </a:stretch>
            </p:blipFill>
            <p:spPr>
              <a:xfrm>
                <a:off x="3981614" y="4262751"/>
                <a:ext cx="3295080" cy="993240"/>
              </a:xfrm>
              <a:prstGeom prst="rect">
                <a:avLst/>
              </a:prstGeom>
            </p:spPr>
          </p:pic>
        </mc:Fallback>
      </mc:AlternateContent>
      <p:pic>
        <p:nvPicPr>
          <p:cNvPr id="7" name="Ink 6"/>
          <p:cNvPicPr/>
          <p:nvPr/>
        </p:nvPicPr>
        <p:blipFill>
          <a:blip r:embed="rId5" cstate="print"/>
          <a:stretch>
            <a:fillRect/>
          </a:stretch>
        </p:blipFill>
        <p:spPr>
          <a:xfrm>
            <a:off x="3810000" y="3962400"/>
            <a:ext cx="3731760" cy="1564320"/>
          </a:xfrm>
          <a:prstGeom prst="rect">
            <a:avLst/>
          </a:prstGeom>
        </p:spPr>
      </p:pic>
      <p:sp>
        <p:nvSpPr>
          <p:cNvPr id="17" name="Footer Placeholder 16"/>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0073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81332"/>
            <a:ext cx="8991600" cy="6463308"/>
          </a:xfrm>
          <a:prstGeom prst="rect">
            <a:avLst/>
          </a:prstGeom>
        </p:spPr>
        <p:txBody>
          <a:bodyPr wrap="square">
            <a:spAutoFit/>
          </a:bodyPr>
          <a:lstStyle/>
          <a:p>
            <a:r>
              <a:rPr lang="en-GB" dirty="0">
                <a:latin typeface="OpenSans"/>
              </a:rPr>
              <a:t>And the first question to ask is, Why is </a:t>
            </a:r>
            <a:r>
              <a:rPr lang="en-GB" dirty="0" smtClean="0">
                <a:latin typeface="OpenSans"/>
              </a:rPr>
              <a:t>this </a:t>
            </a:r>
            <a:r>
              <a:rPr lang="en-GB" dirty="0">
                <a:latin typeface="OpenSans"/>
              </a:rPr>
              <a:t>protocol secure? Even if we only consider eavesdropping </a:t>
            </a:r>
            <a:r>
              <a:rPr lang="en-GB" dirty="0" smtClean="0">
                <a:latin typeface="OpenSans"/>
              </a:rPr>
              <a:t>adversaries</a:t>
            </a:r>
            <a:endParaRPr lang="en-GB" dirty="0">
              <a:latin typeface="OpenSans"/>
            </a:endParaRPr>
          </a:p>
          <a:p>
            <a:r>
              <a:rPr lang="en-GB" dirty="0" smtClean="0">
                <a:latin typeface="OpenSans"/>
              </a:rPr>
              <a:t>So</a:t>
            </a:r>
            <a:r>
              <a:rPr lang="en-GB" dirty="0">
                <a:latin typeface="OpenSans"/>
              </a:rPr>
              <a:t>, at the moment all we care about is just </a:t>
            </a:r>
          </a:p>
          <a:p>
            <a:r>
              <a:rPr lang="en-GB" dirty="0">
                <a:latin typeface="OpenSans"/>
              </a:rPr>
              <a:t>security against an eavesdropper, So let's think. </a:t>
            </a:r>
            <a:endParaRPr lang="en-GB" dirty="0" smtClean="0">
              <a:latin typeface="OpenSans"/>
            </a:endParaRPr>
          </a:p>
          <a:p>
            <a:endParaRPr lang="en-GB" dirty="0">
              <a:latin typeface="OpenSans"/>
            </a:endParaRPr>
          </a:p>
          <a:p>
            <a:r>
              <a:rPr lang="en-GB" dirty="0" smtClean="0">
                <a:latin typeface="OpenSans"/>
              </a:rPr>
              <a:t>What </a:t>
            </a:r>
            <a:r>
              <a:rPr lang="en-GB" dirty="0">
                <a:latin typeface="OpenSans"/>
              </a:rPr>
              <a:t>does an eavesdropper see in </a:t>
            </a:r>
          </a:p>
          <a:p>
            <a:r>
              <a:rPr lang="en-GB" dirty="0">
                <a:latin typeface="OpenSans"/>
              </a:rPr>
              <a:t>this protocol. Well basically he sees these two cipher texts. Right, he sees the </a:t>
            </a:r>
          </a:p>
          <a:p>
            <a:r>
              <a:rPr lang="en-GB" dirty="0">
                <a:latin typeface="OpenSans"/>
              </a:rPr>
              <a:t>cipher text that's encrypted for Alice. And then he sees the ticket that's </a:t>
            </a:r>
          </a:p>
          <a:p>
            <a:r>
              <a:rPr lang="en-GB" dirty="0">
                <a:latin typeface="OpenSans"/>
              </a:rPr>
              <a:t>encrypted for Bob. And in fact he might see many instances of these messages, in </a:t>
            </a:r>
          </a:p>
          <a:p>
            <a:r>
              <a:rPr lang="en-GB" dirty="0">
                <a:latin typeface="OpenSans"/>
              </a:rPr>
              <a:t>particular if Alice and Bob continuously exchange keys in this way he's </a:t>
            </a:r>
            <a:r>
              <a:rPr lang="en-GB" dirty="0" err="1">
                <a:latin typeface="OpenSans"/>
              </a:rPr>
              <a:t>gonna</a:t>
            </a:r>
            <a:r>
              <a:rPr lang="en-GB" dirty="0">
                <a:latin typeface="OpenSans"/>
              </a:rPr>
              <a:t> see </a:t>
            </a:r>
          </a:p>
          <a:p>
            <a:r>
              <a:rPr lang="en-GB" dirty="0">
                <a:latin typeface="OpenSans"/>
              </a:rPr>
              <a:t>many messages of this type and our goal is to say that he has no information about </a:t>
            </a:r>
          </a:p>
          <a:p>
            <a:r>
              <a:rPr lang="en-GB" dirty="0">
                <a:latin typeface="OpenSans"/>
              </a:rPr>
              <a:t>the exchanged key KAB. </a:t>
            </a:r>
            <a:endParaRPr lang="en-GB" dirty="0" smtClean="0">
              <a:latin typeface="OpenSans"/>
            </a:endParaRPr>
          </a:p>
          <a:p>
            <a:endParaRPr lang="en-GB" dirty="0">
              <a:solidFill>
                <a:srgbClr val="C00000"/>
              </a:solidFill>
              <a:latin typeface="OpenSans"/>
            </a:endParaRPr>
          </a:p>
          <a:p>
            <a:r>
              <a:rPr lang="en-GB" dirty="0" smtClean="0">
                <a:solidFill>
                  <a:srgbClr val="C00000"/>
                </a:solidFill>
                <a:latin typeface="OpenSans"/>
              </a:rPr>
              <a:t>So </a:t>
            </a:r>
            <a:r>
              <a:rPr lang="en-GB" dirty="0">
                <a:solidFill>
                  <a:srgbClr val="C00000"/>
                </a:solidFill>
                <a:latin typeface="OpenSans"/>
              </a:rPr>
              <a:t>this follows directly from the CPA security of the </a:t>
            </a:r>
          </a:p>
          <a:p>
            <a:r>
              <a:rPr lang="en-GB" dirty="0">
                <a:solidFill>
                  <a:srgbClr val="C00000"/>
                </a:solidFill>
                <a:latin typeface="OpenSans"/>
              </a:rPr>
              <a:t>cipher E D because the eavesdropper can't really distinguish between encryptions of </a:t>
            </a:r>
          </a:p>
          <a:p>
            <a:r>
              <a:rPr lang="en-GB" dirty="0">
                <a:solidFill>
                  <a:srgbClr val="C00000"/>
                </a:solidFill>
                <a:latin typeface="OpenSans"/>
              </a:rPr>
              <a:t>the secret key KAB from encryption of just random junk. That's the definition of CPA </a:t>
            </a:r>
          </a:p>
          <a:p>
            <a:r>
              <a:rPr lang="en-GB" dirty="0">
                <a:solidFill>
                  <a:srgbClr val="C00000"/>
                </a:solidFill>
                <a:latin typeface="OpenSans"/>
              </a:rPr>
              <a:t>security and as a result, he can't distinguish the key KAB from, you know, </a:t>
            </a:r>
          </a:p>
          <a:p>
            <a:r>
              <a:rPr lang="en-GB" dirty="0">
                <a:solidFill>
                  <a:srgbClr val="C00000"/>
                </a:solidFill>
                <a:latin typeface="OpenSans"/>
              </a:rPr>
              <a:t>random junk which means that he learns nothing about KAB</a:t>
            </a:r>
            <a:r>
              <a:rPr lang="en-GB" dirty="0">
                <a:latin typeface="OpenSans"/>
              </a:rPr>
              <a:t>. </a:t>
            </a:r>
            <a:endParaRPr lang="en-GB" dirty="0" smtClean="0">
              <a:latin typeface="OpenSans"/>
            </a:endParaRPr>
          </a:p>
          <a:p>
            <a:endParaRPr lang="en-GB" dirty="0">
              <a:latin typeface="OpenSans"/>
            </a:endParaRPr>
          </a:p>
          <a:p>
            <a:r>
              <a:rPr lang="en-GB" dirty="0" smtClean="0">
                <a:latin typeface="OpenSans"/>
              </a:rPr>
              <a:t>This </a:t>
            </a:r>
            <a:r>
              <a:rPr lang="en-GB" dirty="0">
                <a:latin typeface="OpenSans"/>
              </a:rPr>
              <a:t>is kind of a very </a:t>
            </a:r>
            <a:r>
              <a:rPr lang="en-GB" dirty="0" smtClean="0">
                <a:latin typeface="OpenSans"/>
              </a:rPr>
              <a:t>high </a:t>
            </a:r>
            <a:r>
              <a:rPr lang="en-GB" dirty="0">
                <a:latin typeface="OpenSans"/>
              </a:rPr>
              <a:t>level argument for why this is eavesdropping security but it's enough for </a:t>
            </a:r>
            <a:r>
              <a:rPr lang="en-GB" dirty="0" smtClean="0">
                <a:latin typeface="OpenSans"/>
              </a:rPr>
              <a:t>our </a:t>
            </a:r>
            <a:r>
              <a:rPr lang="en-GB" dirty="0">
                <a:latin typeface="OpenSans"/>
              </a:rPr>
              <a:t>purposes here. So the bottom line is that in this protocol the eavesdropper </a:t>
            </a:r>
            <a:r>
              <a:rPr lang="en-GB" dirty="0" smtClean="0">
                <a:latin typeface="OpenSans"/>
              </a:rPr>
              <a:t>would </a:t>
            </a:r>
            <a:r>
              <a:rPr lang="en-GB" dirty="0">
                <a:latin typeface="OpenSans"/>
              </a:rPr>
              <a:t>actually have no information about what KAB is. And therefore it's okay to </a:t>
            </a:r>
            <a:r>
              <a:rPr lang="en-GB" dirty="0" smtClean="0">
                <a:latin typeface="OpenSans"/>
              </a:rPr>
              <a:t>use </a:t>
            </a:r>
            <a:r>
              <a:rPr lang="en-GB" dirty="0">
                <a:latin typeface="OpenSans"/>
              </a:rPr>
              <a:t>KAB as secret key to exchange messages between Alice and Bob. </a:t>
            </a:r>
            <a:endParaRPr lang="en-GB" b="0" i="0" dirty="0">
              <a:effectLst/>
              <a:latin typeface="OpenSans"/>
            </a:endParaRPr>
          </a:p>
        </p:txBody>
      </p:sp>
    </p:spTree>
    <p:extLst>
      <p:ext uri="{BB962C8B-B14F-4D97-AF65-F5344CB8AC3E}">
        <p14:creationId xmlns:p14="http://schemas.microsoft.com/office/powerpoint/2010/main" val="547621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2367</TotalTime>
  <Words>2282</Words>
  <Application>Microsoft Office PowerPoint</Application>
  <PresentationFormat>On-screen Show (4:3)</PresentationFormat>
  <Paragraphs>272</Paragraphs>
  <Slides>30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Franklin Gothic Book</vt:lpstr>
      <vt:lpstr>Linux Libertine</vt:lpstr>
      <vt:lpstr>OpenSans</vt:lpstr>
      <vt:lpstr>Perpetua</vt:lpstr>
      <vt:lpstr>Times New Roman</vt:lpstr>
      <vt:lpstr>Wingdings</vt:lpstr>
      <vt:lpstr>Wingdings 2</vt:lpstr>
      <vt:lpstr>Equity</vt:lpstr>
      <vt:lpstr>CS-446: Information Systems Security</vt:lpstr>
      <vt:lpstr>PowerPoint Presentation</vt:lpstr>
      <vt:lpstr>Overview </vt:lpstr>
      <vt:lpstr>Trusted 3rd Parties</vt:lpstr>
      <vt:lpstr>Key management</vt:lpstr>
      <vt:lpstr>A better solution</vt:lpstr>
      <vt:lpstr>Generating keys: a toy protocol</vt:lpstr>
      <vt:lpstr>Generating keys: a toy protocol</vt:lpstr>
      <vt:lpstr>PowerPoint Presentation</vt:lpstr>
      <vt:lpstr>Generating keys: a toy protocol</vt:lpstr>
      <vt:lpstr>Toy protocol:  insecure against active attacks</vt:lpstr>
      <vt:lpstr>Key question</vt:lpstr>
      <vt:lpstr>Key exchange without an online TTP?</vt:lpstr>
      <vt:lpstr>Merkle Puzzles</vt:lpstr>
      <vt:lpstr>PowerPoint Presentation</vt:lpstr>
      <vt:lpstr>PowerPoint Presentation</vt:lpstr>
      <vt:lpstr>PowerPoint Presentation</vt:lpstr>
      <vt:lpstr>PowerPoint Presentation</vt:lpstr>
      <vt:lpstr>PowerPoint Presentation</vt:lpstr>
      <vt:lpstr>Impossibility Result</vt:lpstr>
      <vt:lpstr>The Diffie-Hellman Protocol</vt:lpstr>
      <vt:lpstr>Key exchange without an online TTP?</vt:lpstr>
      <vt:lpstr>PowerPoint Presentation</vt:lpstr>
      <vt:lpstr>The Diffie-Hellman protocol  (informally)</vt:lpstr>
      <vt:lpstr>Security</vt:lpstr>
      <vt:lpstr>How hard is the DH function mod p?</vt:lpstr>
      <vt:lpstr>PowerPoint Presentation</vt:lpstr>
      <vt:lpstr>Insecure against man-in-the-middle</vt:lpstr>
      <vt:lpstr>Further readings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683</cp:revision>
  <dcterms:created xsi:type="dcterms:W3CDTF">2006-08-16T00:00:00Z</dcterms:created>
  <dcterms:modified xsi:type="dcterms:W3CDTF">2020-11-16T09:05:37Z</dcterms:modified>
</cp:coreProperties>
</file>