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476" r:id="rId4"/>
    <p:sldId id="477" r:id="rId5"/>
    <p:sldId id="478" r:id="rId6"/>
    <p:sldId id="479" r:id="rId7"/>
    <p:sldId id="484" r:id="rId8"/>
    <p:sldId id="480" r:id="rId9"/>
    <p:sldId id="485" r:id="rId10"/>
    <p:sldId id="417" r:id="rId11"/>
    <p:sldId id="481" r:id="rId12"/>
    <p:sldId id="482" r:id="rId13"/>
    <p:sldId id="486" r:id="rId14"/>
    <p:sldId id="436" r:id="rId15"/>
    <p:sldId id="491" r:id="rId16"/>
    <p:sldId id="492" r:id="rId17"/>
    <p:sldId id="493" r:id="rId18"/>
    <p:sldId id="494" r:id="rId19"/>
    <p:sldId id="495" r:id="rId20"/>
    <p:sldId id="437" r:id="rId21"/>
    <p:sldId id="490" r:id="rId22"/>
    <p:sldId id="496" r:id="rId23"/>
    <p:sldId id="497" r:id="rId24"/>
    <p:sldId id="499" r:id="rId25"/>
    <p:sldId id="498" r:id="rId26"/>
    <p:sldId id="500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trac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Non-repudiation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refers to a state of affairs where the purported maker of a statement will not be able to successfully challenge the validity of the statement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ntract"/>
              </a:rPr>
              <a:t>contract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B5CF-A70D-408E-971F-5E5251E8D31F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78-168D-413F-9F74-B88EF134FA54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FD82-9B6C-424C-B691-A80A67F3599E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1901-1C5E-4596-A6DC-3BFDC4E4D6E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071-54BD-40FB-B1BA-5408D0A4FED0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ED0-C479-4717-BE04-37C45F62B9FF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26FF-FFA1-4B11-91ED-5F0FA717E470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EB19-286A-4188-8D4D-8DE870B142DA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476-87A1-4952-A772-C4F6E1ED790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E788-75B6-4C2F-B354-EF738335A6EC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0B7-AA10-496B-BBDF-70A8A443034B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2687C-8154-4BEA-9E9C-0250F6D233E6}" type="datetime1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10: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Signature, Public Key Certificates and Public Key Infrastructure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 in the Middle (MITM)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 against asymmetric cryptosystems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Interception of public key exchange by attacker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Transparent eavesdropping using forged keys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200400"/>
            <a:ext cx="68770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 in the Middle (MITM)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Attacker invisible to both parties</a:t>
            </a:r>
          </a:p>
          <a:p>
            <a:pPr lvl="1"/>
            <a:r>
              <a:rPr lang="en-US" sz="2200" dirty="0" smtClean="0"/>
              <a:t>Received data encrypted with correct public key</a:t>
            </a:r>
          </a:p>
          <a:p>
            <a:pPr lvl="1"/>
            <a:r>
              <a:rPr lang="en-US" sz="2200" dirty="0" smtClean="0"/>
              <a:t>Sent data encrypted with forged public keys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6734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Fingerprints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Protection against MITM using key fingerprints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Manual comparison of public keys using hash values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Storage of approved public keys in database	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SSH client presents fingerprint for validation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Secure exchange of fingerprints required (hen-egg problem)</a:t>
            </a:r>
          </a:p>
          <a:p>
            <a:endParaRPr lang="en-US" sz="2400" b="1" i="1" dirty="0" smtClean="0"/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413" y="3067050"/>
            <a:ext cx="71151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and Signatures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Problem: Public keys not linked to identity of user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Solution: Validation and signing of public key by third party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Certification of link between identity and public key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Acceptance of signed public keys only → no MITM attack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513" y="2347913"/>
            <a:ext cx="62769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Certificates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534400" cy="497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document that uses a digital signature to bind a public key with an identity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nformation such as the name of a person or an organization, their address, and so forth. 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certificate can be used to verify that a public key belongs to an individual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Types of Signature on a Certificate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public key infrastructure (PKI) scheme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Signature will be of a certificate authority (CA).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web of trust scheme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Signature is of either the user (a self-signed certificate) or other users ("endorsements").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either case, the signatures on a certificate are attestations by the certificate signer that the identity information and the public key belong together.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905000"/>
            <a:ext cx="8839200" cy="278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2)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066800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662113"/>
            <a:ext cx="62674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3)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2941757"/>
            <a:ext cx="8201025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2219325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4)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066800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419225"/>
            <a:ext cx="92202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Creation (Step 5)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914400"/>
            <a:ext cx="6505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8" y="1266825"/>
            <a:ext cx="91154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Digital Signatures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and Signature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Infrastructure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Identity Based Encryption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 of Typical Digital Certificate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Serial 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Used to uniquely identify the certificate.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person, or entity identified.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Signature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algorithm used to create the signature.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actual signature to verify that it came from the issuer.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Issuer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entity that verified the information and issued the certificate.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Valid-From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date the certificate is first valid from.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Valid-To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expiration date.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Key-Usage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Purpose of the public key (e.g.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encipherment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signature, certificate signing...).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Public Key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public key.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Thumbprint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algorithm used to hash the public key certificate.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Thumbprint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hash itself, used as an abbreviated form of the public key certificate.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defined classes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VeriSign uses the concept of classes for different types of digital certificates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individuals, intended for email.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organizations, for which proof of identity is required.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servers and software signing, for which independent verification and checking of identity and authority is done by the issuing certificate authority.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4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online business transactions between companies.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Class 5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private organizations or governmental security.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vendors may choose to use different classes or no classes at all as this is not specified in the PKI standards.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more MITM?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Case: Forged Google certificate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Issued by legitimate CA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Valid for *.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google.com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Used by unknown holder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Reported by Iranian users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Large-scale attack against CA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Break-in at CA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DigitNotar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539 forged certificates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1718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Infrastructure (PKI)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Public-key infrastructure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set of hardware, software, people, policies, and procedures needed to create, manage, distribute, use, store, and revoke digital certificates.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 of trust using public-key cryptography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certificates (signatures) on keys, attributes, ...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Certificate authorities (CA) as trusted parties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Chain of trust with multiple layers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architectures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PKI,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X.509 standard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of trust,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PGP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9979" y="3962400"/>
            <a:ext cx="39978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Roles In PKI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275" y="1062038"/>
            <a:ext cx="7029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Roles In PKI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Certification Authority (CA)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Trusted third party that binds public keys with respective user identities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Validation Authority (VA)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identity must be unique within each CA domain. The third-party Validation Authority 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can provide this information on behalf of CA.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Registration Authority (RA)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binding is established through the registration and issuance process, which, depending on the level of assurance the binding has, may be carried out by software at a CA, or under human supervision. The PKI role that assures this binding is called the Registration Authority 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The RA ensures that the public key is bound to the individual to which it is assigned in a way that ensures non-repudiation.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96200" y="6172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Signature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and Non-Repudiation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Gives a recipient reason to believe that the message was created by a known sender such that they cannot deny sending it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message was not altered in transit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Signature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Digital signing: reverse application of public-key system</a:t>
            </a:r>
          </a:p>
          <a:p>
            <a:pPr lv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Signing = encryption with private key</a:t>
            </a:r>
          </a:p>
          <a:p>
            <a:pPr lv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Verification = decryption with public key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57450"/>
            <a:ext cx="68580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Signing and Hashing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Encryption and decryption of large messages inefficient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Signing of hash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H(M) instead of message 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Verification of message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 using signed hash H(M)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One-way property: hard to find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M’ with H(M’) = H(M)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Support for signing emails, images, videos, ...</a:t>
            </a:r>
            <a:endParaRPr lang="en-US" sz="7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3562350"/>
            <a:ext cx="68961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and RSA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70770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://www.arx.com/files/Brochure-images/Digital-signatur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7405"/>
            <a:ext cx="5124450" cy="6468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PGP Signature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1352550"/>
            <a:ext cx="74580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Cryptosystem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Asymmetric cryptosystems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Asymmetric encryption and decryption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K+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public key of Bob K–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secret key of Bob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secure key exchange necessary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05125"/>
            <a:ext cx="6600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455</TotalTime>
  <Words>712</Words>
  <Application>Microsoft Office PowerPoint</Application>
  <PresentationFormat>On-screen Show (4:3)</PresentationFormat>
  <Paragraphs>265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Franklin Gothic Book</vt:lpstr>
      <vt:lpstr>Perpetua</vt:lpstr>
      <vt:lpstr>Times New Roman</vt:lpstr>
      <vt:lpstr>Wingdings 2</vt:lpstr>
      <vt:lpstr>Equity</vt:lpstr>
      <vt:lpstr>CS-446: Information Systems Security</vt:lpstr>
      <vt:lpstr>Overview </vt:lpstr>
      <vt:lpstr>Digital Signature </vt:lpstr>
      <vt:lpstr>Digital Signature </vt:lpstr>
      <vt:lpstr>Signing and Hashing </vt:lpstr>
      <vt:lpstr>Signature and RSA</vt:lpstr>
      <vt:lpstr>`</vt:lpstr>
      <vt:lpstr>Example: PGP Signature</vt:lpstr>
      <vt:lpstr>Asymmetric Cryptosystem</vt:lpstr>
      <vt:lpstr>Man in the Middle (MITM)</vt:lpstr>
      <vt:lpstr>Man in the Middle (MITM)</vt:lpstr>
      <vt:lpstr>Key Fingerprints</vt:lpstr>
      <vt:lpstr>Public Key and Signatures</vt:lpstr>
      <vt:lpstr>Public Key Certificates</vt:lpstr>
      <vt:lpstr>Certificate Creation (Step 1)</vt:lpstr>
      <vt:lpstr>Certificate Creation (Step 2)</vt:lpstr>
      <vt:lpstr>Certificate Creation (Step 3)</vt:lpstr>
      <vt:lpstr>Certificate Creation (Step 4)</vt:lpstr>
      <vt:lpstr>Certificate Creation (Step 5)</vt:lpstr>
      <vt:lpstr>Contents of Typical Digital Certificate</vt:lpstr>
      <vt:lpstr>Vendor defined classes</vt:lpstr>
      <vt:lpstr>No more MITM?</vt:lpstr>
      <vt:lpstr>Public Key Infrastructure (PKI)</vt:lpstr>
      <vt:lpstr>Roles In PKI </vt:lpstr>
      <vt:lpstr>Roles In PKI 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778</cp:revision>
  <dcterms:created xsi:type="dcterms:W3CDTF">2006-08-16T00:00:00Z</dcterms:created>
  <dcterms:modified xsi:type="dcterms:W3CDTF">2018-09-21T01:13:21Z</dcterms:modified>
</cp:coreProperties>
</file>