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5"/>
  </p:notesMasterIdLst>
  <p:handoutMasterIdLst>
    <p:handoutMasterId r:id="rId6"/>
  </p:handoutMasterIdLst>
  <p:sldIdLst>
    <p:sldId id="295" r:id="rId2"/>
    <p:sldId id="256" r:id="rId3"/>
    <p:sldId id="267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objectives for the current week are</a:t>
            </a:r>
            <a:r>
              <a:rPr lang="en-US" baseline="0" dirty="0"/>
              <a:t> to introduce software engineering and provide a general framework for understanding the rest of the topics that we will cover during the semester.</a:t>
            </a:r>
          </a:p>
          <a:p>
            <a:r>
              <a:rPr lang="en-US" baseline="0" dirty="0"/>
              <a:t>Once we are done with the initial three lectures during this week, we should be able to achieve the following learning objectives: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Understand what is software </a:t>
            </a:r>
            <a:r>
              <a:rPr lang="en-US" baseline="0" dirty="0" err="1"/>
              <a:t>engg</a:t>
            </a:r>
            <a:r>
              <a:rPr lang="en-US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Understand that the development of different types of s/w systems may require different SE techniques.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Understand ethical and professional issues pertaining to software engineering practices and professionals.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And finally, that we have been introduced to some systems, of different types, that will be used as examples.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7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730" y="4345781"/>
            <a:ext cx="5028543" cy="3853161"/>
          </a:xfrm>
          <a:ln/>
        </p:spPr>
        <p:txBody>
          <a:bodyPr lIns="89166" tIns="43801" rIns="89166" bIns="43801"/>
          <a:lstStyle/>
          <a:p>
            <a:r>
              <a:rPr lang="en-US" dirty="0"/>
              <a:t>SE is essential for various strata of the society, be it the government, private organizations,</a:t>
            </a:r>
            <a:r>
              <a:rPr lang="en-US" baseline="0" dirty="0"/>
              <a:t> </a:t>
            </a:r>
            <a:r>
              <a:rPr lang="en-US" dirty="0"/>
              <a:t>different</a:t>
            </a:r>
            <a:r>
              <a:rPr lang="en-US" baseline="0" dirty="0"/>
              <a:t> national and international businesses or institutions.</a:t>
            </a:r>
          </a:p>
          <a:p>
            <a:r>
              <a:rPr lang="en-US" baseline="0" dirty="0"/>
              <a:t>With the technological advancements during the past few decades, the world just can not be run without software.</a:t>
            </a:r>
          </a:p>
          <a:p>
            <a:r>
              <a:rPr lang="en-US" baseline="0" dirty="0"/>
              <a:t>- National infrastructures, health care organizations and utilities all involve computer-based systems or electronics that have dependence on software.</a:t>
            </a:r>
          </a:p>
          <a:p>
            <a:endParaRPr lang="en-US" dirty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Chapter 1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Chapter 1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Chapter 1 Introduction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 software development</a:t>
            </a:r>
          </a:p>
          <a:p>
            <a:pPr lvl="1"/>
            <a:r>
              <a:rPr lang="en-US" dirty="0"/>
              <a:t>What is meant by software engineering.</a:t>
            </a:r>
          </a:p>
          <a:p>
            <a:r>
              <a:rPr lang="en-US" dirty="0"/>
              <a:t>Software engineering ethics</a:t>
            </a:r>
          </a:p>
          <a:p>
            <a:pPr lvl="1"/>
            <a:r>
              <a:rPr lang="en-US" dirty="0"/>
              <a:t>A brief introduction to ethical issues that affect software engineering.</a:t>
            </a:r>
          </a:p>
          <a:p>
            <a:r>
              <a:rPr lang="en-US" dirty="0"/>
              <a:t>Case studies</a:t>
            </a:r>
          </a:p>
          <a:p>
            <a:pPr lvl="1"/>
            <a:r>
              <a:rPr lang="en-US" dirty="0"/>
              <a:t>An introduction to three examples that are used in later chapters in the book.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Chapter 1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1-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Chapter 1 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engineering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Ian </a:t>
            </a:r>
            <a:r>
              <a:rPr lang="en-GB"/>
              <a:t>Sommerville edition 10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Chapter 1 Introduction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3863</TotalTime>
  <Words>250</Words>
  <Application>Microsoft Office PowerPoint</Application>
  <PresentationFormat>On-screen Show (4:3)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SE10 slides</vt:lpstr>
      <vt:lpstr>Topics covered</vt:lpstr>
      <vt:lpstr>Chapter 1- Introduction</vt:lpstr>
      <vt:lpstr>Software engineering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Faculty</cp:lastModifiedBy>
  <cp:revision>32</cp:revision>
  <dcterms:created xsi:type="dcterms:W3CDTF">2009-12-29T10:39:27Z</dcterms:created>
  <dcterms:modified xsi:type="dcterms:W3CDTF">2020-02-07T05:23:10Z</dcterms:modified>
</cp:coreProperties>
</file>