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8"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DD968F-7020-488B-BEB4-67788C920A03}" type="doc">
      <dgm:prSet loTypeId="urn:microsoft.com/office/officeart/2005/8/layout/chevron2" loCatId="process" qsTypeId="urn:microsoft.com/office/officeart/2005/8/quickstyle/simple1" qsCatId="simple" csTypeId="urn:microsoft.com/office/officeart/2005/8/colors/colorful1#1" csCatId="colorful" phldr="1"/>
      <dgm:spPr/>
      <dgm:t>
        <a:bodyPr/>
        <a:lstStyle/>
        <a:p>
          <a:endParaRPr lang="en-US"/>
        </a:p>
      </dgm:t>
    </dgm:pt>
    <dgm:pt modelId="{08F81999-6886-4781-A156-E53701A6FDFF}">
      <dgm:prSet phldrT="[Text]"/>
      <dgm:spPr/>
      <dgm:t>
        <a:bodyPr/>
        <a:lstStyle/>
        <a:p>
          <a:r>
            <a:rPr lang="en-US" b="1" dirty="0" smtClean="0"/>
            <a:t>Paragraph 1</a:t>
          </a:r>
          <a:endParaRPr lang="en-US" b="1" dirty="0"/>
        </a:p>
      </dgm:t>
    </dgm:pt>
    <dgm:pt modelId="{3DA0C86C-D9F5-420F-AB59-ABA65B2632E2}" type="parTrans" cxnId="{B3CAEA40-07E4-4670-AF92-2EF9BB76BBB4}">
      <dgm:prSet/>
      <dgm:spPr/>
      <dgm:t>
        <a:bodyPr/>
        <a:lstStyle/>
        <a:p>
          <a:endParaRPr lang="en-US"/>
        </a:p>
      </dgm:t>
    </dgm:pt>
    <dgm:pt modelId="{3166DBF9-7BFD-45A7-8B88-1CC6241BC492}" type="sibTrans" cxnId="{B3CAEA40-07E4-4670-AF92-2EF9BB76BBB4}">
      <dgm:prSet/>
      <dgm:spPr/>
      <dgm:t>
        <a:bodyPr/>
        <a:lstStyle/>
        <a:p>
          <a:endParaRPr lang="en-US"/>
        </a:p>
      </dgm:t>
    </dgm:pt>
    <dgm:pt modelId="{E55317EF-2BED-4852-80EE-07CE567A818F}">
      <dgm:prSet phldrT="[Text]" custT="1"/>
      <dgm:spPr/>
      <dgm:t>
        <a:bodyPr/>
        <a:lstStyle/>
        <a:p>
          <a:r>
            <a:rPr lang="en-US" sz="1600" dirty="0" smtClean="0"/>
            <a:t>State the purpose of the letter and Inform how you came to know about the job (if applicable)</a:t>
          </a:r>
          <a:endParaRPr lang="en-US" sz="1600" dirty="0"/>
        </a:p>
      </dgm:t>
    </dgm:pt>
    <dgm:pt modelId="{60407B6D-E89E-4DF9-9196-68E71BEEA6C4}" type="parTrans" cxnId="{F24AD821-FDC7-4A9D-8F9E-1780C9C2B7D2}">
      <dgm:prSet/>
      <dgm:spPr/>
      <dgm:t>
        <a:bodyPr/>
        <a:lstStyle/>
        <a:p>
          <a:endParaRPr lang="en-US"/>
        </a:p>
      </dgm:t>
    </dgm:pt>
    <dgm:pt modelId="{5D92718F-787F-40B5-BD98-8CD94627772B}" type="sibTrans" cxnId="{F24AD821-FDC7-4A9D-8F9E-1780C9C2B7D2}">
      <dgm:prSet/>
      <dgm:spPr/>
      <dgm:t>
        <a:bodyPr/>
        <a:lstStyle/>
        <a:p>
          <a:endParaRPr lang="en-US"/>
        </a:p>
      </dgm:t>
    </dgm:pt>
    <dgm:pt modelId="{3DF3E287-8C0F-4446-87A0-7CD6C9707285}">
      <dgm:prSet phldrT="[Text]" custT="1"/>
      <dgm:spPr/>
      <dgm:t>
        <a:bodyPr/>
        <a:lstStyle/>
        <a:p>
          <a:r>
            <a:rPr lang="en-US" sz="1600" dirty="0" smtClean="0"/>
            <a:t>Make a general statement about what qualifies you the most for the job.</a:t>
          </a:r>
          <a:endParaRPr lang="en-US" sz="1600" dirty="0"/>
        </a:p>
      </dgm:t>
    </dgm:pt>
    <dgm:pt modelId="{AF686B03-0C3C-4DF8-AC54-1F88D73731D0}" type="parTrans" cxnId="{BFC78F66-513D-4833-8B82-696D68256D48}">
      <dgm:prSet/>
      <dgm:spPr/>
      <dgm:t>
        <a:bodyPr/>
        <a:lstStyle/>
        <a:p>
          <a:endParaRPr lang="en-US"/>
        </a:p>
      </dgm:t>
    </dgm:pt>
    <dgm:pt modelId="{87A53FE6-B88E-41BF-A9EB-3F8EA44E153F}" type="sibTrans" cxnId="{BFC78F66-513D-4833-8B82-696D68256D48}">
      <dgm:prSet/>
      <dgm:spPr/>
      <dgm:t>
        <a:bodyPr/>
        <a:lstStyle/>
        <a:p>
          <a:endParaRPr lang="en-US"/>
        </a:p>
      </dgm:t>
    </dgm:pt>
    <dgm:pt modelId="{488A7A7F-5A80-464F-8CBF-E873E18A3C43}">
      <dgm:prSet phldrT="[Text]"/>
      <dgm:spPr/>
      <dgm:t>
        <a:bodyPr/>
        <a:lstStyle/>
        <a:p>
          <a:r>
            <a:rPr lang="en-US" b="1" dirty="0" smtClean="0"/>
            <a:t>Paragraph 2</a:t>
          </a:r>
          <a:endParaRPr lang="en-US" b="1" dirty="0"/>
        </a:p>
      </dgm:t>
    </dgm:pt>
    <dgm:pt modelId="{10327938-D6B5-4D80-96DE-ECB445A81FCA}" type="parTrans" cxnId="{E5338645-0527-4332-AC2D-8CD5B1B4856B}">
      <dgm:prSet/>
      <dgm:spPr/>
      <dgm:t>
        <a:bodyPr/>
        <a:lstStyle/>
        <a:p>
          <a:endParaRPr lang="en-US"/>
        </a:p>
      </dgm:t>
    </dgm:pt>
    <dgm:pt modelId="{541757C0-0F52-4F0F-825B-D68F7B341134}" type="sibTrans" cxnId="{E5338645-0527-4332-AC2D-8CD5B1B4856B}">
      <dgm:prSet/>
      <dgm:spPr/>
      <dgm:t>
        <a:bodyPr/>
        <a:lstStyle/>
        <a:p>
          <a:endParaRPr lang="en-US"/>
        </a:p>
      </dgm:t>
    </dgm:pt>
    <dgm:pt modelId="{93A1A9F3-DB78-4366-8C8A-581340800D4A}">
      <dgm:prSet phldrT="[Text]" custT="1"/>
      <dgm:spPr/>
      <dgm:t>
        <a:bodyPr/>
        <a:lstStyle/>
        <a:p>
          <a:r>
            <a:rPr lang="en-US" sz="1600" dirty="0" smtClean="0"/>
            <a:t>Demonstrate your passion for the field</a:t>
          </a:r>
          <a:endParaRPr lang="en-US" sz="1600" dirty="0"/>
        </a:p>
      </dgm:t>
    </dgm:pt>
    <dgm:pt modelId="{DB44FD9F-3A72-423C-9821-09648E813A67}" type="parTrans" cxnId="{E1B7D3C1-FD8F-49DC-96A8-4C71BC821818}">
      <dgm:prSet/>
      <dgm:spPr/>
      <dgm:t>
        <a:bodyPr/>
        <a:lstStyle/>
        <a:p>
          <a:endParaRPr lang="en-US"/>
        </a:p>
      </dgm:t>
    </dgm:pt>
    <dgm:pt modelId="{7DB9FA2B-5DC4-4D44-A00D-7B3F31AA996B}" type="sibTrans" cxnId="{E1B7D3C1-FD8F-49DC-96A8-4C71BC821818}">
      <dgm:prSet/>
      <dgm:spPr/>
      <dgm:t>
        <a:bodyPr/>
        <a:lstStyle/>
        <a:p>
          <a:endParaRPr lang="en-US"/>
        </a:p>
      </dgm:t>
    </dgm:pt>
    <dgm:pt modelId="{B18F52E6-3BE0-4979-8522-168202D65980}">
      <dgm:prSet phldrT="[Text]" custT="1"/>
      <dgm:spPr/>
      <dgm:t>
        <a:bodyPr/>
        <a:lstStyle/>
        <a:p>
          <a:r>
            <a:rPr lang="en-US" sz="1600" dirty="0" smtClean="0"/>
            <a:t>Provide specific examples of your talents, abilities, and knowledge and experience to support the above</a:t>
          </a:r>
          <a:endParaRPr lang="en-US" sz="1600" dirty="0"/>
        </a:p>
      </dgm:t>
    </dgm:pt>
    <dgm:pt modelId="{90557E39-3F0F-4364-99F3-9F0E78680D3D}" type="parTrans" cxnId="{E5E6BD76-4ACB-4F0C-868E-ADA56EFCEDE7}">
      <dgm:prSet/>
      <dgm:spPr/>
      <dgm:t>
        <a:bodyPr/>
        <a:lstStyle/>
        <a:p>
          <a:endParaRPr lang="en-US"/>
        </a:p>
      </dgm:t>
    </dgm:pt>
    <dgm:pt modelId="{0382361A-8F4A-4FE5-8FBB-176EC9CBE320}" type="sibTrans" cxnId="{E5E6BD76-4ACB-4F0C-868E-ADA56EFCEDE7}">
      <dgm:prSet/>
      <dgm:spPr/>
      <dgm:t>
        <a:bodyPr/>
        <a:lstStyle/>
        <a:p>
          <a:endParaRPr lang="en-US"/>
        </a:p>
      </dgm:t>
    </dgm:pt>
    <dgm:pt modelId="{21F63027-3A07-4D0C-AABC-C58D87E3960A}">
      <dgm:prSet phldrT="[Text]"/>
      <dgm:spPr/>
      <dgm:t>
        <a:bodyPr/>
        <a:lstStyle/>
        <a:p>
          <a:r>
            <a:rPr lang="en-US" b="1" dirty="0" smtClean="0"/>
            <a:t>Paragraph 3</a:t>
          </a:r>
          <a:endParaRPr lang="en-US" b="1" dirty="0"/>
        </a:p>
      </dgm:t>
    </dgm:pt>
    <dgm:pt modelId="{FACE99C1-0164-42A4-BA1C-082D4CE479B1}" type="parTrans" cxnId="{32BE90F4-454A-444A-A5A9-E6C6BC708B41}">
      <dgm:prSet/>
      <dgm:spPr/>
      <dgm:t>
        <a:bodyPr/>
        <a:lstStyle/>
        <a:p>
          <a:endParaRPr lang="en-US"/>
        </a:p>
      </dgm:t>
    </dgm:pt>
    <dgm:pt modelId="{2F6854FE-5F35-4398-8F71-A1D3A854FF11}" type="sibTrans" cxnId="{32BE90F4-454A-444A-A5A9-E6C6BC708B41}">
      <dgm:prSet/>
      <dgm:spPr/>
      <dgm:t>
        <a:bodyPr/>
        <a:lstStyle/>
        <a:p>
          <a:endParaRPr lang="en-US"/>
        </a:p>
      </dgm:t>
    </dgm:pt>
    <dgm:pt modelId="{BBFF6E41-DF6F-4C9F-A564-2653C17AC67F}">
      <dgm:prSet phldrT="[Text]" custT="1"/>
      <dgm:spPr/>
      <dgm:t>
        <a:bodyPr/>
        <a:lstStyle/>
        <a:p>
          <a:r>
            <a:rPr lang="en-US" sz="1600" dirty="0" smtClean="0"/>
            <a:t>Talk about your soft skills and their importance for the job</a:t>
          </a:r>
          <a:endParaRPr lang="en-US" sz="1600" dirty="0"/>
        </a:p>
      </dgm:t>
    </dgm:pt>
    <dgm:pt modelId="{6CC9D955-8DE3-4435-91F3-C04DD72E965E}" type="parTrans" cxnId="{90465247-DC9B-49AE-9A12-7068088CF600}">
      <dgm:prSet/>
      <dgm:spPr/>
      <dgm:t>
        <a:bodyPr/>
        <a:lstStyle/>
        <a:p>
          <a:endParaRPr lang="en-US"/>
        </a:p>
      </dgm:t>
    </dgm:pt>
    <dgm:pt modelId="{E4FD135F-E4C5-4DC9-BD19-0F8F79662D21}" type="sibTrans" cxnId="{90465247-DC9B-49AE-9A12-7068088CF600}">
      <dgm:prSet/>
      <dgm:spPr/>
      <dgm:t>
        <a:bodyPr/>
        <a:lstStyle/>
        <a:p>
          <a:endParaRPr lang="en-US"/>
        </a:p>
      </dgm:t>
    </dgm:pt>
    <dgm:pt modelId="{E8E14E30-5E5D-4698-8E51-17EA6AF7584A}">
      <dgm:prSet phldrT="[Text]"/>
      <dgm:spPr/>
      <dgm:t>
        <a:bodyPr/>
        <a:lstStyle/>
        <a:p>
          <a:r>
            <a:rPr lang="en-US" b="1" dirty="0" smtClean="0"/>
            <a:t>Paragraph 4</a:t>
          </a:r>
          <a:endParaRPr lang="en-US" b="1" dirty="0"/>
        </a:p>
      </dgm:t>
    </dgm:pt>
    <dgm:pt modelId="{09613895-20CF-4D7D-984A-82EAACFF0F28}" type="parTrans" cxnId="{8728C157-BE4C-4FAC-8D21-23C553B1A6A3}">
      <dgm:prSet/>
      <dgm:spPr/>
      <dgm:t>
        <a:bodyPr/>
        <a:lstStyle/>
        <a:p>
          <a:endParaRPr lang="en-US"/>
        </a:p>
      </dgm:t>
    </dgm:pt>
    <dgm:pt modelId="{AFA560EF-D763-46C5-ABB7-1FDF88E0719C}" type="sibTrans" cxnId="{8728C157-BE4C-4FAC-8D21-23C553B1A6A3}">
      <dgm:prSet/>
      <dgm:spPr/>
      <dgm:t>
        <a:bodyPr/>
        <a:lstStyle/>
        <a:p>
          <a:endParaRPr lang="en-US"/>
        </a:p>
      </dgm:t>
    </dgm:pt>
    <dgm:pt modelId="{BD2CB41E-CE6A-461D-ABF7-AD994FB6382F}">
      <dgm:prSet phldrT="[Text]" custT="1"/>
      <dgm:spPr/>
      <dgm:t>
        <a:bodyPr/>
        <a:lstStyle/>
        <a:p>
          <a:r>
            <a:rPr lang="en-US" sz="1600" dirty="0" smtClean="0"/>
            <a:t>Build a direct connection between your background and skills and the company’s needs</a:t>
          </a:r>
          <a:endParaRPr lang="en-US" sz="1600" dirty="0"/>
        </a:p>
      </dgm:t>
    </dgm:pt>
    <dgm:pt modelId="{D474F196-E84C-44E6-A92F-6D7407C89B23}" type="parTrans" cxnId="{7DB5ABAA-6512-490A-A803-F9AFA685F38A}">
      <dgm:prSet/>
      <dgm:spPr/>
      <dgm:t>
        <a:bodyPr/>
        <a:lstStyle/>
        <a:p>
          <a:endParaRPr lang="en-US"/>
        </a:p>
      </dgm:t>
    </dgm:pt>
    <dgm:pt modelId="{20E76913-4C91-48E4-90E7-68365C3BDE8B}" type="sibTrans" cxnId="{7DB5ABAA-6512-490A-A803-F9AFA685F38A}">
      <dgm:prSet/>
      <dgm:spPr/>
      <dgm:t>
        <a:bodyPr/>
        <a:lstStyle/>
        <a:p>
          <a:endParaRPr lang="en-US"/>
        </a:p>
      </dgm:t>
    </dgm:pt>
    <dgm:pt modelId="{7F2E9995-A142-488C-B0AA-8912A9AAA997}">
      <dgm:prSet phldrT="[Text]" custT="1"/>
      <dgm:spPr/>
      <dgm:t>
        <a:bodyPr/>
        <a:lstStyle/>
        <a:p>
          <a:r>
            <a:rPr lang="en-US" sz="1600" dirty="0" smtClean="0"/>
            <a:t>State your interest in the position</a:t>
          </a:r>
          <a:endParaRPr lang="en-US" sz="1600" dirty="0"/>
        </a:p>
      </dgm:t>
    </dgm:pt>
    <dgm:pt modelId="{0F4B1E6F-530D-43D9-80A1-CA1B45508CF8}" type="parTrans" cxnId="{147DD3CA-CFA9-4B57-8550-38B375D3A2AF}">
      <dgm:prSet/>
      <dgm:spPr/>
      <dgm:t>
        <a:bodyPr/>
        <a:lstStyle/>
        <a:p>
          <a:endParaRPr lang="en-US"/>
        </a:p>
      </dgm:t>
    </dgm:pt>
    <dgm:pt modelId="{D99D7CBB-815A-44CB-8201-95BAD8F5B1ED}" type="sibTrans" cxnId="{147DD3CA-CFA9-4B57-8550-38B375D3A2AF}">
      <dgm:prSet/>
      <dgm:spPr/>
      <dgm:t>
        <a:bodyPr/>
        <a:lstStyle/>
        <a:p>
          <a:endParaRPr lang="en-US"/>
        </a:p>
      </dgm:t>
    </dgm:pt>
    <dgm:pt modelId="{6A0E5021-CBD4-4CF5-86CB-5A3F32209C79}">
      <dgm:prSet phldrT="[Text]" custT="1"/>
      <dgm:spPr/>
      <dgm:t>
        <a:bodyPr/>
        <a:lstStyle/>
        <a:p>
          <a:r>
            <a:rPr lang="en-US" sz="1600" dirty="0" smtClean="0"/>
            <a:t>Request for an interview call</a:t>
          </a:r>
          <a:endParaRPr lang="en-US" sz="1600" dirty="0"/>
        </a:p>
      </dgm:t>
    </dgm:pt>
    <dgm:pt modelId="{58970BCD-CC97-4B9E-8894-52A107741A1F}" type="parTrans" cxnId="{E1D1BE82-DC2E-4DEB-ACE4-A300676338C0}">
      <dgm:prSet/>
      <dgm:spPr/>
      <dgm:t>
        <a:bodyPr/>
        <a:lstStyle/>
        <a:p>
          <a:endParaRPr lang="en-US"/>
        </a:p>
      </dgm:t>
    </dgm:pt>
    <dgm:pt modelId="{CB52D5F5-E876-4243-9B7F-3D6E818D8847}" type="sibTrans" cxnId="{E1D1BE82-DC2E-4DEB-ACE4-A300676338C0}">
      <dgm:prSet/>
      <dgm:spPr/>
      <dgm:t>
        <a:bodyPr/>
        <a:lstStyle/>
        <a:p>
          <a:endParaRPr lang="en-US"/>
        </a:p>
      </dgm:t>
    </dgm:pt>
    <dgm:pt modelId="{762FC2A4-7D89-4581-9A85-8878C82498BC}">
      <dgm:prSet phldrT="[Text]" custT="1"/>
      <dgm:spPr/>
      <dgm:t>
        <a:bodyPr/>
        <a:lstStyle/>
        <a:p>
          <a:r>
            <a:rPr lang="en-US" sz="1600" dirty="0" smtClean="0"/>
            <a:t>Pay complements </a:t>
          </a:r>
          <a:endParaRPr lang="en-US" sz="1600" dirty="0"/>
        </a:p>
      </dgm:t>
    </dgm:pt>
    <dgm:pt modelId="{02B8E295-CE38-49EE-B173-72C8890FFE9F}" type="parTrans" cxnId="{8F1586B4-DBEB-45B9-9E35-D7D7A508187C}">
      <dgm:prSet/>
      <dgm:spPr/>
      <dgm:t>
        <a:bodyPr/>
        <a:lstStyle/>
        <a:p>
          <a:endParaRPr lang="en-US"/>
        </a:p>
      </dgm:t>
    </dgm:pt>
    <dgm:pt modelId="{F6396327-D856-46DB-A0C0-CD8E8689E726}" type="sibTrans" cxnId="{8F1586B4-DBEB-45B9-9E35-D7D7A508187C}">
      <dgm:prSet/>
      <dgm:spPr/>
      <dgm:t>
        <a:bodyPr/>
        <a:lstStyle/>
        <a:p>
          <a:endParaRPr lang="en-US"/>
        </a:p>
      </dgm:t>
    </dgm:pt>
    <dgm:pt modelId="{F1207AB8-87E3-47F4-894A-F2EC5C63763C}" type="pres">
      <dgm:prSet presAssocID="{32DD968F-7020-488B-BEB4-67788C920A03}" presName="linearFlow" presStyleCnt="0">
        <dgm:presLayoutVars>
          <dgm:dir/>
          <dgm:animLvl val="lvl"/>
          <dgm:resizeHandles val="exact"/>
        </dgm:presLayoutVars>
      </dgm:prSet>
      <dgm:spPr/>
      <dgm:t>
        <a:bodyPr/>
        <a:lstStyle/>
        <a:p>
          <a:endParaRPr lang="en-US"/>
        </a:p>
      </dgm:t>
    </dgm:pt>
    <dgm:pt modelId="{896D15DB-270A-45A0-99AD-6600FA262B8D}" type="pres">
      <dgm:prSet presAssocID="{08F81999-6886-4781-A156-E53701A6FDFF}" presName="composite" presStyleCnt="0"/>
      <dgm:spPr/>
    </dgm:pt>
    <dgm:pt modelId="{8D232356-72D0-447D-A0B4-4D9C22DD52B4}" type="pres">
      <dgm:prSet presAssocID="{08F81999-6886-4781-A156-E53701A6FDFF}" presName="parentText" presStyleLbl="alignNode1" presStyleIdx="0" presStyleCnt="4">
        <dgm:presLayoutVars>
          <dgm:chMax val="1"/>
          <dgm:bulletEnabled val="1"/>
        </dgm:presLayoutVars>
      </dgm:prSet>
      <dgm:spPr/>
      <dgm:t>
        <a:bodyPr/>
        <a:lstStyle/>
        <a:p>
          <a:endParaRPr lang="en-US"/>
        </a:p>
      </dgm:t>
    </dgm:pt>
    <dgm:pt modelId="{376DEE35-18E4-4EFF-A86C-FAFC12B26F17}" type="pres">
      <dgm:prSet presAssocID="{08F81999-6886-4781-A156-E53701A6FDFF}" presName="descendantText" presStyleLbl="alignAcc1" presStyleIdx="0" presStyleCnt="4">
        <dgm:presLayoutVars>
          <dgm:bulletEnabled val="1"/>
        </dgm:presLayoutVars>
      </dgm:prSet>
      <dgm:spPr/>
      <dgm:t>
        <a:bodyPr/>
        <a:lstStyle/>
        <a:p>
          <a:endParaRPr lang="en-US"/>
        </a:p>
      </dgm:t>
    </dgm:pt>
    <dgm:pt modelId="{409BFFA2-3C21-444D-BC0A-8D1E9D01D153}" type="pres">
      <dgm:prSet presAssocID="{3166DBF9-7BFD-45A7-8B88-1CC6241BC492}" presName="sp" presStyleCnt="0"/>
      <dgm:spPr/>
    </dgm:pt>
    <dgm:pt modelId="{3B1AE78C-5B9D-4987-9118-C9EA9AE95ADD}" type="pres">
      <dgm:prSet presAssocID="{488A7A7F-5A80-464F-8CBF-E873E18A3C43}" presName="composite" presStyleCnt="0"/>
      <dgm:spPr/>
    </dgm:pt>
    <dgm:pt modelId="{007BD3B9-2DEF-4767-A1EA-458D1F765CA2}" type="pres">
      <dgm:prSet presAssocID="{488A7A7F-5A80-464F-8CBF-E873E18A3C43}" presName="parentText" presStyleLbl="alignNode1" presStyleIdx="1" presStyleCnt="4">
        <dgm:presLayoutVars>
          <dgm:chMax val="1"/>
          <dgm:bulletEnabled val="1"/>
        </dgm:presLayoutVars>
      </dgm:prSet>
      <dgm:spPr/>
      <dgm:t>
        <a:bodyPr/>
        <a:lstStyle/>
        <a:p>
          <a:endParaRPr lang="en-US"/>
        </a:p>
      </dgm:t>
    </dgm:pt>
    <dgm:pt modelId="{6BABE392-E1D9-47A4-8D41-994BA7EB8002}" type="pres">
      <dgm:prSet presAssocID="{488A7A7F-5A80-464F-8CBF-E873E18A3C43}" presName="descendantText" presStyleLbl="alignAcc1" presStyleIdx="1" presStyleCnt="4" custScaleY="161740">
        <dgm:presLayoutVars>
          <dgm:bulletEnabled val="1"/>
        </dgm:presLayoutVars>
      </dgm:prSet>
      <dgm:spPr/>
      <dgm:t>
        <a:bodyPr/>
        <a:lstStyle/>
        <a:p>
          <a:endParaRPr lang="en-US"/>
        </a:p>
      </dgm:t>
    </dgm:pt>
    <dgm:pt modelId="{8CBF681C-203A-45F6-B430-11ACF2FDB620}" type="pres">
      <dgm:prSet presAssocID="{541757C0-0F52-4F0F-825B-D68F7B341134}" presName="sp" presStyleCnt="0"/>
      <dgm:spPr/>
    </dgm:pt>
    <dgm:pt modelId="{7323BB0C-7358-4668-901B-2F9BB91AD861}" type="pres">
      <dgm:prSet presAssocID="{21F63027-3A07-4D0C-AABC-C58D87E3960A}" presName="composite" presStyleCnt="0"/>
      <dgm:spPr/>
    </dgm:pt>
    <dgm:pt modelId="{86054181-4CF9-4893-BB62-87BD8FC37406}" type="pres">
      <dgm:prSet presAssocID="{21F63027-3A07-4D0C-AABC-C58D87E3960A}" presName="parentText" presStyleLbl="alignNode1" presStyleIdx="2" presStyleCnt="4">
        <dgm:presLayoutVars>
          <dgm:chMax val="1"/>
          <dgm:bulletEnabled val="1"/>
        </dgm:presLayoutVars>
      </dgm:prSet>
      <dgm:spPr/>
      <dgm:t>
        <a:bodyPr/>
        <a:lstStyle/>
        <a:p>
          <a:endParaRPr lang="en-US"/>
        </a:p>
      </dgm:t>
    </dgm:pt>
    <dgm:pt modelId="{320DF2D1-18C2-4904-AEA2-81086C57B673}" type="pres">
      <dgm:prSet presAssocID="{21F63027-3A07-4D0C-AABC-C58D87E3960A}" presName="descendantText" presStyleLbl="alignAcc1" presStyleIdx="2" presStyleCnt="4">
        <dgm:presLayoutVars>
          <dgm:bulletEnabled val="1"/>
        </dgm:presLayoutVars>
      </dgm:prSet>
      <dgm:spPr/>
      <dgm:t>
        <a:bodyPr/>
        <a:lstStyle/>
        <a:p>
          <a:endParaRPr lang="en-US"/>
        </a:p>
      </dgm:t>
    </dgm:pt>
    <dgm:pt modelId="{5159538E-2200-4625-8310-7FE4087785D0}" type="pres">
      <dgm:prSet presAssocID="{2F6854FE-5F35-4398-8F71-A1D3A854FF11}" presName="sp" presStyleCnt="0"/>
      <dgm:spPr/>
    </dgm:pt>
    <dgm:pt modelId="{071D2E4F-0ED6-42A4-AF10-00357C0A6B03}" type="pres">
      <dgm:prSet presAssocID="{E8E14E30-5E5D-4698-8E51-17EA6AF7584A}" presName="composite" presStyleCnt="0"/>
      <dgm:spPr/>
    </dgm:pt>
    <dgm:pt modelId="{BFA162AC-0B0E-4C19-9429-CBFEECB83361}" type="pres">
      <dgm:prSet presAssocID="{E8E14E30-5E5D-4698-8E51-17EA6AF7584A}" presName="parentText" presStyleLbl="alignNode1" presStyleIdx="3" presStyleCnt="4">
        <dgm:presLayoutVars>
          <dgm:chMax val="1"/>
          <dgm:bulletEnabled val="1"/>
        </dgm:presLayoutVars>
      </dgm:prSet>
      <dgm:spPr/>
      <dgm:t>
        <a:bodyPr/>
        <a:lstStyle/>
        <a:p>
          <a:endParaRPr lang="en-US"/>
        </a:p>
      </dgm:t>
    </dgm:pt>
    <dgm:pt modelId="{C5EB03AE-B1E0-46BD-B87C-6938A9FD3909}" type="pres">
      <dgm:prSet presAssocID="{E8E14E30-5E5D-4698-8E51-17EA6AF7584A}" presName="descendantText" presStyleLbl="alignAcc1" presStyleIdx="3" presStyleCnt="4">
        <dgm:presLayoutVars>
          <dgm:bulletEnabled val="1"/>
        </dgm:presLayoutVars>
      </dgm:prSet>
      <dgm:spPr/>
      <dgm:t>
        <a:bodyPr/>
        <a:lstStyle/>
        <a:p>
          <a:endParaRPr lang="en-US"/>
        </a:p>
      </dgm:t>
    </dgm:pt>
  </dgm:ptLst>
  <dgm:cxnLst>
    <dgm:cxn modelId="{AA5CC51C-EFF9-4D0D-BDBA-0AE438DA002A}" type="presOf" srcId="{7F2E9995-A142-488C-B0AA-8912A9AAA997}" destId="{C5EB03AE-B1E0-46BD-B87C-6938A9FD3909}" srcOrd="0" destOrd="0" presId="urn:microsoft.com/office/officeart/2005/8/layout/chevron2"/>
    <dgm:cxn modelId="{721299AB-B351-4549-AB7B-D9DB6D4908D7}" type="presOf" srcId="{BD2CB41E-CE6A-461D-ABF7-AD994FB6382F}" destId="{6BABE392-E1D9-47A4-8D41-994BA7EB8002}" srcOrd="0" destOrd="1" presId="urn:microsoft.com/office/officeart/2005/8/layout/chevron2"/>
    <dgm:cxn modelId="{9EAB6746-6F67-42FD-8302-0D186488D4B6}" type="presOf" srcId="{6A0E5021-CBD4-4CF5-86CB-5A3F32209C79}" destId="{C5EB03AE-B1E0-46BD-B87C-6938A9FD3909}" srcOrd="0" destOrd="1" presId="urn:microsoft.com/office/officeart/2005/8/layout/chevron2"/>
    <dgm:cxn modelId="{32BE90F4-454A-444A-A5A9-E6C6BC708B41}" srcId="{32DD968F-7020-488B-BEB4-67788C920A03}" destId="{21F63027-3A07-4D0C-AABC-C58D87E3960A}" srcOrd="2" destOrd="0" parTransId="{FACE99C1-0164-42A4-BA1C-082D4CE479B1}" sibTransId="{2F6854FE-5F35-4398-8F71-A1D3A854FF11}"/>
    <dgm:cxn modelId="{15560532-D0CE-4CBE-9876-6C0343806B85}" type="presOf" srcId="{E55317EF-2BED-4852-80EE-07CE567A818F}" destId="{376DEE35-18E4-4EFF-A86C-FAFC12B26F17}" srcOrd="0" destOrd="0" presId="urn:microsoft.com/office/officeart/2005/8/layout/chevron2"/>
    <dgm:cxn modelId="{8F1586B4-DBEB-45B9-9E35-D7D7A508187C}" srcId="{E8E14E30-5E5D-4698-8E51-17EA6AF7584A}" destId="{762FC2A4-7D89-4581-9A85-8878C82498BC}" srcOrd="2" destOrd="0" parTransId="{02B8E295-CE38-49EE-B173-72C8890FFE9F}" sibTransId="{F6396327-D856-46DB-A0C0-CD8E8689E726}"/>
    <dgm:cxn modelId="{BA4EAD55-39FA-4521-8160-65F3DAE0FC28}" type="presOf" srcId="{BBFF6E41-DF6F-4C9F-A564-2653C17AC67F}" destId="{320DF2D1-18C2-4904-AEA2-81086C57B673}" srcOrd="0" destOrd="0" presId="urn:microsoft.com/office/officeart/2005/8/layout/chevron2"/>
    <dgm:cxn modelId="{BFC78F66-513D-4833-8B82-696D68256D48}" srcId="{08F81999-6886-4781-A156-E53701A6FDFF}" destId="{3DF3E287-8C0F-4446-87A0-7CD6C9707285}" srcOrd="1" destOrd="0" parTransId="{AF686B03-0C3C-4DF8-AC54-1F88D73731D0}" sibTransId="{87A53FE6-B88E-41BF-A9EB-3F8EA44E153F}"/>
    <dgm:cxn modelId="{7DB5ABAA-6512-490A-A803-F9AFA685F38A}" srcId="{488A7A7F-5A80-464F-8CBF-E873E18A3C43}" destId="{BD2CB41E-CE6A-461D-ABF7-AD994FB6382F}" srcOrd="1" destOrd="0" parTransId="{D474F196-E84C-44E6-A92F-6D7407C89B23}" sibTransId="{20E76913-4C91-48E4-90E7-68365C3BDE8B}"/>
    <dgm:cxn modelId="{C82529DB-ED4D-4084-B735-F2AAAA72B97F}" type="presOf" srcId="{08F81999-6886-4781-A156-E53701A6FDFF}" destId="{8D232356-72D0-447D-A0B4-4D9C22DD52B4}" srcOrd="0" destOrd="0" presId="urn:microsoft.com/office/officeart/2005/8/layout/chevron2"/>
    <dgm:cxn modelId="{8728C157-BE4C-4FAC-8D21-23C553B1A6A3}" srcId="{32DD968F-7020-488B-BEB4-67788C920A03}" destId="{E8E14E30-5E5D-4698-8E51-17EA6AF7584A}" srcOrd="3" destOrd="0" parTransId="{09613895-20CF-4D7D-984A-82EAACFF0F28}" sibTransId="{AFA560EF-D763-46C5-ABB7-1FDF88E0719C}"/>
    <dgm:cxn modelId="{E5E6BD76-4ACB-4F0C-868E-ADA56EFCEDE7}" srcId="{488A7A7F-5A80-464F-8CBF-E873E18A3C43}" destId="{B18F52E6-3BE0-4979-8522-168202D65980}" srcOrd="2" destOrd="0" parTransId="{90557E39-3F0F-4364-99F3-9F0E78680D3D}" sibTransId="{0382361A-8F4A-4FE5-8FBB-176EC9CBE320}"/>
    <dgm:cxn modelId="{D7F7D442-1E26-4D65-AB1C-BEEF81295F3A}" type="presOf" srcId="{762FC2A4-7D89-4581-9A85-8878C82498BC}" destId="{C5EB03AE-B1E0-46BD-B87C-6938A9FD3909}" srcOrd="0" destOrd="2" presId="urn:microsoft.com/office/officeart/2005/8/layout/chevron2"/>
    <dgm:cxn modelId="{B3CAEA40-07E4-4670-AF92-2EF9BB76BBB4}" srcId="{32DD968F-7020-488B-BEB4-67788C920A03}" destId="{08F81999-6886-4781-A156-E53701A6FDFF}" srcOrd="0" destOrd="0" parTransId="{3DA0C86C-D9F5-420F-AB59-ABA65B2632E2}" sibTransId="{3166DBF9-7BFD-45A7-8B88-1CC6241BC492}"/>
    <dgm:cxn modelId="{E1D1BE82-DC2E-4DEB-ACE4-A300676338C0}" srcId="{E8E14E30-5E5D-4698-8E51-17EA6AF7584A}" destId="{6A0E5021-CBD4-4CF5-86CB-5A3F32209C79}" srcOrd="1" destOrd="0" parTransId="{58970BCD-CC97-4B9E-8894-52A107741A1F}" sibTransId="{CB52D5F5-E876-4243-9B7F-3D6E818D8847}"/>
    <dgm:cxn modelId="{E1B7D3C1-FD8F-49DC-96A8-4C71BC821818}" srcId="{488A7A7F-5A80-464F-8CBF-E873E18A3C43}" destId="{93A1A9F3-DB78-4366-8C8A-581340800D4A}" srcOrd="0" destOrd="0" parTransId="{DB44FD9F-3A72-423C-9821-09648E813A67}" sibTransId="{7DB9FA2B-5DC4-4D44-A00D-7B3F31AA996B}"/>
    <dgm:cxn modelId="{E5338645-0527-4332-AC2D-8CD5B1B4856B}" srcId="{32DD968F-7020-488B-BEB4-67788C920A03}" destId="{488A7A7F-5A80-464F-8CBF-E873E18A3C43}" srcOrd="1" destOrd="0" parTransId="{10327938-D6B5-4D80-96DE-ECB445A81FCA}" sibTransId="{541757C0-0F52-4F0F-825B-D68F7B341134}"/>
    <dgm:cxn modelId="{74BD3401-865C-4896-BB85-B1DBC9174101}" type="presOf" srcId="{B18F52E6-3BE0-4979-8522-168202D65980}" destId="{6BABE392-E1D9-47A4-8D41-994BA7EB8002}" srcOrd="0" destOrd="2" presId="urn:microsoft.com/office/officeart/2005/8/layout/chevron2"/>
    <dgm:cxn modelId="{F24AD821-FDC7-4A9D-8F9E-1780C9C2B7D2}" srcId="{08F81999-6886-4781-A156-E53701A6FDFF}" destId="{E55317EF-2BED-4852-80EE-07CE567A818F}" srcOrd="0" destOrd="0" parTransId="{60407B6D-E89E-4DF9-9196-68E71BEEA6C4}" sibTransId="{5D92718F-787F-40B5-BD98-8CD94627772B}"/>
    <dgm:cxn modelId="{9BB4AE8F-85D0-4AFD-A20F-4C92D51775A0}" type="presOf" srcId="{32DD968F-7020-488B-BEB4-67788C920A03}" destId="{F1207AB8-87E3-47F4-894A-F2EC5C63763C}" srcOrd="0" destOrd="0" presId="urn:microsoft.com/office/officeart/2005/8/layout/chevron2"/>
    <dgm:cxn modelId="{6E16EF62-3FAE-4E21-A57E-8F95447DCB5B}" type="presOf" srcId="{E8E14E30-5E5D-4698-8E51-17EA6AF7584A}" destId="{BFA162AC-0B0E-4C19-9429-CBFEECB83361}" srcOrd="0" destOrd="0" presId="urn:microsoft.com/office/officeart/2005/8/layout/chevron2"/>
    <dgm:cxn modelId="{A6FD29FE-D046-49B8-83F7-B820B9A15351}" type="presOf" srcId="{3DF3E287-8C0F-4446-87A0-7CD6C9707285}" destId="{376DEE35-18E4-4EFF-A86C-FAFC12B26F17}" srcOrd="0" destOrd="1" presId="urn:microsoft.com/office/officeart/2005/8/layout/chevron2"/>
    <dgm:cxn modelId="{067D47CD-879B-4539-AD24-158357375C8F}" type="presOf" srcId="{488A7A7F-5A80-464F-8CBF-E873E18A3C43}" destId="{007BD3B9-2DEF-4767-A1EA-458D1F765CA2}" srcOrd="0" destOrd="0" presId="urn:microsoft.com/office/officeart/2005/8/layout/chevron2"/>
    <dgm:cxn modelId="{F7BB70AF-C229-4478-A45F-A7A3CB72C60E}" type="presOf" srcId="{21F63027-3A07-4D0C-AABC-C58D87E3960A}" destId="{86054181-4CF9-4893-BB62-87BD8FC37406}" srcOrd="0" destOrd="0" presId="urn:microsoft.com/office/officeart/2005/8/layout/chevron2"/>
    <dgm:cxn modelId="{BB41ED54-EF7E-408B-91C5-727E73F84EF0}" type="presOf" srcId="{93A1A9F3-DB78-4366-8C8A-581340800D4A}" destId="{6BABE392-E1D9-47A4-8D41-994BA7EB8002}" srcOrd="0" destOrd="0" presId="urn:microsoft.com/office/officeart/2005/8/layout/chevron2"/>
    <dgm:cxn modelId="{147DD3CA-CFA9-4B57-8550-38B375D3A2AF}" srcId="{E8E14E30-5E5D-4698-8E51-17EA6AF7584A}" destId="{7F2E9995-A142-488C-B0AA-8912A9AAA997}" srcOrd="0" destOrd="0" parTransId="{0F4B1E6F-530D-43D9-80A1-CA1B45508CF8}" sibTransId="{D99D7CBB-815A-44CB-8201-95BAD8F5B1ED}"/>
    <dgm:cxn modelId="{90465247-DC9B-49AE-9A12-7068088CF600}" srcId="{21F63027-3A07-4D0C-AABC-C58D87E3960A}" destId="{BBFF6E41-DF6F-4C9F-A564-2653C17AC67F}" srcOrd="0" destOrd="0" parTransId="{6CC9D955-8DE3-4435-91F3-C04DD72E965E}" sibTransId="{E4FD135F-E4C5-4DC9-BD19-0F8F79662D21}"/>
    <dgm:cxn modelId="{2F0B3B36-6924-4509-B7A7-1B176C91F971}" type="presParOf" srcId="{F1207AB8-87E3-47F4-894A-F2EC5C63763C}" destId="{896D15DB-270A-45A0-99AD-6600FA262B8D}" srcOrd="0" destOrd="0" presId="urn:microsoft.com/office/officeart/2005/8/layout/chevron2"/>
    <dgm:cxn modelId="{A7EF9532-C1CB-49C3-9B84-954331AE69DE}" type="presParOf" srcId="{896D15DB-270A-45A0-99AD-6600FA262B8D}" destId="{8D232356-72D0-447D-A0B4-4D9C22DD52B4}" srcOrd="0" destOrd="0" presId="urn:microsoft.com/office/officeart/2005/8/layout/chevron2"/>
    <dgm:cxn modelId="{AF069ACF-FD19-42F8-88F8-9BA8FB4771BA}" type="presParOf" srcId="{896D15DB-270A-45A0-99AD-6600FA262B8D}" destId="{376DEE35-18E4-4EFF-A86C-FAFC12B26F17}" srcOrd="1" destOrd="0" presId="urn:microsoft.com/office/officeart/2005/8/layout/chevron2"/>
    <dgm:cxn modelId="{D2D98715-59AE-47E1-BD3B-4D77B36E7173}" type="presParOf" srcId="{F1207AB8-87E3-47F4-894A-F2EC5C63763C}" destId="{409BFFA2-3C21-444D-BC0A-8D1E9D01D153}" srcOrd="1" destOrd="0" presId="urn:microsoft.com/office/officeart/2005/8/layout/chevron2"/>
    <dgm:cxn modelId="{0F5F3997-BE4B-4484-98B4-4C83AB7B6745}" type="presParOf" srcId="{F1207AB8-87E3-47F4-894A-F2EC5C63763C}" destId="{3B1AE78C-5B9D-4987-9118-C9EA9AE95ADD}" srcOrd="2" destOrd="0" presId="urn:microsoft.com/office/officeart/2005/8/layout/chevron2"/>
    <dgm:cxn modelId="{5D7FD3C3-7D66-4591-92F7-8EA68EDB1BF8}" type="presParOf" srcId="{3B1AE78C-5B9D-4987-9118-C9EA9AE95ADD}" destId="{007BD3B9-2DEF-4767-A1EA-458D1F765CA2}" srcOrd="0" destOrd="0" presId="urn:microsoft.com/office/officeart/2005/8/layout/chevron2"/>
    <dgm:cxn modelId="{6DC43AE0-5840-4A42-BCC4-63534ECEC62C}" type="presParOf" srcId="{3B1AE78C-5B9D-4987-9118-C9EA9AE95ADD}" destId="{6BABE392-E1D9-47A4-8D41-994BA7EB8002}" srcOrd="1" destOrd="0" presId="urn:microsoft.com/office/officeart/2005/8/layout/chevron2"/>
    <dgm:cxn modelId="{9C8B4299-F95D-4A8C-A7F3-D0E69CDA8E3A}" type="presParOf" srcId="{F1207AB8-87E3-47F4-894A-F2EC5C63763C}" destId="{8CBF681C-203A-45F6-B430-11ACF2FDB620}" srcOrd="3" destOrd="0" presId="urn:microsoft.com/office/officeart/2005/8/layout/chevron2"/>
    <dgm:cxn modelId="{7F318F53-DE82-4BAE-942E-9AB71BC97CC1}" type="presParOf" srcId="{F1207AB8-87E3-47F4-894A-F2EC5C63763C}" destId="{7323BB0C-7358-4668-901B-2F9BB91AD861}" srcOrd="4" destOrd="0" presId="urn:microsoft.com/office/officeart/2005/8/layout/chevron2"/>
    <dgm:cxn modelId="{1B5814FC-6701-423B-9515-0C153DEC7FBC}" type="presParOf" srcId="{7323BB0C-7358-4668-901B-2F9BB91AD861}" destId="{86054181-4CF9-4893-BB62-87BD8FC37406}" srcOrd="0" destOrd="0" presId="urn:microsoft.com/office/officeart/2005/8/layout/chevron2"/>
    <dgm:cxn modelId="{B37E842A-B825-4BE5-A8BA-180217CD3365}" type="presParOf" srcId="{7323BB0C-7358-4668-901B-2F9BB91AD861}" destId="{320DF2D1-18C2-4904-AEA2-81086C57B673}" srcOrd="1" destOrd="0" presId="urn:microsoft.com/office/officeart/2005/8/layout/chevron2"/>
    <dgm:cxn modelId="{C1AE282A-0D4B-4295-8174-5846FED591C5}" type="presParOf" srcId="{F1207AB8-87E3-47F4-894A-F2EC5C63763C}" destId="{5159538E-2200-4625-8310-7FE4087785D0}" srcOrd="5" destOrd="0" presId="urn:microsoft.com/office/officeart/2005/8/layout/chevron2"/>
    <dgm:cxn modelId="{34D86DDF-BB58-45A2-87F9-5BCC01B16424}" type="presParOf" srcId="{F1207AB8-87E3-47F4-894A-F2EC5C63763C}" destId="{071D2E4F-0ED6-42A4-AF10-00357C0A6B03}" srcOrd="6" destOrd="0" presId="urn:microsoft.com/office/officeart/2005/8/layout/chevron2"/>
    <dgm:cxn modelId="{8FDCAF4A-F13C-4230-9563-7ACF7ABA20A2}" type="presParOf" srcId="{071D2E4F-0ED6-42A4-AF10-00357C0A6B03}" destId="{BFA162AC-0B0E-4C19-9429-CBFEECB83361}" srcOrd="0" destOrd="0" presId="urn:microsoft.com/office/officeart/2005/8/layout/chevron2"/>
    <dgm:cxn modelId="{FFAAC9B5-C2DF-4DA8-97DC-18F10752B298}" type="presParOf" srcId="{071D2E4F-0ED6-42A4-AF10-00357C0A6B03}" destId="{C5EB03AE-B1E0-46BD-B87C-6938A9FD390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32356-72D0-447D-A0B4-4D9C22DD52B4}">
      <dsp:nvSpPr>
        <dsp:cNvPr id="0" name=""/>
        <dsp:cNvSpPr/>
      </dsp:nvSpPr>
      <dsp:spPr>
        <a:xfrm rot="5400000">
          <a:off x="-219924" y="239533"/>
          <a:ext cx="1466160" cy="1026312"/>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t>Paragraph 1</a:t>
          </a:r>
          <a:endParaRPr lang="en-US" sz="1600" b="1" kern="1200" dirty="0"/>
        </a:p>
      </dsp:txBody>
      <dsp:txXfrm rot="-5400000">
        <a:off x="0" y="532765"/>
        <a:ext cx="1026312" cy="439848"/>
      </dsp:txXfrm>
    </dsp:sp>
    <dsp:sp modelId="{376DEE35-18E4-4EFF-A86C-FAFC12B26F17}">
      <dsp:nvSpPr>
        <dsp:cNvPr id="0" name=""/>
        <dsp:cNvSpPr/>
      </dsp:nvSpPr>
      <dsp:spPr>
        <a:xfrm rot="5400000">
          <a:off x="4151454" y="-3105531"/>
          <a:ext cx="953004" cy="7203287"/>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State the purpose of the letter and Inform how you came to know about the job (if applicable)</a:t>
          </a:r>
          <a:endParaRPr lang="en-US" sz="1600" kern="1200" dirty="0"/>
        </a:p>
        <a:p>
          <a:pPr marL="171450" lvl="1" indent="-171450" algn="l" defTabSz="711200">
            <a:lnSpc>
              <a:spcPct val="90000"/>
            </a:lnSpc>
            <a:spcBef>
              <a:spcPct val="0"/>
            </a:spcBef>
            <a:spcAft>
              <a:spcPct val="15000"/>
            </a:spcAft>
            <a:buChar char="••"/>
          </a:pPr>
          <a:r>
            <a:rPr lang="en-US" sz="1600" kern="1200" dirty="0" smtClean="0"/>
            <a:t>Make a general statement about what qualifies you the most for the job.</a:t>
          </a:r>
          <a:endParaRPr lang="en-US" sz="1600" kern="1200" dirty="0"/>
        </a:p>
      </dsp:txBody>
      <dsp:txXfrm rot="-5400000">
        <a:off x="1026313" y="66132"/>
        <a:ext cx="7156765" cy="859960"/>
      </dsp:txXfrm>
    </dsp:sp>
    <dsp:sp modelId="{007BD3B9-2DEF-4767-A1EA-458D1F765CA2}">
      <dsp:nvSpPr>
        <dsp:cNvPr id="0" name=""/>
        <dsp:cNvSpPr/>
      </dsp:nvSpPr>
      <dsp:spPr>
        <a:xfrm rot="5400000">
          <a:off x="-219924" y="1864268"/>
          <a:ext cx="1466160" cy="1026312"/>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t>Paragraph 2</a:t>
          </a:r>
          <a:endParaRPr lang="en-US" sz="1600" b="1" kern="1200" dirty="0"/>
        </a:p>
      </dsp:txBody>
      <dsp:txXfrm rot="-5400000">
        <a:off x="0" y="2157500"/>
        <a:ext cx="1026312" cy="439848"/>
      </dsp:txXfrm>
    </dsp:sp>
    <dsp:sp modelId="{6BABE392-E1D9-47A4-8D41-994BA7EB8002}">
      <dsp:nvSpPr>
        <dsp:cNvPr id="0" name=""/>
        <dsp:cNvSpPr/>
      </dsp:nvSpPr>
      <dsp:spPr>
        <a:xfrm rot="5400000">
          <a:off x="3857261" y="-1480796"/>
          <a:ext cx="1541389" cy="7203287"/>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Demonstrate your passion for the field</a:t>
          </a:r>
          <a:endParaRPr lang="en-US" sz="1600" kern="1200" dirty="0"/>
        </a:p>
        <a:p>
          <a:pPr marL="171450" lvl="1" indent="-171450" algn="l" defTabSz="711200">
            <a:lnSpc>
              <a:spcPct val="90000"/>
            </a:lnSpc>
            <a:spcBef>
              <a:spcPct val="0"/>
            </a:spcBef>
            <a:spcAft>
              <a:spcPct val="15000"/>
            </a:spcAft>
            <a:buChar char="••"/>
          </a:pPr>
          <a:r>
            <a:rPr lang="en-US" sz="1600" kern="1200" dirty="0" smtClean="0"/>
            <a:t>Build a direct connection between your background and skills and the company’s needs</a:t>
          </a:r>
          <a:endParaRPr lang="en-US" sz="1600" kern="1200" dirty="0"/>
        </a:p>
        <a:p>
          <a:pPr marL="171450" lvl="1" indent="-171450" algn="l" defTabSz="711200">
            <a:lnSpc>
              <a:spcPct val="90000"/>
            </a:lnSpc>
            <a:spcBef>
              <a:spcPct val="0"/>
            </a:spcBef>
            <a:spcAft>
              <a:spcPct val="15000"/>
            </a:spcAft>
            <a:buChar char="••"/>
          </a:pPr>
          <a:r>
            <a:rPr lang="en-US" sz="1600" kern="1200" dirty="0" smtClean="0"/>
            <a:t>Provide specific examples of your talents, abilities, and knowledge and experience to support the above</a:t>
          </a:r>
          <a:endParaRPr lang="en-US" sz="1600" kern="1200" dirty="0"/>
        </a:p>
      </dsp:txBody>
      <dsp:txXfrm rot="-5400000">
        <a:off x="1026312" y="1425397"/>
        <a:ext cx="7128043" cy="1390901"/>
      </dsp:txXfrm>
    </dsp:sp>
    <dsp:sp modelId="{86054181-4CF9-4893-BB62-87BD8FC37406}">
      <dsp:nvSpPr>
        <dsp:cNvPr id="0" name=""/>
        <dsp:cNvSpPr/>
      </dsp:nvSpPr>
      <dsp:spPr>
        <a:xfrm rot="5400000">
          <a:off x="-219924" y="3194811"/>
          <a:ext cx="1466160" cy="1026312"/>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t>Paragraph 3</a:t>
          </a:r>
          <a:endParaRPr lang="en-US" sz="1600" b="1" kern="1200" dirty="0"/>
        </a:p>
      </dsp:txBody>
      <dsp:txXfrm rot="-5400000">
        <a:off x="0" y="3488043"/>
        <a:ext cx="1026312" cy="439848"/>
      </dsp:txXfrm>
    </dsp:sp>
    <dsp:sp modelId="{320DF2D1-18C2-4904-AEA2-81086C57B673}">
      <dsp:nvSpPr>
        <dsp:cNvPr id="0" name=""/>
        <dsp:cNvSpPr/>
      </dsp:nvSpPr>
      <dsp:spPr>
        <a:xfrm rot="5400000">
          <a:off x="4151454" y="-150254"/>
          <a:ext cx="953004" cy="7203287"/>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Talk about your soft skills and their importance for the job</a:t>
          </a:r>
          <a:endParaRPr lang="en-US" sz="1600" kern="1200" dirty="0"/>
        </a:p>
      </dsp:txBody>
      <dsp:txXfrm rot="-5400000">
        <a:off x="1026313" y="3021409"/>
        <a:ext cx="7156765" cy="859960"/>
      </dsp:txXfrm>
    </dsp:sp>
    <dsp:sp modelId="{BFA162AC-0B0E-4C19-9429-CBFEECB83361}">
      <dsp:nvSpPr>
        <dsp:cNvPr id="0" name=""/>
        <dsp:cNvSpPr/>
      </dsp:nvSpPr>
      <dsp:spPr>
        <a:xfrm rot="5400000">
          <a:off x="-219924" y="4525353"/>
          <a:ext cx="1466160" cy="1026312"/>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t>Paragraph 4</a:t>
          </a:r>
          <a:endParaRPr lang="en-US" sz="1600" b="1" kern="1200" dirty="0"/>
        </a:p>
      </dsp:txBody>
      <dsp:txXfrm rot="-5400000">
        <a:off x="0" y="4818585"/>
        <a:ext cx="1026312" cy="439848"/>
      </dsp:txXfrm>
    </dsp:sp>
    <dsp:sp modelId="{C5EB03AE-B1E0-46BD-B87C-6938A9FD3909}">
      <dsp:nvSpPr>
        <dsp:cNvPr id="0" name=""/>
        <dsp:cNvSpPr/>
      </dsp:nvSpPr>
      <dsp:spPr>
        <a:xfrm rot="5400000">
          <a:off x="4151454" y="1180288"/>
          <a:ext cx="953004" cy="7203287"/>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State your interest in the position</a:t>
          </a:r>
          <a:endParaRPr lang="en-US" sz="1600" kern="1200" dirty="0"/>
        </a:p>
        <a:p>
          <a:pPr marL="171450" lvl="1" indent="-171450" algn="l" defTabSz="711200">
            <a:lnSpc>
              <a:spcPct val="90000"/>
            </a:lnSpc>
            <a:spcBef>
              <a:spcPct val="0"/>
            </a:spcBef>
            <a:spcAft>
              <a:spcPct val="15000"/>
            </a:spcAft>
            <a:buChar char="••"/>
          </a:pPr>
          <a:r>
            <a:rPr lang="en-US" sz="1600" kern="1200" dirty="0" smtClean="0"/>
            <a:t>Request for an interview call</a:t>
          </a:r>
          <a:endParaRPr lang="en-US" sz="1600" kern="1200" dirty="0"/>
        </a:p>
        <a:p>
          <a:pPr marL="171450" lvl="1" indent="-171450" algn="l" defTabSz="711200">
            <a:lnSpc>
              <a:spcPct val="90000"/>
            </a:lnSpc>
            <a:spcBef>
              <a:spcPct val="0"/>
            </a:spcBef>
            <a:spcAft>
              <a:spcPct val="15000"/>
            </a:spcAft>
            <a:buChar char="••"/>
          </a:pPr>
          <a:r>
            <a:rPr lang="en-US" sz="1600" kern="1200" dirty="0" smtClean="0"/>
            <a:t>Pay complements </a:t>
          </a:r>
          <a:endParaRPr lang="en-US" sz="1600" kern="1200" dirty="0"/>
        </a:p>
      </dsp:txBody>
      <dsp:txXfrm rot="-5400000">
        <a:off x="1026313" y="4351951"/>
        <a:ext cx="7156765" cy="8599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ic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Cover Letters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2</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Dear HR Manager:</a:t>
            </a:r>
          </a:p>
          <a:p>
            <a:pPr>
              <a:buNone/>
            </a:pPr>
            <a:r>
              <a:rPr lang="en-US" dirty="0" smtClean="0"/>
              <a:t>    With a Bachelor’s Degree and Master’s Degree in computer science, numerous years of hands-on experience creating and implementing software applications, and the ability to troubleshoot and solve problems in a timely and accurate manner, I confidently express my interest in your posting on LinkedIn for an experienced software engineer.</a:t>
            </a:r>
          </a:p>
          <a:p>
            <a:pPr>
              <a:buNone/>
            </a:pPr>
            <a:r>
              <a:rPr lang="en-US" dirty="0" smtClean="0"/>
              <a:t>     I have been involved in numerous large-scale software releases and understand the importance of time management and open communication. While it may be easy to focus on the technical side of work, I’ve found that being able to express concerns, roadblocks, and alternative solutions to colleagues of varying technical backgrounds has been invaluable in my professional development.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2</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Over the course of my career as a software engineer I have:</a:t>
            </a:r>
          </a:p>
          <a:p>
            <a:pPr lvl="0"/>
            <a:r>
              <a:rPr lang="en-US" dirty="0" smtClean="0"/>
              <a:t>Become a certified Software Development Associate and Professional.</a:t>
            </a:r>
          </a:p>
          <a:p>
            <a:pPr lvl="0"/>
            <a:r>
              <a:rPr lang="en-US" dirty="0" smtClean="0"/>
              <a:t>Led two successful software releases as the Java, team leader.</a:t>
            </a:r>
          </a:p>
          <a:p>
            <a:pPr lvl="0"/>
            <a:r>
              <a:rPr lang="en-US" dirty="0" smtClean="0"/>
              <a:t>Increased team efficiency by implementing Agile methodologies.</a:t>
            </a:r>
          </a:p>
          <a:p>
            <a:pPr>
              <a:buNone/>
            </a:pPr>
            <a:r>
              <a:rPr lang="en-US" dirty="0" smtClean="0"/>
              <a:t>     I truly believe in continued education and research and continue to seek new software and methods to assist with product development. I hope to bring my knowledge, and future knowledge, to your organization.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2</a:t>
            </a:r>
            <a:endParaRPr lang="en-US" dirty="0"/>
          </a:p>
        </p:txBody>
      </p:sp>
      <p:sp>
        <p:nvSpPr>
          <p:cNvPr id="3" name="Content Placeholder 2"/>
          <p:cNvSpPr>
            <a:spLocks noGrp="1"/>
          </p:cNvSpPr>
          <p:nvPr>
            <p:ph idx="1"/>
          </p:nvPr>
        </p:nvSpPr>
        <p:spPr/>
        <p:txBody>
          <a:bodyPr/>
          <a:lstStyle/>
          <a:p>
            <a:pPr>
              <a:buNone/>
            </a:pPr>
            <a:r>
              <a:rPr lang="en-US" dirty="0" smtClean="0"/>
              <a:t>    Attached is a copy of my resume that further explains my background and technical skills.</a:t>
            </a:r>
          </a:p>
          <a:p>
            <a:pPr>
              <a:buNone/>
            </a:pPr>
            <a:r>
              <a:rPr lang="en-US" smtClean="0"/>
              <a:t>    I </a:t>
            </a:r>
            <a:r>
              <a:rPr lang="en-US" dirty="0" smtClean="0"/>
              <a:t>can be reached anytime via my cell phone, 555-555-5555 or via email at name@email.com. Thank you for your time and consideration. I look forward to speaking with you more about this opportunity.</a:t>
            </a:r>
          </a:p>
          <a:p>
            <a:pPr>
              <a:buNone/>
            </a:pPr>
            <a:r>
              <a:rPr lang="en-US" dirty="0" smtClean="0"/>
              <a:t>Best Regards,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Persuasive letter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For persuasion</a:t>
            </a:r>
          </a:p>
          <a:p>
            <a:pPr marL="514350" indent="-514350">
              <a:buAutoNum type="arabicPeriod"/>
            </a:pPr>
            <a:r>
              <a:rPr lang="en-US" dirty="0" smtClean="0"/>
              <a:t>Express your opinion clearly</a:t>
            </a:r>
          </a:p>
          <a:p>
            <a:pPr marL="514350" indent="-514350">
              <a:buAutoNum type="arabicPeriod"/>
            </a:pPr>
            <a:r>
              <a:rPr lang="en-US" dirty="0" smtClean="0"/>
              <a:t>Provide valid reasons for the opinion</a:t>
            </a:r>
          </a:p>
          <a:p>
            <a:pPr marL="514350" indent="-514350">
              <a:buAutoNum type="arabicPeriod"/>
            </a:pPr>
            <a:r>
              <a:rPr lang="en-US" dirty="0" smtClean="0"/>
              <a:t>Support reasons with evidence, examples, anecdotes</a:t>
            </a:r>
          </a:p>
          <a:p>
            <a:pPr marL="0" indent="0">
              <a:buNone/>
            </a:pPr>
            <a:r>
              <a:rPr lang="en-US" dirty="0" smtClean="0"/>
              <a:t>Neutral and Positive Message- DIRECT Approach</a:t>
            </a:r>
          </a:p>
          <a:p>
            <a:pPr marL="0" indent="0">
              <a:buNone/>
            </a:pPr>
            <a:r>
              <a:rPr lang="en-US" dirty="0" smtClean="0"/>
              <a:t>Negative Message- INDIRECT Approach</a:t>
            </a:r>
          </a:p>
          <a:p>
            <a:pPr marL="0" indent="0">
              <a:buNone/>
            </a:pPr>
            <a:r>
              <a:rPr lang="en-US" dirty="0" smtClean="0"/>
              <a:t>Persuasive Message- both approaches are applicable depending on your context.</a:t>
            </a:r>
            <a:endParaRPr lang="en-US" dirty="0"/>
          </a:p>
        </p:txBody>
      </p:sp>
    </p:spTree>
    <p:extLst>
      <p:ext uri="{BB962C8B-B14F-4D97-AF65-F5344CB8AC3E}">
        <p14:creationId xmlns:p14="http://schemas.microsoft.com/office/powerpoint/2010/main" val="2852197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Your resume and cover letter are siblings- related but distinctive.</a:t>
            </a: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Cover letter/Job application Letter- Shows why you are suitable for the job</a:t>
            </a:r>
          </a:p>
          <a:p>
            <a:r>
              <a:rPr lang="en-US" dirty="0" smtClean="0"/>
              <a:t>Personal Statement: Shows why you are a suitable candidate for a post graduate program (MS or PhD)</a:t>
            </a:r>
            <a:endParaRPr lang="en-US" dirty="0"/>
          </a:p>
        </p:txBody>
      </p:sp>
    </p:spTree>
    <p:extLst>
      <p:ext uri="{BB962C8B-B14F-4D97-AF65-F5344CB8AC3E}">
        <p14:creationId xmlns:p14="http://schemas.microsoft.com/office/powerpoint/2010/main" val="2541128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 Letter-Purpose</a:t>
            </a:r>
            <a:endParaRPr lang="en-US" dirty="0"/>
          </a:p>
        </p:txBody>
      </p:sp>
      <p:sp>
        <p:nvSpPr>
          <p:cNvPr id="3" name="Content Placeholder 2"/>
          <p:cNvSpPr>
            <a:spLocks noGrp="1"/>
          </p:cNvSpPr>
          <p:nvPr>
            <p:ph idx="1"/>
          </p:nvPr>
        </p:nvSpPr>
        <p:spPr/>
        <p:txBody>
          <a:bodyPr/>
          <a:lstStyle/>
          <a:p>
            <a:r>
              <a:rPr lang="en-US" dirty="0" smtClean="0"/>
              <a:t>Where the resume summarizes your professional experience, qualifications, achievements, and expertise, the cover letter tries to persuade the employer to interview you.</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Cover letter format</a:t>
            </a:r>
            <a:endParaRPr lang="en-US" dirty="0"/>
          </a:p>
        </p:txBody>
      </p:sp>
      <p:graphicFrame>
        <p:nvGraphicFramePr>
          <p:cNvPr id="4" name="Content Placeholder 3"/>
          <p:cNvGraphicFramePr>
            <a:graphicFrameLocks noGrp="1"/>
          </p:cNvGraphicFramePr>
          <p:nvPr>
            <p:ph idx="1"/>
          </p:nvPr>
        </p:nvGraphicFramePr>
        <p:xfrm>
          <a:off x="457200" y="838200"/>
          <a:ext cx="82296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T</a:t>
            </a:r>
            <a:r>
              <a:rPr lang="en-US" dirty="0" smtClean="0"/>
              <a:t>ypes of Job Market</a:t>
            </a:r>
            <a:endParaRPr lang="en-US" dirty="0"/>
          </a:p>
        </p:txBody>
      </p:sp>
      <p:sp>
        <p:nvSpPr>
          <p:cNvPr id="3" name="Content Placeholder 2"/>
          <p:cNvSpPr>
            <a:spLocks noGrp="1"/>
          </p:cNvSpPr>
          <p:nvPr>
            <p:ph idx="1"/>
          </p:nvPr>
        </p:nvSpPr>
        <p:spPr/>
        <p:txBody>
          <a:bodyPr/>
          <a:lstStyle/>
          <a:p>
            <a:r>
              <a:rPr lang="en-US" dirty="0" smtClean="0"/>
              <a:t>Employer’s market</a:t>
            </a:r>
          </a:p>
          <a:p>
            <a:r>
              <a:rPr lang="en-US" dirty="0" smtClean="0"/>
              <a:t>Employee’s market</a:t>
            </a:r>
            <a:endParaRPr lang="en-US" dirty="0"/>
          </a:p>
        </p:txBody>
      </p:sp>
    </p:spTree>
    <p:extLst>
      <p:ext uri="{BB962C8B-B14F-4D97-AF65-F5344CB8AC3E}">
        <p14:creationId xmlns:p14="http://schemas.microsoft.com/office/powerpoint/2010/main" val="176105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1</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Dear HR Manager:</a:t>
            </a:r>
          </a:p>
          <a:p>
            <a:pPr>
              <a:buNone/>
            </a:pPr>
            <a:r>
              <a:rPr lang="en-US" dirty="0" smtClean="0"/>
              <a:t>     This letter is to express my interest in your posting on </a:t>
            </a:r>
            <a:r>
              <a:rPr lang="en-US" dirty="0" smtClean="0">
                <a:hlinkClick r:id="rId2"/>
              </a:rPr>
              <a:t>Dice.com</a:t>
            </a:r>
            <a:r>
              <a:rPr lang="en-US" dirty="0" smtClean="0"/>
              <a:t> for an experienced Software Developer. With a Bachelor’s degree in Computer Science, Master’s degree in Information Technology, and hands-on experience using </a:t>
            </a:r>
            <a:r>
              <a:rPr lang="en-US" dirty="0" err="1" smtClean="0"/>
              <a:t>.Net</a:t>
            </a:r>
            <a:r>
              <a:rPr lang="en-US" dirty="0" smtClean="0"/>
              <a:t> languages to create and implement software applications, I am confident I will be an asset to your organization.</a:t>
            </a:r>
          </a:p>
          <a:p>
            <a:pPr>
              <a:buNone/>
            </a:pPr>
            <a:r>
              <a:rPr lang="en-US" dirty="0" smtClean="0"/>
              <a:t>     I enjoy being challenged and engaging with projects that require me to work outside my comfort and knowledge set, as continuing to learn new languages and development techniques are important to me and the success of your organization.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1</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Your listed requirements closely match my background and skills. A few I would like to highlight that would enable me to contribute to your bottom line are:</a:t>
            </a:r>
          </a:p>
          <a:p>
            <a:pPr lvl="0"/>
            <a:r>
              <a:rPr lang="en-US" dirty="0" smtClean="0"/>
              <a:t>Highly skilled in designing, testing, and developing software</a:t>
            </a:r>
          </a:p>
          <a:p>
            <a:pPr lvl="0"/>
            <a:r>
              <a:rPr lang="en-US" dirty="0" smtClean="0"/>
              <a:t>Thorough understanding of data structures and algorithms</a:t>
            </a:r>
          </a:p>
          <a:p>
            <a:pPr lvl="0"/>
            <a:r>
              <a:rPr lang="en-US" dirty="0" smtClean="0"/>
              <a:t>Knowledgeable of back-end development best practices</a:t>
            </a:r>
          </a:p>
          <a:p>
            <a:pPr lvl="0"/>
            <a:r>
              <a:rPr lang="en-US" dirty="0" smtClean="0"/>
              <a:t>Hands-on software troubleshooting experience</a:t>
            </a:r>
          </a:p>
          <a:p>
            <a:pPr lvl="0"/>
            <a:r>
              <a:rPr lang="en-US" dirty="0" smtClean="0"/>
              <a:t>Proven track record of proper documentation for future maintenance and upgrades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1</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I’ve attached a copy of my resume that details my projects and experience in software development. I can be reached anytime via my cell phone, 555-555-5555 or via email at name@gmail.com.</a:t>
            </a:r>
          </a:p>
          <a:p>
            <a:pPr>
              <a:buNone/>
            </a:pPr>
            <a:r>
              <a:rPr lang="en-US" dirty="0" smtClean="0"/>
              <a:t>   Thank you for your time and consideration. I look forward to speaking with you about this opportunity.</a:t>
            </a:r>
          </a:p>
          <a:p>
            <a:pPr>
              <a:buNone/>
            </a:pPr>
            <a:r>
              <a:rPr lang="en-US" dirty="0" smtClean="0"/>
              <a:t>Sincerely,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641</Words>
  <Application>Microsoft Office PowerPoint</Application>
  <PresentationFormat>On-screen Show (4:3)</PresentationFormat>
  <Paragraphs>61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Cover Letters</vt:lpstr>
      <vt:lpstr>Note</vt:lpstr>
      <vt:lpstr>PowerPoint Presentation</vt:lpstr>
      <vt:lpstr>Cover Letter-Purpose</vt:lpstr>
      <vt:lpstr>Cover letter format</vt:lpstr>
      <vt:lpstr> Types of Job Market</vt:lpstr>
      <vt:lpstr>Sample 1</vt:lpstr>
      <vt:lpstr>Sample 1</vt:lpstr>
      <vt:lpstr>Sample 1</vt:lpstr>
      <vt:lpstr>Sample 2</vt:lpstr>
      <vt:lpstr>Sample 2</vt:lpstr>
      <vt:lpstr>Sample 2</vt:lpstr>
      <vt:lpstr>Persuasive letter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Letters</dc:title>
  <dc:creator>Sameera Sultan</dc:creator>
  <cp:lastModifiedBy>Sameera Sultan</cp:lastModifiedBy>
  <cp:revision>10</cp:revision>
  <dcterms:created xsi:type="dcterms:W3CDTF">2006-08-16T00:00:00Z</dcterms:created>
  <dcterms:modified xsi:type="dcterms:W3CDTF">2020-05-12T05:15:35Z</dcterms:modified>
</cp:coreProperties>
</file>