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8" r:id="rId8"/>
    <p:sldId id="271" r:id="rId9"/>
    <p:sldId id="279" r:id="rId10"/>
    <p:sldId id="272" r:id="rId11"/>
    <p:sldId id="273" r:id="rId12"/>
    <p:sldId id="274" r:id="rId13"/>
    <p:sldId id="280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26802-19A2-4BB0-A34E-465E8F37B91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350CD-37DA-4113-BD6B-A1A8E0E4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Progress Reports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64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and organization of a 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Work Completed</a:t>
            </a:r>
          </a:p>
          <a:p>
            <a:r>
              <a:rPr lang="en-US" dirty="0" smtClean="0"/>
              <a:t>Work Remaining</a:t>
            </a:r>
          </a:p>
          <a:p>
            <a:r>
              <a:rPr lang="en-US" dirty="0" smtClean="0"/>
              <a:t>Adjustments/Problems if any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5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273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2545"/>
            <a:ext cx="10018713" cy="4128655"/>
          </a:xfrm>
        </p:spPr>
        <p:txBody>
          <a:bodyPr/>
          <a:lstStyle/>
          <a:p>
            <a:r>
              <a:rPr lang="en-US" dirty="0" smtClean="0"/>
              <a:t>Mention the purpose of the report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E.g. The purpose of this report is to state the progress made from January 1 to January 14. </a:t>
            </a:r>
            <a:endParaRPr lang="en-US" dirty="0" smtClean="0"/>
          </a:p>
          <a:p>
            <a:r>
              <a:rPr lang="en-US" dirty="0" smtClean="0"/>
              <a:t>Discuss the project under completion. State its </a:t>
            </a:r>
            <a:r>
              <a:rPr lang="en-US" dirty="0" smtClean="0"/>
              <a:t>aims.</a:t>
            </a:r>
            <a:endParaRPr lang="en-US" dirty="0" smtClean="0"/>
          </a:p>
          <a:p>
            <a:r>
              <a:rPr lang="en-US" dirty="0" smtClean="0"/>
              <a:t>Revise the previous progress achieved, milestones achieved.</a:t>
            </a:r>
          </a:p>
          <a:p>
            <a:r>
              <a:rPr lang="en-US" dirty="0" smtClean="0"/>
              <a:t>Restate how previous problems were solved.</a:t>
            </a:r>
          </a:p>
          <a:p>
            <a:r>
              <a:rPr lang="en-US" dirty="0" smtClean="0"/>
              <a:t>Discuss changes in the scope or aims of the project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3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Discuss </a:t>
            </a:r>
            <a:r>
              <a:rPr lang="en-US" smtClean="0"/>
              <a:t>all </a:t>
            </a:r>
            <a:r>
              <a:rPr lang="en-US" smtClean="0"/>
              <a:t>tasks </a:t>
            </a:r>
            <a:r>
              <a:rPr lang="en-US" dirty="0" smtClean="0"/>
              <a:t>achieved date wise or topic-wise (dates still need to be included</a:t>
            </a:r>
            <a:r>
              <a:rPr lang="en-US" dirty="0" smtClean="0"/>
              <a:t>).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Provide details of how the tasks were achieved.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to what extent the execution plan </a:t>
            </a:r>
            <a:r>
              <a:rPr lang="en-US" dirty="0" smtClean="0"/>
              <a:t>was </a:t>
            </a:r>
            <a:r>
              <a:rPr lang="en-US" dirty="0" smtClean="0"/>
              <a:t>followed.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the role of each team or team member and his/her tasks accomplished.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6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419" y="2666999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Topic-wise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Review of Literature:</a:t>
            </a:r>
          </a:p>
          <a:p>
            <a:pPr marL="0" indent="0">
              <a:buNone/>
            </a:pPr>
            <a:r>
              <a:rPr lang="en-US" dirty="0" smtClean="0"/>
              <a:t>15 research papers were downloaded from Taylor and Francis on January 8. LEJ was visited on January 10 and a total of 16 research papers and 7 books were downloaded.</a:t>
            </a:r>
          </a:p>
          <a:p>
            <a:pPr marL="0" indent="0">
              <a:buNone/>
            </a:pPr>
            <a:r>
              <a:rPr lang="en-US" b="1" dirty="0" smtClean="0"/>
              <a:t>Data Collection:</a:t>
            </a:r>
          </a:p>
          <a:p>
            <a:pPr marL="0" indent="0">
              <a:buNone/>
            </a:pPr>
            <a:r>
              <a:rPr lang="en-US" dirty="0" smtClean="0"/>
              <a:t>The research questionnaire was adapted to suit the context on January 11.</a:t>
            </a:r>
          </a:p>
          <a:p>
            <a:pPr marL="0" indent="0">
              <a:buNone/>
            </a:pPr>
            <a:r>
              <a:rPr lang="en-US" dirty="0" smtClean="0"/>
              <a:t>The questionnaire was administered to School A on January 12.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State </a:t>
            </a:r>
            <a:r>
              <a:rPr lang="en-US" dirty="0" smtClean="0"/>
              <a:t>the tasks scheduled for the next progress report with dates.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0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Discuss the problems you encountered.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how the problem impacted the progress and how it was resolved.</a:t>
            </a:r>
          </a:p>
          <a:p>
            <a:pPr marL="457200" indent="-457200">
              <a:buAutoNum type="arabicPeriod"/>
            </a:pPr>
            <a:r>
              <a:rPr lang="en-US" dirty="0" smtClean="0"/>
              <a:t>Discuss the adjustments or changes that needed to be made due to the problem or any unexpected occurrence.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Write the summary of previous sections.</a:t>
            </a:r>
          </a:p>
          <a:p>
            <a:pPr marL="457200" indent="-457200">
              <a:buAutoNum type="arabicPeriod"/>
            </a:pPr>
            <a:r>
              <a:rPr lang="en-US" dirty="0" smtClean="0"/>
              <a:t>Evaluate your progress (are you satisfied or not and to what extent)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activities are essential happenings of an organization?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Assigning tasks to different departments</a:t>
            </a:r>
          </a:p>
          <a:p>
            <a:r>
              <a:rPr lang="en-US" dirty="0" smtClean="0"/>
              <a:t>Taking up projects both external and internal.</a:t>
            </a:r>
          </a:p>
          <a:p>
            <a:r>
              <a:rPr lang="en-US" dirty="0" smtClean="0"/>
              <a:t>Procuring bids and contracts</a:t>
            </a:r>
          </a:p>
        </p:txBody>
      </p:sp>
    </p:spTree>
    <p:extLst>
      <p:ext uri="{BB962C8B-B14F-4D97-AF65-F5344CB8AC3E}">
        <p14:creationId xmlns:p14="http://schemas.microsoft.com/office/powerpoint/2010/main" val="22487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are duties of higher management?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tasks and operations</a:t>
            </a:r>
          </a:p>
          <a:p>
            <a:r>
              <a:rPr lang="en-US" dirty="0" smtClean="0"/>
              <a:t>Monitoring work in progress</a:t>
            </a:r>
          </a:p>
          <a:p>
            <a:r>
              <a:rPr lang="en-US" dirty="0" smtClean="0"/>
              <a:t>Evaluating and assessing the work under progress and work completed</a:t>
            </a:r>
          </a:p>
          <a:p>
            <a:r>
              <a:rPr lang="en-US" dirty="0" smtClean="0"/>
              <a:t>Keeping up-to-date as regards the progress of projects and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departments and project managers inform about the progress and status of the projects assigned to them??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4724400"/>
            <a:ext cx="7772400" cy="16311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 is……..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progress report or status report.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can be both oral or written.</a:t>
            </a:r>
          </a:p>
          <a:p>
            <a:pPr>
              <a:buNone/>
            </a:pPr>
            <a:r>
              <a:rPr lang="en-US" dirty="0" smtClean="0"/>
              <a:t>Usually it is 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report that informs the reader about the status of the progress of a given project under completion.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The number of progress reports for any project along with the time period after which a progress report will be produced is usually decided in the beginning of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which is 6 months long.</a:t>
            </a:r>
          </a:p>
          <a:p>
            <a:pPr marL="0" indent="0">
              <a:buNone/>
            </a:pPr>
            <a:r>
              <a:rPr lang="en-US" dirty="0" smtClean="0"/>
              <a:t>After every fortnight (14 days), you will provide a written progress report</a:t>
            </a:r>
          </a:p>
          <a:p>
            <a:pPr marL="0" indent="0">
              <a:buNone/>
            </a:pPr>
            <a:r>
              <a:rPr lang="en-US" dirty="0" smtClean="0"/>
              <a:t>PR-1 (Jan1-Jan14)</a:t>
            </a:r>
          </a:p>
          <a:p>
            <a:pPr marL="0" indent="0">
              <a:buNone/>
            </a:pPr>
            <a:r>
              <a:rPr lang="en-US" dirty="0" smtClean="0"/>
              <a:t>PR-2 (Jan 15-Jan28)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PR-3 (Jan28-Feb9)-----</a:t>
            </a:r>
          </a:p>
          <a:p>
            <a:pPr marL="0" indent="0">
              <a:buNone/>
            </a:pPr>
            <a:r>
              <a:rPr lang="en-US" dirty="0" smtClean="0"/>
              <a:t>Project is 6 weeks long and submit PR after every week.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0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 Progress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update and inform higher management so that they can assess costs and potential successful completion by established deadline.</a:t>
            </a:r>
          </a:p>
          <a:p>
            <a:r>
              <a:rPr lang="en-US" dirty="0" smtClean="0"/>
              <a:t>Inform readers who are absent form the site.</a:t>
            </a:r>
          </a:p>
          <a:p>
            <a:r>
              <a:rPr lang="en-US" dirty="0" smtClean="0"/>
              <a:t>Obtain the required assistance or changes in the original plan.</a:t>
            </a:r>
          </a:p>
          <a:p>
            <a:r>
              <a:rPr lang="en-US" dirty="0" smtClean="0"/>
              <a:t>Share concerns regarding completion and success of the project and facilitate informed decision making.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3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Report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the progress report as </a:t>
            </a:r>
          </a:p>
          <a:p>
            <a:pPr marL="0" indent="0">
              <a:buNone/>
            </a:pPr>
            <a:r>
              <a:rPr lang="en-US" dirty="0" smtClean="0"/>
              <a:t>A memo</a:t>
            </a:r>
          </a:p>
          <a:p>
            <a:pPr marL="0" indent="0">
              <a:buNone/>
            </a:pPr>
            <a:r>
              <a:rPr lang="en-US" dirty="0" smtClean="0"/>
              <a:t>A letter/email</a:t>
            </a:r>
          </a:p>
          <a:p>
            <a:pPr marL="0" indent="0">
              <a:buNone/>
            </a:pPr>
            <a:r>
              <a:rPr lang="en-US" dirty="0" smtClean="0"/>
              <a:t>Formal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0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336</TotalTime>
  <Words>565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Progress Reports</vt:lpstr>
      <vt:lpstr>Which of the following activities are essential happenings of an organization?</vt:lpstr>
      <vt:lpstr>Which of the following are duties of higher management?</vt:lpstr>
      <vt:lpstr>How do departments and project managers inform about the progress and status of the projects assigned to them??</vt:lpstr>
      <vt:lpstr>The answer is……..</vt:lpstr>
      <vt:lpstr>Progress Report</vt:lpstr>
      <vt:lpstr>PowerPoint Presentation</vt:lpstr>
      <vt:lpstr>Purpose of a Progress report</vt:lpstr>
      <vt:lpstr>Progress Report Format</vt:lpstr>
      <vt:lpstr>Parts and organization of a progress report</vt:lpstr>
      <vt:lpstr>Introduction</vt:lpstr>
      <vt:lpstr>Work Completed</vt:lpstr>
      <vt:lpstr>E.g.</vt:lpstr>
      <vt:lpstr>Work Remaining</vt:lpstr>
      <vt:lpstr>Problems/Adjustments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Ali</dc:creator>
  <cp:lastModifiedBy>Sameera Sultan</cp:lastModifiedBy>
  <cp:revision>32</cp:revision>
  <dcterms:created xsi:type="dcterms:W3CDTF">2019-10-31T06:41:52Z</dcterms:created>
  <dcterms:modified xsi:type="dcterms:W3CDTF">2020-04-21T05:40:23Z</dcterms:modified>
</cp:coreProperties>
</file>