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exend" panose="020B0604020202020204" charset="0"/>
      <p:regular r:id="rId10"/>
      <p:bold r:id="rId11"/>
    </p:embeddedFont>
    <p:embeddedFont>
      <p:font typeface="Tahoma" panose="020B0604030504040204" pitchFamily="3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b7517bc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3b7517bc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f5ee432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3f5ee432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f5ee432b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3f5ee432b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f5ee432b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3f5ee432b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3f5ee432b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3f5ee432b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b7517bcc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b7517bcc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00" y="4128825"/>
            <a:ext cx="1729826" cy="46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background pixels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background pixels 2">
  <p:cSld name="TITLE_AND_BODY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7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5902175" y="-75"/>
            <a:ext cx="3241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6205500" y="1152475"/>
            <a:ext cx="2626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6172800" cy="1311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457200" tIns="182875" rIns="182875" bIns="18287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311300"/>
            <a:ext cx="6172800" cy="3832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457200" tIns="182875" rIns="182875" bIns="18287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648775" y="4692925"/>
            <a:ext cx="372300" cy="336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 1">
  <p:cSld name="MAIN_POINT_1_1"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375825" y="450150"/>
            <a:ext cx="5370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9700" y="1563563"/>
            <a:ext cx="1720962" cy="1436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9B5"/>
              </a:buClr>
              <a:buSzPts val="2800"/>
              <a:buNone/>
              <a:defRPr sz="2800">
                <a:solidFill>
                  <a:srgbClr val="97A9B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t="49" b="49"/>
          <a:stretch/>
        </p:blipFill>
        <p:spPr>
          <a:xfrm>
            <a:off x="377800" y="4128825"/>
            <a:ext cx="1729824" cy="46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Blocks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2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47624" y="1360562"/>
            <a:ext cx="7356600" cy="14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50" b="0" i="0">
                <a:solidFill>
                  <a:srgbClr val="DBDB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>
            <a:spLocks noGrp="1"/>
          </p:cNvSpPr>
          <p:nvPr>
            <p:ph type="ctrTitle"/>
          </p:nvPr>
        </p:nvSpPr>
        <p:spPr>
          <a:xfrm>
            <a:off x="3276500" y="849093"/>
            <a:ext cx="25911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9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>
            <a:spLocks noGrp="1"/>
          </p:cNvSpPr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2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body" idx="1"/>
          </p:nvPr>
        </p:nvSpPr>
        <p:spPr>
          <a:xfrm>
            <a:off x="-12700" y="1230819"/>
            <a:ext cx="3412500" cy="3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2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body" idx="2"/>
          </p:nvPr>
        </p:nvSpPr>
        <p:spPr>
          <a:xfrm>
            <a:off x="4768849" y="1142728"/>
            <a:ext cx="3703200" cy="3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25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>
            <a:spLocks noGrp="1"/>
          </p:cNvSpPr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2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OBJECT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7801520" y="34257"/>
            <a:ext cx="12567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250" b="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ctrTitle"/>
          </p:nvPr>
        </p:nvSpPr>
        <p:spPr>
          <a:xfrm>
            <a:off x="3858319" y="504073"/>
            <a:ext cx="14655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5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background pixels 2 1">
  <p:cSld name="TITLE_AND_BODY_1_1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6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9"/>
          <p:cNvSpPr/>
          <p:nvPr/>
        </p:nvSpPr>
        <p:spPr>
          <a:xfrm>
            <a:off x="5902175" y="-75"/>
            <a:ext cx="32418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145" name="Google Shape;145;p29"/>
          <p:cNvSpPr txBox="1">
            <a:spLocks noGrp="1"/>
          </p:cNvSpPr>
          <p:nvPr>
            <p:ph type="body" idx="2"/>
          </p:nvPr>
        </p:nvSpPr>
        <p:spPr>
          <a:xfrm>
            <a:off x="6235925" y="1152475"/>
            <a:ext cx="2664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46" name="Google Shape;14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background pixels 1">
  <p:cSld name="TITLE_AND_BODY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30"/>
          <p:cNvPicPr preferRelativeResize="0"/>
          <p:nvPr/>
        </p:nvPicPr>
        <p:blipFill rotWithShape="1">
          <a:blip r:embed="rId3">
            <a:alphaModFix/>
          </a:blip>
          <a:srcRect t="3095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pink">
  <p:cSld name="SECTION_HEADER_1_1">
    <p:bg>
      <p:bgPr>
        <a:solidFill>
          <a:schemeClr val="accent4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t="3095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blue">
  <p:cSld name="SECTION_HEADER_1_1_1">
    <p:bg>
      <p:bgPr>
        <a:solidFill>
          <a:schemeClr val="accen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t="3095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green">
  <p:cSld name="SECTION_HEADER_1_1_1_1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t="3095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yellow">
  <p:cSld name="SECTION_HEADER_1_1_1_1_1">
    <p:bg>
      <p:bgPr>
        <a:solidFill>
          <a:schemeClr val="accent3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t="3095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"/>
              <a:buChar char="●"/>
              <a:defRPr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Description: Website Sign-Up</a:t>
            </a:r>
            <a:endParaRPr/>
          </a:p>
        </p:txBody>
      </p:sp>
      <p:sp>
        <p:nvSpPr>
          <p:cNvPr id="162" name="Google Shape;162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project, you will write a program that prompts a user to sign up for a website. The user must come up with a username and password, then log in using the username and password.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There are requirements for both the username and password. If </a:t>
            </a:r>
            <a:r>
              <a:rPr lang="en" b="1"/>
              <a:t>either one</a:t>
            </a:r>
            <a:r>
              <a:rPr lang="en"/>
              <a:t> doesn’t meet the requirements, print an appropriate error message and ask the username for a new username and password.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If they are both valid, store them as variables. Then ask the user to log in using the username and password they chose.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Username Requirements</a:t>
            </a:r>
            <a:endParaRPr/>
          </a:p>
        </p:txBody>
      </p:sp>
      <p:sp>
        <p:nvSpPr>
          <p:cNvPr id="168" name="Google Shape;168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 the user of these requirements. The username must: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Follow all the Python conventions for a variable name. It must start with a lowercase letter and only contain letters, numbers, and underscores.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Not be in a list of taken usernames. This list will be given to you.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Taken usernames are ‘admin’, ‘admin123’, ‘user1’, </a:t>
            </a:r>
            <a:r>
              <a:rPr lang="en-US"/>
              <a:t>‘superuser’.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If the username doesn’t meet these requirements, print either “Invalid username” or “Username taken” based on the context, and continue looping.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Requirements</a:t>
            </a:r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Inform the user of these requirements. The password must be: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At least 8 characters long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Contains at least one uppercase letter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Contains at least one lowercase letter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Contains at least one digit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Contains at least one of these characters: !, ?, @, #, $, ^, &amp;, *, _, -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Doesn’t contain any spaces</a:t>
            </a: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/>
              <a:t>If the password doesn’t meet the requirements, print the message “Invalid password” and continue looping.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In</a:t>
            </a:r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the user has created a valid username and password, print “Sign up successful”.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Now, prompt them to log in. Ask them to enter their username and password.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either one doesn’t match, print “Incorrect username or password” and continue looping.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Otherwise, print “Login successful” and end the program.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Program Run</a:t>
            </a:r>
            <a:endParaRPr/>
          </a:p>
        </p:txBody>
      </p:sp>
      <p:pic>
        <p:nvPicPr>
          <p:cNvPr id="186" name="Google Shape;1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280176" cy="347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Time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nCode Communities">
  <a:themeElements>
    <a:clrScheme name="Simple Light">
      <a:dk1>
        <a:srgbClr val="0A273C"/>
      </a:dk1>
      <a:lt1>
        <a:srgbClr val="FFFFFF"/>
      </a:lt1>
      <a:dk2>
        <a:srgbClr val="465966"/>
      </a:dk2>
      <a:lt2>
        <a:srgbClr val="E2E2E2"/>
      </a:lt2>
      <a:accent1>
        <a:srgbClr val="04B4DE"/>
      </a:accent1>
      <a:accent2>
        <a:srgbClr val="72BD55"/>
      </a:accent2>
      <a:accent3>
        <a:srgbClr val="F8CE12"/>
      </a:accent3>
      <a:accent4>
        <a:srgbClr val="DD1C93"/>
      </a:accent4>
      <a:accent5>
        <a:srgbClr val="73CFE6"/>
      </a:accent5>
      <a:accent6>
        <a:srgbClr val="FAE896"/>
      </a:accent6>
      <a:hlink>
        <a:srgbClr val="04B4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DA4B862CC57C48A812149B21B96271" ma:contentTypeVersion="1" ma:contentTypeDescription="Create a new document." ma:contentTypeScope="" ma:versionID="a2f4fb2774304377b872bd27bdcd0ead">
  <xsd:schema xmlns:xsd="http://www.w3.org/2001/XMLSchema" xmlns:xs="http://www.w3.org/2001/XMLSchema" xmlns:p="http://schemas.microsoft.com/office/2006/metadata/properties" xmlns:ns2="efc677e1-aaba-41cc-9d93-8b8772961325" targetNamespace="http://schemas.microsoft.com/office/2006/metadata/properties" ma:root="true" ma:fieldsID="06157efc8468dd5aaeb74feffb260e2a" ns2:_="">
    <xsd:import namespace="efc677e1-aaba-41cc-9d93-8b8772961325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677e1-aaba-41cc-9d93-8b8772961325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C99478-E8A6-4F66-B692-8947041AEF1B}"/>
</file>

<file path=customXml/itemProps2.xml><?xml version="1.0" encoding="utf-8"?>
<ds:datastoreItem xmlns:ds="http://schemas.openxmlformats.org/officeDocument/2006/customXml" ds:itemID="{78009F82-A38E-4ECA-9118-D92FF8158670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Office PowerPoint</Application>
  <PresentationFormat>On-screen Show (16:9)</PresentationFormat>
  <Paragraphs>27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Tahoma</vt:lpstr>
      <vt:lpstr>Courier New</vt:lpstr>
      <vt:lpstr>Lexend</vt:lpstr>
      <vt:lpstr>Calibri</vt:lpstr>
      <vt:lpstr>CanCode Communities</vt:lpstr>
      <vt:lpstr>Project 1</vt:lpstr>
      <vt:lpstr>Project Description: Website Sign-Up</vt:lpstr>
      <vt:lpstr>Username Requirements</vt:lpstr>
      <vt:lpstr>Password Requirements</vt:lpstr>
      <vt:lpstr>Logging In</vt:lpstr>
      <vt:lpstr>Sample Program Run</vt:lpstr>
      <vt:lpstr>Work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cp:lastModifiedBy>Jean Juste</cp:lastModifiedBy>
  <cp:revision>1</cp:revision>
  <dcterms:modified xsi:type="dcterms:W3CDTF">2024-03-11T21:44:52Z</dcterms:modified>
</cp:coreProperties>
</file>