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7"/>
  </p:notesMasterIdLst>
  <p:sldIdLst>
    <p:sldId id="256" r:id="rId2"/>
    <p:sldId id="263" r:id="rId3"/>
    <p:sldId id="264" r:id="rId4"/>
    <p:sldId id="283" r:id="rId5"/>
    <p:sldId id="2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94" autoAdjust="0"/>
  </p:normalViewPr>
  <p:slideViewPr>
    <p:cSldViewPr snapToGrid="0">
      <p:cViewPr varScale="1">
        <p:scale>
          <a:sx n="64" d="100"/>
          <a:sy n="64" d="100"/>
        </p:scale>
        <p:origin x="7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98557-0EB1-400A-9897-BBD2A64BA31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98DB5-CC2B-410A-B7A3-702977EB6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4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98DB5-CC2B-410A-B7A3-702977EB65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94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A5F6-FD63-48A0-93B3-0E1FD0F3676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D159-09BC-4EC9-A794-7BEA29996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7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A5F6-FD63-48A0-93B3-0E1FD0F3676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D159-09BC-4EC9-A794-7BEA29996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8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A5F6-FD63-48A0-93B3-0E1FD0F3676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D159-09BC-4EC9-A794-7BEA29996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77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A5F6-FD63-48A0-93B3-0E1FD0F3676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D159-09BC-4EC9-A794-7BEA2999669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4967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A5F6-FD63-48A0-93B3-0E1FD0F3676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D159-09BC-4EC9-A794-7BEA29996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15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A5F6-FD63-48A0-93B3-0E1FD0F3676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D159-09BC-4EC9-A794-7BEA29996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33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A5F6-FD63-48A0-93B3-0E1FD0F3676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D159-09BC-4EC9-A794-7BEA29996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01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A5F6-FD63-48A0-93B3-0E1FD0F3676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D159-09BC-4EC9-A794-7BEA29996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90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A5F6-FD63-48A0-93B3-0E1FD0F3676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D159-09BC-4EC9-A794-7BEA29996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A5F6-FD63-48A0-93B3-0E1FD0F3676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D159-09BC-4EC9-A794-7BEA29996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3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A5F6-FD63-48A0-93B3-0E1FD0F3676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D159-09BC-4EC9-A794-7BEA29996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94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A5F6-FD63-48A0-93B3-0E1FD0F3676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D159-09BC-4EC9-A794-7BEA29996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4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A5F6-FD63-48A0-93B3-0E1FD0F3676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D159-09BC-4EC9-A794-7BEA29996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5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A5F6-FD63-48A0-93B3-0E1FD0F3676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D159-09BC-4EC9-A794-7BEA29996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5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A5F6-FD63-48A0-93B3-0E1FD0F3676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D159-09BC-4EC9-A794-7BEA29996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4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A5F6-FD63-48A0-93B3-0E1FD0F3676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D159-09BC-4EC9-A794-7BEA29996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5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A5F6-FD63-48A0-93B3-0E1FD0F3676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D159-09BC-4EC9-A794-7BEA29996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8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FC6A5F6-FD63-48A0-93B3-0E1FD0F3676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4A2D159-09BC-4EC9-A794-7BEA29996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7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689652" y="0"/>
            <a:ext cx="8527775" cy="22462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591498"/>
              </p:ext>
            </p:extLst>
          </p:nvPr>
        </p:nvGraphicFramePr>
        <p:xfrm>
          <a:off x="1371598" y="3886200"/>
          <a:ext cx="9760227" cy="1878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3409">
                  <a:extLst>
                    <a:ext uri="{9D8B030D-6E8A-4147-A177-3AD203B41FA5}">
                      <a16:colId xmlns:a16="http://schemas.microsoft.com/office/drawing/2014/main" val="550251770"/>
                    </a:ext>
                  </a:extLst>
                </a:gridCol>
                <a:gridCol w="3253409">
                  <a:extLst>
                    <a:ext uri="{9D8B030D-6E8A-4147-A177-3AD203B41FA5}">
                      <a16:colId xmlns:a16="http://schemas.microsoft.com/office/drawing/2014/main" val="33102549"/>
                    </a:ext>
                  </a:extLst>
                </a:gridCol>
                <a:gridCol w="3253409">
                  <a:extLst>
                    <a:ext uri="{9D8B030D-6E8A-4147-A177-3AD203B41FA5}">
                      <a16:colId xmlns:a16="http://schemas.microsoft.com/office/drawing/2014/main" val="2547806006"/>
                    </a:ext>
                  </a:extLst>
                </a:gridCol>
              </a:tblGrid>
              <a:tr h="1878496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: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USAMA SARDAR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 NO : 21MDBCS126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: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SHAHEER KHAN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 NO : 21MDBCS119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 : MUHAMMAD MUSTAFA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REG NO : 21MDBCS121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802238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9589" y="1123120"/>
            <a:ext cx="9104243" cy="2186609"/>
          </a:xfrm>
        </p:spPr>
        <p:txBody>
          <a:bodyPr>
            <a:normAutofit/>
          </a:bodyPr>
          <a:lstStyle/>
          <a:p>
            <a:r>
              <a:rPr lang="en-GB" b="1" dirty="0" smtClean="0"/>
              <a:t>LIBRARY MANAGEMENT SYSTEM</a:t>
            </a:r>
            <a:br>
              <a:rPr lang="en-GB" b="1" dirty="0" smtClean="0"/>
            </a:br>
            <a:r>
              <a:rPr lang="en-US" sz="2000" dirty="0"/>
              <a:t>Simplified Book Record Management</a:t>
            </a:r>
            <a:endParaRPr lang="en-US" sz="2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3458817"/>
            <a:ext cx="10336697" cy="2743199"/>
          </a:xfrm>
        </p:spPr>
        <p:txBody>
          <a:bodyPr/>
          <a:lstStyle/>
          <a:p>
            <a:pPr algn="l"/>
            <a:r>
              <a:rPr lang="en-GB" b="1" dirty="0" smtClean="0"/>
              <a:t>PRESENTED BY: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177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258417"/>
            <a:ext cx="10727635" cy="95415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Introduction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26165" y="1003852"/>
            <a:ext cx="10727635" cy="5173111"/>
          </a:xfrm>
        </p:spPr>
        <p:txBody>
          <a:bodyPr/>
          <a:lstStyle/>
          <a:p>
            <a:pPr lvl="0"/>
            <a:r>
              <a:rPr lang="en-US" sz="2800" b="1" u="sng" dirty="0"/>
              <a:t>What is a Library Management </a:t>
            </a:r>
            <a:r>
              <a:rPr lang="en-US" sz="2800" b="1" u="sng" dirty="0" smtClean="0"/>
              <a:t>System?</a:t>
            </a:r>
          </a:p>
          <a:p>
            <a:pPr lvl="0"/>
            <a:endParaRPr lang="en-US" sz="2800" b="1" u="sng" dirty="0" smtClean="0"/>
          </a:p>
          <a:p>
            <a:r>
              <a:rPr lang="en-US" dirty="0"/>
              <a:t>A software application designed to manage </a:t>
            </a:r>
            <a:r>
              <a:rPr lang="en-US"/>
              <a:t>library </a:t>
            </a:r>
            <a:r>
              <a:rPr lang="en-US" smtClean="0"/>
              <a:t>functions/records </a:t>
            </a:r>
            <a:r>
              <a:rPr lang="en-US" dirty="0"/>
              <a:t>such as adding, issuing, and returning books.</a:t>
            </a:r>
          </a:p>
          <a:p>
            <a:r>
              <a:rPr lang="en-US" dirty="0"/>
              <a:t>Helps streamline </a:t>
            </a:r>
            <a:r>
              <a:rPr lang="en-US" dirty="0" smtClean="0"/>
              <a:t>record-keeping.</a:t>
            </a:r>
            <a:endParaRPr lang="en-US" dirty="0"/>
          </a:p>
          <a:p>
            <a:pPr lvl="0"/>
            <a:r>
              <a:rPr lang="en-US" dirty="0" smtClean="0"/>
              <a:t>Its actually for that person who is responsible for managing library data..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20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9462677" cy="763022"/>
          </a:xfrm>
        </p:spPr>
        <p:txBody>
          <a:bodyPr>
            <a:normAutofit fontScale="90000"/>
          </a:bodyPr>
          <a:lstStyle/>
          <a:p>
            <a:r>
              <a:rPr lang="en-US" sz="4900" b="1" u="sng" dirty="0"/>
              <a:t>Key Functions of the System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649896"/>
            <a:ext cx="11049000" cy="4527068"/>
          </a:xfrm>
        </p:spPr>
        <p:txBody>
          <a:bodyPr/>
          <a:lstStyle/>
          <a:p>
            <a:r>
              <a:rPr lang="en-US" sz="2400" dirty="0"/>
              <a:t>Add new books to the library catalog.</a:t>
            </a:r>
          </a:p>
          <a:p>
            <a:r>
              <a:rPr lang="en-US" sz="2400" dirty="0"/>
              <a:t>Issue books to </a:t>
            </a:r>
            <a:r>
              <a:rPr lang="en-US" sz="2400" dirty="0" smtClean="0"/>
              <a:t>members</a:t>
            </a:r>
            <a:r>
              <a:rPr lang="en-US" sz="2400" dirty="0"/>
              <a:t>.</a:t>
            </a:r>
          </a:p>
          <a:p>
            <a:r>
              <a:rPr lang="en-US" sz="2400" dirty="0"/>
              <a:t>Keep records of issued books.</a:t>
            </a:r>
          </a:p>
          <a:p>
            <a:r>
              <a:rPr lang="en-US" sz="2400" dirty="0"/>
              <a:t>Process book returns and update records</a:t>
            </a:r>
            <a:r>
              <a:rPr lang="en-US" sz="2400" dirty="0" smtClean="0"/>
              <a:t>.</a:t>
            </a:r>
          </a:p>
          <a:p>
            <a:r>
              <a:rPr lang="en-US" sz="2400" smtClean="0"/>
              <a:t>Search a book 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this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Saves Time:</a:t>
            </a:r>
            <a:r>
              <a:rPr lang="en-US" dirty="0"/>
              <a:t> </a:t>
            </a:r>
            <a:r>
              <a:rPr lang="en-US"/>
              <a:t>Automates </a:t>
            </a:r>
            <a:r>
              <a:rPr lang="en-US" smtClean="0"/>
              <a:t>tasks </a:t>
            </a:r>
            <a:r>
              <a:rPr lang="en-US" dirty="0"/>
              <a:t>like adding, issuing, and returning books.</a:t>
            </a:r>
          </a:p>
          <a:p>
            <a:r>
              <a:rPr lang="en-US" b="1" dirty="0"/>
              <a:t>Reduces Errors:</a:t>
            </a:r>
            <a:r>
              <a:rPr lang="en-US" dirty="0"/>
              <a:t> Minimizes mistakes with automated data entry.</a:t>
            </a:r>
          </a:p>
          <a:p>
            <a:r>
              <a:rPr lang="en-US" b="1" dirty="0"/>
              <a:t>Secure:</a:t>
            </a:r>
            <a:r>
              <a:rPr lang="en-US" dirty="0"/>
              <a:t> Protects data with restricted access and backups.</a:t>
            </a:r>
          </a:p>
          <a:p>
            <a:r>
              <a:rPr lang="en-US" b="1" dirty="0"/>
              <a:t>Cost-Effective:</a:t>
            </a:r>
            <a:r>
              <a:rPr lang="en-US" dirty="0"/>
              <a:t> Cuts down on paperwork </a:t>
            </a:r>
            <a:r>
              <a:rPr lang="en-US" dirty="0" smtClean="0"/>
              <a:t>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9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941982" y="2156791"/>
            <a:ext cx="5536096" cy="19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7200" b="1" dirty="0" smtClean="0"/>
              <a:t>Thank you 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65398336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184</TotalTime>
  <Words>158</Words>
  <Application>Microsoft Office PowerPoint</Application>
  <PresentationFormat>Widescreen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Cambria</vt:lpstr>
      <vt:lpstr>Times New Roman</vt:lpstr>
      <vt:lpstr>Tw Cen MT</vt:lpstr>
      <vt:lpstr>Droplet</vt:lpstr>
      <vt:lpstr>LIBRARY MANAGEMENT SYSTEM Simplified Book Record Management</vt:lpstr>
      <vt:lpstr>Introduction </vt:lpstr>
      <vt:lpstr>Key Functions of the System </vt:lpstr>
      <vt:lpstr>Benefits of this system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NETWORK FOR UETM</dc:title>
  <dc:creator>Usama_Sardar</dc:creator>
  <cp:lastModifiedBy>PMLS</cp:lastModifiedBy>
  <cp:revision>34</cp:revision>
  <dcterms:created xsi:type="dcterms:W3CDTF">2024-05-15T12:15:34Z</dcterms:created>
  <dcterms:modified xsi:type="dcterms:W3CDTF">2024-05-21T16:00:27Z</dcterms:modified>
</cp:coreProperties>
</file>