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8"/>
  </p:notesMasterIdLst>
  <p:sldIdLst>
    <p:sldId id="280" r:id="rId2"/>
    <p:sldId id="258" r:id="rId3"/>
    <p:sldId id="281" r:id="rId4"/>
    <p:sldId id="282" r:id="rId5"/>
    <p:sldId id="279" r:id="rId6"/>
    <p:sldId id="278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75D82-C51C-437E-87C3-BC05647B25F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830D-ADF8-44DC-A4B9-56049B19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0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1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78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4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9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1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5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PROJECT FOR LIBRARY MANAGEMENT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DESIGNED BY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MUHAMMAD MUSTAFA(21MDBCS121)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SHAHEER KHAN(21MDBCS119)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USAMA SARDAR(21MDBCS126)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2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942" y="1465910"/>
            <a:ext cx="528205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PROJECT</a:t>
            </a:r>
            <a:r>
              <a:rPr b="1" spc="-90" dirty="0"/>
              <a:t> </a:t>
            </a:r>
            <a:r>
              <a:rPr b="1"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317" y="2724404"/>
            <a:ext cx="8682483" cy="20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37820" indent="-28702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764279" algn="l"/>
              </a:tabLst>
            </a:pP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To </a:t>
            </a:r>
            <a:r>
              <a:rPr sz="2400" spc="5" dirty="0">
                <a:solidFill>
                  <a:srgbClr val="3D5E08"/>
                </a:solidFill>
                <a:latin typeface="URW Gothic"/>
                <a:cs typeface="URW Gothic"/>
              </a:rPr>
              <a:t>develop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a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project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titled “LIBRARY MANAGEMENT</a:t>
            </a:r>
            <a:r>
              <a:rPr lang="en-US" sz="2400" dirty="0">
                <a:solidFill>
                  <a:srgbClr val="3D5E08"/>
                </a:solidFill>
                <a:latin typeface="URW Gothic"/>
                <a:cs typeface="URW Gothic"/>
              </a:rPr>
              <a:t> SYSTEM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”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and</a:t>
            </a:r>
            <a:r>
              <a:rPr sz="2400" spc="-145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lang="en-US" sz="2400" spc="-145" dirty="0">
                <a:solidFill>
                  <a:srgbClr val="3D5E08"/>
                </a:solidFill>
                <a:latin typeface="URW Gothic"/>
                <a:cs typeface="URW Gothic"/>
              </a:rPr>
              <a:t>  </a:t>
            </a:r>
            <a:r>
              <a:rPr lang="en-US" sz="2400" spc="-200" dirty="0">
                <a:solidFill>
                  <a:srgbClr val="3D5E08"/>
                </a:solidFill>
                <a:latin typeface="URW Gothic"/>
                <a:cs typeface="URW Gothic"/>
              </a:rPr>
              <a:t>is</a:t>
            </a:r>
            <a:r>
              <a:rPr sz="2400" spc="-200" dirty="0">
                <a:solidFill>
                  <a:srgbClr val="3D5E08"/>
                </a:solidFill>
                <a:latin typeface="URW Gothic"/>
                <a:cs typeface="URW Gothic"/>
              </a:rPr>
              <a:t> 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developed </a:t>
            </a:r>
            <a:r>
              <a:rPr sz="2400" spc="5" dirty="0">
                <a:solidFill>
                  <a:srgbClr val="3D5E08"/>
                </a:solidFill>
                <a:latin typeface="URW Gothic"/>
                <a:cs typeface="URW Gothic"/>
              </a:rPr>
              <a:t>to</a:t>
            </a:r>
            <a:r>
              <a:rPr sz="2400" spc="-50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maintain</a:t>
            </a:r>
            <a:r>
              <a:rPr sz="2400" spc="-20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spc="5" dirty="0">
                <a:solidFill>
                  <a:srgbClr val="3D5E08"/>
                </a:solidFill>
                <a:latin typeface="URW Gothic"/>
                <a:cs typeface="URW Gothic"/>
              </a:rPr>
              <a:t>the</a:t>
            </a:r>
            <a:r>
              <a:rPr lang="en-US" sz="2400" spc="5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operation done in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a</a:t>
            </a:r>
            <a:r>
              <a:rPr sz="2400" spc="-20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library.</a:t>
            </a:r>
            <a:endParaRPr sz="2400" dirty="0">
              <a:latin typeface="URW Gothic"/>
              <a:cs typeface="URW Gothic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To Ease </a:t>
            </a:r>
            <a:r>
              <a:rPr sz="2400" spc="5" dirty="0">
                <a:solidFill>
                  <a:srgbClr val="3D5E08"/>
                </a:solidFill>
                <a:latin typeface="URW Gothic"/>
                <a:cs typeface="URW Gothic"/>
              </a:rPr>
              <a:t>the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transactions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done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in </a:t>
            </a:r>
            <a:r>
              <a:rPr sz="2400" spc="-5" dirty="0">
                <a:solidFill>
                  <a:srgbClr val="3D5E08"/>
                </a:solidFill>
                <a:latin typeface="URW Gothic"/>
                <a:cs typeface="URW Gothic"/>
              </a:rPr>
              <a:t>Library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by Computerizing</a:t>
            </a:r>
            <a:r>
              <a:rPr sz="2400" spc="-65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spc="-105" dirty="0">
                <a:solidFill>
                  <a:srgbClr val="3D5E08"/>
                </a:solidFill>
                <a:latin typeface="URW Gothic"/>
                <a:cs typeface="URW Gothic"/>
              </a:rPr>
              <a:t>the</a:t>
            </a:r>
            <a:endParaRPr sz="2400" dirty="0">
              <a:latin typeface="URW Gothic"/>
              <a:cs typeface="URW Gothic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3D5E08"/>
                </a:solidFill>
                <a:latin typeface="URW Gothic"/>
                <a:cs typeface="URW Gothic"/>
              </a:rPr>
              <a:t>Whole</a:t>
            </a:r>
            <a:r>
              <a:rPr sz="2400" spc="30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sz="2400" dirty="0">
                <a:solidFill>
                  <a:srgbClr val="3D5E08"/>
                </a:solidFill>
                <a:latin typeface="URW Gothic"/>
                <a:cs typeface="URW Gothic"/>
              </a:rPr>
              <a:t>System.</a:t>
            </a:r>
            <a:endParaRPr sz="2400" dirty="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SYSTEM</a:t>
            </a:r>
            <a:r>
              <a:rPr lang="en-US" b="1" spc="-55" dirty="0"/>
              <a:t> </a:t>
            </a:r>
            <a:r>
              <a:rPr lang="en-US" b="1" spc="-5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latin typeface="URW Gothic"/>
                <a:cs typeface="URW Gothic"/>
              </a:rPr>
              <a:t>Software</a:t>
            </a:r>
            <a:r>
              <a:rPr lang="en-US" spc="-20" dirty="0" smtClean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Requirements</a:t>
            </a:r>
          </a:p>
          <a:p>
            <a:pPr marL="812165" indent="-342900">
              <a:lnSpc>
                <a:spcPct val="100000"/>
              </a:lnSpc>
              <a:spcBef>
                <a:spcPts val="5"/>
              </a:spcBef>
              <a:buSzPct val="95833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spc="-5" dirty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Visual Studio</a:t>
            </a:r>
            <a:r>
              <a:rPr lang="en-US" spc="-100" dirty="0">
                <a:latin typeface="URW Gothic"/>
                <a:cs typeface="URW Gothic"/>
              </a:rPr>
              <a:t> </a:t>
            </a:r>
            <a:r>
              <a:rPr lang="en-US" spc="-5" dirty="0">
                <a:latin typeface="URW Gothic"/>
                <a:cs typeface="URW Gothic"/>
              </a:rPr>
              <a:t>2022</a:t>
            </a:r>
          </a:p>
          <a:p>
            <a:pPr marL="812165" indent="-342900">
              <a:lnSpc>
                <a:spcPct val="100000"/>
              </a:lnSpc>
              <a:spcBef>
                <a:spcPts val="5"/>
              </a:spcBef>
              <a:buSzPct val="95833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spc="-5" dirty="0">
                <a:latin typeface="URW Gothic"/>
                <a:cs typeface="URW Gothic"/>
              </a:rPr>
              <a:t>  Dev C</a:t>
            </a:r>
            <a:r>
              <a:rPr lang="en-US" spc="-5" dirty="0" smtClean="0">
                <a:latin typeface="URW Gothic"/>
                <a:cs typeface="URW Gothic"/>
              </a:rPr>
              <a:t>++</a:t>
            </a:r>
            <a:endParaRPr lang="en-US" dirty="0">
              <a:latin typeface="URW Gothic"/>
              <a:cs typeface="URW Gothic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lang="en-US" spc="-5" dirty="0">
                <a:latin typeface="URW Gothic"/>
                <a:cs typeface="URW Gothic"/>
              </a:rPr>
              <a:t>Hardware</a:t>
            </a:r>
            <a:r>
              <a:rPr lang="en-US" spc="-15" dirty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Requirements</a:t>
            </a:r>
          </a:p>
          <a:p>
            <a:pPr marL="812165" indent="-342900">
              <a:lnSpc>
                <a:spcPct val="100000"/>
              </a:lnSpc>
              <a:spcBef>
                <a:spcPts val="10"/>
              </a:spcBef>
              <a:buSzPct val="95833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spc="-5" dirty="0">
                <a:latin typeface="URW Gothic"/>
                <a:cs typeface="URW Gothic"/>
              </a:rPr>
              <a:t>Processor </a:t>
            </a:r>
            <a:r>
              <a:rPr lang="en-US" dirty="0">
                <a:latin typeface="URW Gothic"/>
                <a:cs typeface="URW Gothic"/>
              </a:rPr>
              <a:t>: Pentium</a:t>
            </a:r>
            <a:r>
              <a:rPr lang="en-US" spc="-20" dirty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4</a:t>
            </a:r>
          </a:p>
          <a:p>
            <a:pPr marL="812165" indent="-342900">
              <a:lnSpc>
                <a:spcPct val="100000"/>
              </a:lnSpc>
              <a:buSzPct val="95833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spc="-5" dirty="0">
                <a:latin typeface="URW Gothic"/>
                <a:cs typeface="URW Gothic"/>
              </a:rPr>
              <a:t>RAM : 1GB or</a:t>
            </a:r>
            <a:r>
              <a:rPr lang="en-US" spc="-30" dirty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more</a:t>
            </a:r>
          </a:p>
          <a:p>
            <a:pPr marL="812165" indent="-342900">
              <a:lnSpc>
                <a:spcPct val="100000"/>
              </a:lnSpc>
              <a:buSzPct val="95833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dirty="0">
                <a:latin typeface="URW Gothic"/>
                <a:cs typeface="URW Gothic"/>
              </a:rPr>
              <a:t>Hard Disk </a:t>
            </a:r>
            <a:r>
              <a:rPr lang="en-US" spc="-5" dirty="0">
                <a:latin typeface="URW Gothic"/>
                <a:cs typeface="URW Gothic"/>
              </a:rPr>
              <a:t>: 40GB or</a:t>
            </a:r>
            <a:r>
              <a:rPr lang="en-US" spc="-90" dirty="0">
                <a:latin typeface="URW Gothic"/>
                <a:cs typeface="URW Gothic"/>
              </a:rPr>
              <a:t> </a:t>
            </a:r>
            <a:r>
              <a:rPr lang="en-US" dirty="0">
                <a:latin typeface="URW Gothic"/>
                <a:cs typeface="URW Gothic"/>
              </a:rPr>
              <a:t>more</a:t>
            </a:r>
            <a:endParaRPr lang="en-US" dirty="0">
              <a:latin typeface="URW Gothic"/>
              <a:cs typeface="URW Gothic"/>
            </a:endParaRPr>
          </a:p>
        </p:txBody>
      </p:sp>
    </p:spTree>
    <p:extLst>
      <p:ext uri="{BB962C8B-B14F-4D97-AF65-F5344CB8AC3E}">
        <p14:creationId xmlns:p14="http://schemas.microsoft.com/office/powerpoint/2010/main" val="88016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QUALITY</a:t>
            </a:r>
            <a:r>
              <a:rPr lang="en-US" b="1" spc="-70" dirty="0"/>
              <a:t> </a:t>
            </a:r>
            <a:r>
              <a:rPr lang="en-US" b="1" spc="-5" dirty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marR="54229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1739264" algn="l"/>
              </a:tabLst>
            </a:pP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Planning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of project </a:t>
            </a:r>
            <a:r>
              <a:rPr lang="en-US" spc="5" dirty="0">
                <a:solidFill>
                  <a:srgbClr val="3D5E08"/>
                </a:solidFill>
                <a:latin typeface="URW Gothic"/>
                <a:cs typeface="URW Gothic"/>
              </a:rPr>
              <a:t>is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done </a:t>
            </a:r>
            <a:r>
              <a:rPr lang="en-US" spc="10" dirty="0">
                <a:solidFill>
                  <a:srgbClr val="3D5E08"/>
                </a:solidFill>
                <a:latin typeface="URW Gothic"/>
                <a:cs typeface="URW Gothic"/>
              </a:rPr>
              <a:t>in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less Time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with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good 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quality.</a:t>
            </a:r>
            <a:endParaRPr lang="en-US" dirty="0">
              <a:latin typeface="URW Gothic"/>
              <a:cs typeface="URW Gothic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Project </a:t>
            </a:r>
            <a:r>
              <a:rPr lang="en-US" spc="5" dirty="0">
                <a:solidFill>
                  <a:srgbClr val="3D5E08"/>
                </a:solidFill>
                <a:latin typeface="URW Gothic"/>
                <a:cs typeface="URW Gothic"/>
              </a:rPr>
              <a:t>is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completed according to the </a:t>
            </a:r>
            <a:r>
              <a:rPr lang="en-US" spc="-465" dirty="0">
                <a:solidFill>
                  <a:srgbClr val="3D5E08"/>
                </a:solidFill>
                <a:latin typeface="URW Gothic"/>
                <a:cs typeface="URW Gothic"/>
              </a:rPr>
              <a:t>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planning.</a:t>
            </a:r>
            <a:endParaRPr lang="en-US" dirty="0">
              <a:latin typeface="URW Gothic"/>
              <a:cs typeface="URW Gothic"/>
            </a:endParaRPr>
          </a:p>
          <a:p>
            <a:pPr marL="354965" marR="2188845" indent="-342900">
              <a:lnSpc>
                <a:spcPct val="100000"/>
              </a:lnSpc>
              <a:spcBef>
                <a:spcPts val="118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Equal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time has given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to </a:t>
            </a:r>
            <a:r>
              <a:rPr lang="en-US" dirty="0">
                <a:solidFill>
                  <a:srgbClr val="3D5E08"/>
                </a:solidFill>
                <a:latin typeface="URW Gothic"/>
                <a:cs typeface="URW Gothic"/>
              </a:rPr>
              <a:t>coding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as well </a:t>
            </a:r>
            <a:r>
              <a:rPr lang="en-US" spc="-270" dirty="0">
                <a:solidFill>
                  <a:srgbClr val="3D5E08"/>
                </a:solidFill>
                <a:latin typeface="URW Gothic"/>
                <a:cs typeface="URW Gothic"/>
              </a:rPr>
              <a:t>as         </a:t>
            </a:r>
            <a:r>
              <a:rPr lang="en-US" spc="-5" dirty="0">
                <a:solidFill>
                  <a:srgbClr val="3D5E08"/>
                </a:solidFill>
                <a:latin typeface="URW Gothic"/>
                <a:cs typeface="URW Gothic"/>
              </a:rPr>
              <a:t>implementation</a:t>
            </a:r>
            <a:r>
              <a:rPr lang="en-US" spc="-5" dirty="0" smtClean="0">
                <a:solidFill>
                  <a:srgbClr val="3D5E08"/>
                </a:solidFill>
                <a:latin typeface="URW Gothic"/>
                <a:cs typeface="URW Gothic"/>
              </a:rPr>
              <a:t>.</a:t>
            </a:r>
            <a:endParaRPr lang="en-US" dirty="0">
              <a:latin typeface="URW Gothic"/>
              <a:cs typeface="URW Gothic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Ø"/>
              <a:tabLst>
                <a:tab pos="1594485" algn="l"/>
              </a:tabLst>
            </a:pPr>
            <a:r>
              <a:rPr lang="en-US" spc="-5" dirty="0" smtClean="0">
                <a:solidFill>
                  <a:srgbClr val="3D5E08"/>
                </a:solidFill>
                <a:latin typeface="URW Gothic"/>
                <a:cs typeface="URW Gothic"/>
              </a:rPr>
              <a:t>Every member participate completely in implementing the code</a:t>
            </a:r>
            <a:endParaRPr lang="en-US" dirty="0">
              <a:latin typeface="URW Gothic"/>
              <a:cs typeface="URW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PERFORM FOLLOWING TASKS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u="sng" dirty="0" smtClean="0"/>
              <a:t>SEARCH FOR BOOKS :</a:t>
            </a:r>
          </a:p>
          <a:p>
            <a:r>
              <a:rPr lang="en-US" dirty="0" smtClean="0"/>
              <a:t>SEARCH BY BOOK NAME</a:t>
            </a:r>
          </a:p>
          <a:p>
            <a:r>
              <a:rPr lang="en-US" dirty="0" smtClean="0"/>
              <a:t>SEARCH BY BOOK ID</a:t>
            </a:r>
          </a:p>
          <a:p>
            <a:r>
              <a:rPr lang="en-US" dirty="0" smtClean="0"/>
              <a:t>SEARCH BY AUTHIR NAME</a:t>
            </a:r>
          </a:p>
          <a:p>
            <a:r>
              <a:rPr lang="en-US" sz="2800" b="1" u="sng" dirty="0" smtClean="0"/>
              <a:t>ISSUE BOOK</a:t>
            </a:r>
          </a:p>
          <a:p>
            <a:r>
              <a:rPr lang="en-US" sz="2800" b="1" u="sng" dirty="0" smtClean="0"/>
              <a:t>RETURN BOOK</a:t>
            </a:r>
          </a:p>
          <a:p>
            <a:r>
              <a:rPr lang="en-US" sz="2800" b="1" u="sng" dirty="0" smtClean="0"/>
              <a:t>DISPLAY THE DETAILS ABOUT THE BOOK ISSUE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16990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697" y="2960623"/>
            <a:ext cx="37879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0" dirty="0"/>
              <a:t> </a:t>
            </a:r>
            <a:r>
              <a:rPr spc="-5" dirty="0"/>
              <a:t>YOU!!!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157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URW Gothic</vt:lpstr>
      <vt:lpstr>Wingdings</vt:lpstr>
      <vt:lpstr>Organic</vt:lpstr>
      <vt:lpstr>PROJECT FOR LIBRARY MANAGEMENT</vt:lpstr>
      <vt:lpstr>PROJECT DEFINITION</vt:lpstr>
      <vt:lpstr>SYSTEM REQUIREMENTS</vt:lpstr>
      <vt:lpstr>QUALITY MANAGEMENT</vt:lpstr>
      <vt:lpstr>PROJECT PERFORM FOLLOWING TASKS :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RJ</cp:lastModifiedBy>
  <cp:revision>12</cp:revision>
  <dcterms:created xsi:type="dcterms:W3CDTF">2023-01-18T16:58:48Z</dcterms:created>
  <dcterms:modified xsi:type="dcterms:W3CDTF">2023-01-23T15:01:09Z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2023-01-18T00:00:00Z</vt:filetime>
  </property>
</Properties>
</file>