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363971-96FE-450E-B1A2-08314729C625}" type="datetimeFigureOut">
              <a:rPr lang="en-US" smtClean="0"/>
              <a:t>22-May-21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A66D24-A121-4453-8A5D-9680FB4D00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THE A-MAZE-ING GAME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4041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90’s inspired maze game.</a:t>
            </a:r>
          </a:p>
          <a:p>
            <a:r>
              <a:rPr lang="en-US" dirty="0" smtClean="0"/>
              <a:t>Different levels, with different sizes mazes</a:t>
            </a:r>
          </a:p>
          <a:p>
            <a:r>
              <a:rPr lang="en-US" dirty="0" smtClean="0"/>
              <a:t>A sophisticated way of calculating individual score</a:t>
            </a:r>
          </a:p>
          <a:p>
            <a:r>
              <a:rPr lang="en-US" dirty="0" smtClean="0"/>
              <a:t>Maintains a list of high scores</a:t>
            </a:r>
            <a:endParaRPr lang="en-US" dirty="0"/>
          </a:p>
          <a:p>
            <a:r>
              <a:rPr lang="en-US" dirty="0" smtClean="0"/>
              <a:t>An appealing user-interface</a:t>
            </a:r>
          </a:p>
          <a:p>
            <a:r>
              <a:rPr lang="en-US" dirty="0" smtClean="0"/>
              <a:t>An era-accurate background music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086600" cy="409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43793"/>
            <a:ext cx="7696200" cy="4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1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made using PyGame library. </a:t>
            </a:r>
          </a:p>
          <a:p>
            <a:r>
              <a:rPr lang="en-US" dirty="0" smtClean="0"/>
              <a:t>The mazes are generated using maze matrix.</a:t>
            </a:r>
          </a:p>
          <a:p>
            <a:r>
              <a:rPr lang="en-US" dirty="0" smtClean="0"/>
              <a:t>The maze has two ways, the shortest one being calculated using dijkstra’s algorithm.</a:t>
            </a:r>
          </a:p>
          <a:p>
            <a:r>
              <a:rPr lang="en-US" dirty="0" smtClean="0"/>
              <a:t>The high score calculated using time function</a:t>
            </a:r>
          </a:p>
          <a:p>
            <a:r>
              <a:rPr lang="en-US" dirty="0" smtClean="0"/>
              <a:t>The high score list is sorted using insertion sort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demonstration: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1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Hope You Like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5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</TotalTime>
  <Words>103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THE A-MAZE-ING GAME</vt:lpstr>
      <vt:lpstr>Features</vt:lpstr>
      <vt:lpstr>How to Play:</vt:lpstr>
      <vt:lpstr>How to Play:</vt:lpstr>
      <vt:lpstr>Coding:</vt:lpstr>
      <vt:lpstr>A demonstration:</vt:lpstr>
      <vt:lpstr>We Hope You Like it!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A-MAZE-ING GAME</dc:title>
  <dc:creator>Smart</dc:creator>
  <cp:lastModifiedBy>Smart</cp:lastModifiedBy>
  <cp:revision>3</cp:revision>
  <dcterms:created xsi:type="dcterms:W3CDTF">2021-05-22T07:32:39Z</dcterms:created>
  <dcterms:modified xsi:type="dcterms:W3CDTF">2021-05-22T08:07:31Z</dcterms:modified>
</cp:coreProperties>
</file>