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61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0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7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19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0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20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482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05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92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4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7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51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98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734ED5-55A3-4164-8B1E-0794432D557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4FF9CF-2E92-4D48-98E8-874B8EAD8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48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B2F47-C950-46AB-A4BC-C4897ACF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/>
              <a:t>Танчики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E50099-B551-4534-95C6-7F397D8A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8769" y="1118810"/>
            <a:ext cx="5049763" cy="547893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ru-RU" sz="2400" dirty="0">
              <a:solidFill>
                <a:schemeClr val="tx1"/>
              </a:solidFill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В этой игре игроку предстоит сразиться с вражескими танками и защитить новогоднюю ёлку. Новогодний вариант известной игры.</a:t>
            </a:r>
          </a:p>
          <a:p>
            <a:pPr algn="l"/>
            <a:endParaRPr lang="ru-RU" sz="2400" dirty="0">
              <a:solidFill>
                <a:schemeClr val="tx1"/>
              </a:solidFill>
            </a:endParaRPr>
          </a:p>
          <a:p>
            <a:pPr algn="l"/>
            <a:endParaRPr lang="ru-RU" sz="2400" dirty="0">
              <a:solidFill>
                <a:schemeClr val="tx1"/>
              </a:solidFill>
            </a:endParaRPr>
          </a:p>
          <a:p>
            <a:pPr algn="l"/>
            <a:endParaRPr lang="ru-RU" sz="2400" dirty="0">
              <a:solidFill>
                <a:schemeClr val="tx1"/>
              </a:solidFill>
            </a:endParaRPr>
          </a:p>
          <a:p>
            <a:pPr algn="l"/>
            <a:endParaRPr lang="ru-RU" sz="2400" dirty="0">
              <a:solidFill>
                <a:schemeClr val="tx1"/>
              </a:solidFill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                            </a:t>
            </a:r>
            <a:r>
              <a:rPr lang="ru-RU" dirty="0">
                <a:solidFill>
                  <a:schemeClr val="tx1"/>
                </a:solidFill>
              </a:rPr>
              <a:t>Автор: Мустафин Максим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6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B2F47-C950-46AB-A4BC-C4897ACF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/>
              <a:t>Цель игры</a:t>
            </a:r>
            <a:endParaRPr lang="en-US" sz="4000" dirty="0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EE50099-B551-4534-95C6-7F397D8A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5528" y="3428999"/>
            <a:ext cx="9710296" cy="2362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400" dirty="0"/>
              <a:t>Целью игры является защита новогодней ёлки от врагов. Смог защитить – выиграл, не смог или погиб сам – проиграл. Все просто!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88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B2F47-C950-46AB-A4BC-C4897ACF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/>
              <a:t>Схема переходов меню</a:t>
            </a:r>
            <a:endParaRPr lang="en-US" sz="4000" dirty="0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EE50099-B551-4534-95C6-7F397D8A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5174" y="4262511"/>
            <a:ext cx="1322364" cy="1528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FCC95CC-E4BA-46AD-A606-D024EFDF86E8}"/>
              </a:ext>
            </a:extLst>
          </p:cNvPr>
          <p:cNvSpPr/>
          <p:nvPr/>
        </p:nvSpPr>
        <p:spPr>
          <a:xfrm>
            <a:off x="234460" y="3820885"/>
            <a:ext cx="2942577" cy="118168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Стартовое меню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7BD29EB-6E4D-4ADA-8BE2-85F1AD3B4DD8}"/>
              </a:ext>
            </a:extLst>
          </p:cNvPr>
          <p:cNvSpPr/>
          <p:nvPr/>
        </p:nvSpPr>
        <p:spPr>
          <a:xfrm>
            <a:off x="5434817" y="3820886"/>
            <a:ext cx="2942577" cy="118168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Игровое поле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A2F4180-02F6-430E-B004-E86F0F721A52}"/>
              </a:ext>
            </a:extLst>
          </p:cNvPr>
          <p:cNvSpPr/>
          <p:nvPr/>
        </p:nvSpPr>
        <p:spPr>
          <a:xfrm>
            <a:off x="5434818" y="2185851"/>
            <a:ext cx="2942577" cy="118168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Экран победы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0DEB073-23DC-4486-B6BC-46DD92A10059}"/>
              </a:ext>
            </a:extLst>
          </p:cNvPr>
          <p:cNvSpPr/>
          <p:nvPr/>
        </p:nvSpPr>
        <p:spPr>
          <a:xfrm>
            <a:off x="5434818" y="5455921"/>
            <a:ext cx="2942576" cy="118168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Экран поражения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097AEDA5-BC26-4432-BB6E-A6E60EBB8DAF}"/>
              </a:ext>
            </a:extLst>
          </p:cNvPr>
          <p:cNvSpPr/>
          <p:nvPr/>
        </p:nvSpPr>
        <p:spPr>
          <a:xfrm>
            <a:off x="3411498" y="4025955"/>
            <a:ext cx="1788858" cy="85260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B56F61FC-A9FF-4B31-870E-80B02FA178A2}"/>
              </a:ext>
            </a:extLst>
          </p:cNvPr>
          <p:cNvSpPr/>
          <p:nvPr/>
        </p:nvSpPr>
        <p:spPr>
          <a:xfrm>
            <a:off x="6472351" y="5002572"/>
            <a:ext cx="867510" cy="45334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12E3105C-424B-4CEE-80D6-833D5F680F11}"/>
              </a:ext>
            </a:extLst>
          </p:cNvPr>
          <p:cNvSpPr/>
          <p:nvPr/>
        </p:nvSpPr>
        <p:spPr>
          <a:xfrm rot="10800000">
            <a:off x="6472350" y="3367537"/>
            <a:ext cx="867510" cy="45334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лево 17">
            <a:extLst>
              <a:ext uri="{FF2B5EF4-FFF2-40B4-BE49-F238E27FC236}">
                <a16:creationId xmlns:a16="http://schemas.microsoft.com/office/drawing/2014/main" id="{BB6D050F-7DDD-4377-9E47-5549DD451079}"/>
              </a:ext>
            </a:extLst>
          </p:cNvPr>
          <p:cNvSpPr/>
          <p:nvPr/>
        </p:nvSpPr>
        <p:spPr>
          <a:xfrm rot="961673">
            <a:off x="3087964" y="5386101"/>
            <a:ext cx="2124221" cy="852601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лево 18">
            <a:extLst>
              <a:ext uri="{FF2B5EF4-FFF2-40B4-BE49-F238E27FC236}">
                <a16:creationId xmlns:a16="http://schemas.microsoft.com/office/drawing/2014/main" id="{1A5E4737-BE5D-497E-8195-FCDF6E5A6F17}"/>
              </a:ext>
            </a:extLst>
          </p:cNvPr>
          <p:cNvSpPr/>
          <p:nvPr/>
        </p:nvSpPr>
        <p:spPr>
          <a:xfrm rot="20517040">
            <a:off x="3087965" y="2661486"/>
            <a:ext cx="2124221" cy="85126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9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B2F47-C950-46AB-A4BC-C4897ACF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092268"/>
          </a:xfrm>
        </p:spPr>
        <p:txBody>
          <a:bodyPr/>
          <a:lstStyle/>
          <a:p>
            <a:r>
              <a:rPr lang="ru-RU" dirty="0"/>
              <a:t>Стартовое меню</a:t>
            </a:r>
          </a:p>
        </p:txBody>
      </p:sp>
      <p:pic>
        <p:nvPicPr>
          <p:cNvPr id="21" name="Рисунок 2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C78E571-2C3B-40A3-871F-B5E16D17EF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2" b="6502"/>
          <a:stretch>
            <a:fillRect/>
          </a:stretch>
        </p:blipFill>
        <p:spPr>
          <a:xfrm>
            <a:off x="7445896" y="2221009"/>
            <a:ext cx="3272904" cy="190631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EE50099-B551-4534-95C6-7F397D8A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3066757"/>
            <a:ext cx="5934949" cy="2748638"/>
          </a:xfrm>
        </p:spPr>
        <p:txBody>
          <a:bodyPr>
            <a:normAutofit/>
          </a:bodyPr>
          <a:lstStyle/>
          <a:p>
            <a:r>
              <a:rPr lang="ru-RU" sz="2000" dirty="0"/>
              <a:t>Кнопка </a:t>
            </a:r>
            <a:r>
              <a:rPr lang="en-US" sz="2000" dirty="0"/>
              <a:t>start</a:t>
            </a:r>
            <a:r>
              <a:rPr lang="ru-RU" sz="2000" dirty="0"/>
              <a:t> для начала игры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Кнопка </a:t>
            </a:r>
            <a:r>
              <a:rPr lang="en-US" sz="2000" dirty="0"/>
              <a:t>exit </a:t>
            </a:r>
            <a:r>
              <a:rPr lang="ru-RU" sz="2000" dirty="0"/>
              <a:t>для выхода из игры</a:t>
            </a:r>
          </a:p>
        </p:txBody>
      </p:sp>
    </p:spTree>
    <p:extLst>
      <p:ext uri="{BB962C8B-B14F-4D97-AF65-F5344CB8AC3E}">
        <p14:creationId xmlns:p14="http://schemas.microsoft.com/office/powerpoint/2010/main" val="35697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B2F47-C950-46AB-A4BC-C4897ACF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96471"/>
            <a:ext cx="5934949" cy="657080"/>
          </a:xfrm>
        </p:spPr>
        <p:txBody>
          <a:bodyPr/>
          <a:lstStyle/>
          <a:p>
            <a:r>
              <a:rPr lang="ru-RU" dirty="0"/>
              <a:t>Игровое поле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78E571-2C3B-40A3-871F-B5E16D17EF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" b="2007"/>
          <a:stretch/>
        </p:blipFill>
        <p:spPr>
          <a:xfrm>
            <a:off x="7474032" y="997119"/>
            <a:ext cx="3272904" cy="190631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EE50099-B551-4534-95C6-7F397D8A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252025"/>
            <a:ext cx="5934949" cy="5109503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Красные цифры – здоровье игрока</a:t>
            </a:r>
          </a:p>
          <a:p>
            <a:r>
              <a:rPr lang="ru-RU" sz="2000" dirty="0"/>
              <a:t>Иконка снаряда -  тип заряженного снаряда</a:t>
            </a:r>
          </a:p>
          <a:p>
            <a:r>
              <a:rPr lang="ru-RU" sz="2000" dirty="0"/>
              <a:t>Черные цифры – оставшиеся враги (на поле одновременно находятся только 3 из них)</a:t>
            </a:r>
          </a:p>
          <a:p>
            <a:r>
              <a:rPr lang="ru-RU" sz="2000" dirty="0"/>
              <a:t>Кнопка паузы в пояснении не нуждается</a:t>
            </a:r>
          </a:p>
          <a:p>
            <a:r>
              <a:rPr lang="ru-RU" sz="2400" dirty="0"/>
              <a:t>На игровом поле:</a:t>
            </a:r>
          </a:p>
          <a:p>
            <a:r>
              <a:rPr lang="ru-RU" sz="2000" dirty="0"/>
              <a:t>Серый танк – игрок</a:t>
            </a:r>
          </a:p>
          <a:p>
            <a:r>
              <a:rPr lang="ru-RU" sz="2000" dirty="0"/>
              <a:t>Красные танки – враги</a:t>
            </a:r>
          </a:p>
          <a:p>
            <a:r>
              <a:rPr lang="ru-RU" sz="2000" dirty="0"/>
              <a:t>Елка – домик игрока</a:t>
            </a:r>
          </a:p>
          <a:p>
            <a:r>
              <a:rPr lang="ru-RU" sz="2000" dirty="0"/>
              <a:t>Прочие объекты - препятствия</a:t>
            </a:r>
          </a:p>
          <a:p>
            <a:r>
              <a:rPr lang="ru-RU" sz="2000" dirty="0"/>
              <a:t>Серые препятствия </a:t>
            </a:r>
            <a:r>
              <a:rPr lang="ru-RU" sz="2000" dirty="0" err="1"/>
              <a:t>неразрушаемы</a:t>
            </a:r>
            <a:endParaRPr lang="ru-RU" sz="2000" dirty="0"/>
          </a:p>
          <a:p>
            <a:r>
              <a:rPr lang="ru-RU" sz="2000" dirty="0"/>
              <a:t>Кирпичные разрушаются от попадания в них снаряда</a:t>
            </a:r>
          </a:p>
        </p:txBody>
      </p:sp>
      <p:pic>
        <p:nvPicPr>
          <p:cNvPr id="5" name="Рисунок 4" descr="Изображение выглядит как текст, табло&#10;&#10;Автоматически созданное описание">
            <a:extLst>
              <a:ext uri="{FF2B5EF4-FFF2-40B4-BE49-F238E27FC236}">
                <a16:creationId xmlns:a16="http://schemas.microsoft.com/office/drawing/2014/main" id="{77E78F6E-5A94-44FF-B893-26B261AB1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32" y="3523159"/>
            <a:ext cx="3272904" cy="19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B2F47-C950-46AB-A4BC-C4897ACF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96471"/>
            <a:ext cx="5934949" cy="657080"/>
          </a:xfrm>
        </p:spPr>
        <p:txBody>
          <a:bodyPr/>
          <a:lstStyle/>
          <a:p>
            <a:r>
              <a:rPr lang="ru-RU" dirty="0"/>
              <a:t>Два возможных исхода боя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78E571-2C3B-40A3-871F-B5E16D17EF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" b="3182"/>
          <a:stretch/>
        </p:blipFill>
        <p:spPr>
          <a:xfrm>
            <a:off x="7474032" y="997119"/>
            <a:ext cx="3272904" cy="190631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EE50099-B551-4534-95C6-7F397D8A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349305"/>
            <a:ext cx="5934949" cy="3207433"/>
          </a:xfrm>
        </p:spPr>
        <p:txBody>
          <a:bodyPr>
            <a:normAutofit/>
          </a:bodyPr>
          <a:lstStyle/>
          <a:p>
            <a:r>
              <a:rPr lang="ru-RU" sz="2000" dirty="0"/>
              <a:t>Победа, если все враги уничтожены, игрок жив, елка не повреждена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Поражение, если игрок погиб или елка была уничтожена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E78F6E-5A94-44FF-B893-26B261AB1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27" y="3523159"/>
            <a:ext cx="3141514" cy="19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B2F47-C950-46AB-A4BC-C4897ACF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/>
              <a:t>Классы игры</a:t>
            </a:r>
            <a:endParaRPr lang="en-US" sz="4000" dirty="0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EE50099-B551-4534-95C6-7F397D8A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5528" y="2166425"/>
            <a:ext cx="9710296" cy="434691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ru-RU" sz="2400" dirty="0"/>
              <a:t>Классы меню: </a:t>
            </a:r>
            <a:r>
              <a:rPr lang="en-US" sz="2400" dirty="0" err="1"/>
              <a:t>StartMenu</a:t>
            </a:r>
            <a:r>
              <a:rPr lang="en-US" sz="2400" dirty="0"/>
              <a:t>, </a:t>
            </a:r>
            <a:r>
              <a:rPr lang="en-US" sz="2400" dirty="0" err="1"/>
              <a:t>WinMenu</a:t>
            </a:r>
            <a:r>
              <a:rPr lang="en-US" sz="2400" dirty="0"/>
              <a:t>, </a:t>
            </a:r>
            <a:r>
              <a:rPr lang="en-US" sz="2400" dirty="0" err="1"/>
              <a:t>LoseMenu</a:t>
            </a:r>
            <a:r>
              <a:rPr lang="en-US" sz="2400" dirty="0"/>
              <a:t>;</a:t>
            </a:r>
          </a:p>
          <a:p>
            <a:pPr algn="l"/>
            <a:r>
              <a:rPr lang="ru-RU" sz="2400" dirty="0"/>
              <a:t>Классы кнопок (наследники от </a:t>
            </a:r>
            <a:r>
              <a:rPr lang="en-US" sz="2400" dirty="0" err="1"/>
              <a:t>pygame.sprite.Sprite</a:t>
            </a:r>
            <a:r>
              <a:rPr lang="en-US" sz="2400" dirty="0"/>
              <a:t>, </a:t>
            </a:r>
            <a:r>
              <a:rPr lang="ru-RU" sz="2400" dirty="0"/>
              <a:t>вспомогательные классы для меню и игры): </a:t>
            </a:r>
            <a:r>
              <a:rPr lang="en-US" sz="2400" dirty="0" err="1"/>
              <a:t>StartButton</a:t>
            </a:r>
            <a:r>
              <a:rPr lang="en-US" sz="2400" dirty="0"/>
              <a:t>, </a:t>
            </a:r>
            <a:r>
              <a:rPr lang="en-US" sz="2400" dirty="0" err="1"/>
              <a:t>ExitButton</a:t>
            </a:r>
            <a:r>
              <a:rPr lang="en-US" sz="2400" dirty="0"/>
              <a:t>, </a:t>
            </a:r>
            <a:r>
              <a:rPr lang="en-US" sz="2400" dirty="0" err="1"/>
              <a:t>PauseButton</a:t>
            </a:r>
            <a:r>
              <a:rPr lang="en-US" sz="2400" dirty="0"/>
              <a:t>;</a:t>
            </a:r>
          </a:p>
          <a:p>
            <a:pPr algn="l"/>
            <a:r>
              <a:rPr lang="ru-RU" sz="2400" dirty="0"/>
              <a:t>Главный игровой класс </a:t>
            </a:r>
            <a:r>
              <a:rPr lang="en-US" sz="2400" dirty="0" err="1"/>
              <a:t>OnePlayerGame</a:t>
            </a:r>
            <a:r>
              <a:rPr lang="en-US" sz="2400" dirty="0"/>
              <a:t>.</a:t>
            </a:r>
          </a:p>
          <a:p>
            <a:pPr algn="l"/>
            <a:r>
              <a:rPr lang="ru-RU" sz="2400" dirty="0"/>
              <a:t>Все последующие классы являются вспомогательными для класса </a:t>
            </a:r>
            <a:r>
              <a:rPr lang="en-US" sz="2400" dirty="0" err="1"/>
              <a:t>OnePlayerGame</a:t>
            </a:r>
            <a:r>
              <a:rPr lang="en-US" sz="2400" dirty="0"/>
              <a:t> </a:t>
            </a:r>
            <a:r>
              <a:rPr lang="ru-RU" sz="2400" dirty="0"/>
              <a:t>и являются наследниками </a:t>
            </a:r>
            <a:r>
              <a:rPr lang="en-US" sz="2400" dirty="0" err="1"/>
              <a:t>pygame.sprite.Sprite</a:t>
            </a:r>
            <a:r>
              <a:rPr lang="en-US" sz="2400" dirty="0"/>
              <a:t>.</a:t>
            </a:r>
          </a:p>
          <a:p>
            <a:pPr algn="l"/>
            <a:r>
              <a:rPr lang="ru-RU" sz="2400" dirty="0"/>
              <a:t>Класс домика </a:t>
            </a:r>
            <a:r>
              <a:rPr lang="en-US" sz="2400" dirty="0"/>
              <a:t>House;</a:t>
            </a:r>
          </a:p>
          <a:p>
            <a:pPr algn="l"/>
            <a:r>
              <a:rPr lang="ru-RU" sz="2400" dirty="0"/>
              <a:t>Классы стен </a:t>
            </a:r>
            <a:r>
              <a:rPr lang="en-US" sz="2400" dirty="0"/>
              <a:t>Wall </a:t>
            </a:r>
            <a:r>
              <a:rPr lang="ru-RU" sz="2400" dirty="0"/>
              <a:t>и </a:t>
            </a:r>
            <a:r>
              <a:rPr lang="en-US" sz="2400" dirty="0" err="1"/>
              <a:t>BWall</a:t>
            </a:r>
            <a:r>
              <a:rPr lang="en-US" sz="2400" dirty="0"/>
              <a:t>;</a:t>
            </a:r>
          </a:p>
          <a:p>
            <a:pPr algn="l"/>
            <a:r>
              <a:rPr lang="ru-RU" sz="2400" dirty="0"/>
              <a:t>Классы танков </a:t>
            </a:r>
            <a:r>
              <a:rPr lang="en-US" sz="2400" dirty="0" err="1"/>
              <a:t>PlayerTank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EnemyTank</a:t>
            </a:r>
            <a:r>
              <a:rPr lang="en-US" sz="2400" dirty="0"/>
              <a:t>;</a:t>
            </a:r>
          </a:p>
          <a:p>
            <a:pPr algn="l"/>
            <a:r>
              <a:rPr lang="ru-RU" sz="2400" dirty="0"/>
              <a:t>Классы снарядов </a:t>
            </a:r>
            <a:r>
              <a:rPr lang="en-US" sz="2400" dirty="0"/>
              <a:t>Projectile </a:t>
            </a:r>
            <a:r>
              <a:rPr lang="ru-RU" sz="2400" dirty="0"/>
              <a:t>и </a:t>
            </a:r>
            <a:r>
              <a:rPr lang="en-US" sz="2400" dirty="0" err="1"/>
              <a:t>HighExplosiveProjectile</a:t>
            </a:r>
            <a:r>
              <a:rPr lang="en-US" sz="2400" dirty="0"/>
              <a:t>;</a:t>
            </a:r>
          </a:p>
          <a:p>
            <a:pPr algn="l"/>
            <a:r>
              <a:rPr lang="ru-RU" sz="2400" dirty="0"/>
              <a:t>Классы иконок снарядов </a:t>
            </a:r>
            <a:r>
              <a:rPr lang="en-US" sz="2400" dirty="0" err="1"/>
              <a:t>ProjectileIcon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HighExplosiveProjectileIcon</a:t>
            </a:r>
            <a:r>
              <a:rPr lang="en-US" sz="2400" dirty="0"/>
              <a:t> (</a:t>
            </a:r>
            <a:r>
              <a:rPr lang="ru-RU" sz="2400" dirty="0"/>
              <a:t>для отображения типа снаряда);</a:t>
            </a:r>
          </a:p>
          <a:p>
            <a:pPr algn="l"/>
            <a:r>
              <a:rPr lang="ru-RU" sz="2400" dirty="0"/>
              <a:t>Классы для эффектов </a:t>
            </a:r>
            <a:r>
              <a:rPr lang="en-US" sz="2400" dirty="0"/>
              <a:t>Fire </a:t>
            </a:r>
            <a:r>
              <a:rPr lang="ru-RU" sz="2400" dirty="0"/>
              <a:t>и </a:t>
            </a:r>
            <a:r>
              <a:rPr lang="en-US" sz="2400" dirty="0"/>
              <a:t>Explosion.</a:t>
            </a:r>
          </a:p>
        </p:txBody>
      </p:sp>
    </p:spTree>
    <p:extLst>
      <p:ext uri="{BB962C8B-B14F-4D97-AF65-F5344CB8AC3E}">
        <p14:creationId xmlns:p14="http://schemas.microsoft.com/office/powerpoint/2010/main" val="4021451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264</Words>
  <Application>Microsoft Office PowerPoint</Application>
  <PresentationFormat>Широкоэкранный</PresentationFormat>
  <Paragraphs>47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Сланец</vt:lpstr>
      <vt:lpstr>Танчики</vt:lpstr>
      <vt:lpstr>Цель игры</vt:lpstr>
      <vt:lpstr>Схема переходов меню</vt:lpstr>
      <vt:lpstr>Стартовое меню</vt:lpstr>
      <vt:lpstr>Игровое поле</vt:lpstr>
      <vt:lpstr>Два возможных исхода боя</vt:lpstr>
      <vt:lpstr>Классы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</dc:title>
  <dc:creator>Павел Мустафин</dc:creator>
  <cp:lastModifiedBy>Павел Мустафин</cp:lastModifiedBy>
  <cp:revision>10</cp:revision>
  <dcterms:created xsi:type="dcterms:W3CDTF">2021-01-11T13:23:19Z</dcterms:created>
  <dcterms:modified xsi:type="dcterms:W3CDTF">2021-01-12T15:27:56Z</dcterms:modified>
</cp:coreProperties>
</file>