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4" r:id="rId3"/>
    <p:sldId id="315" r:id="rId4"/>
    <p:sldId id="281" r:id="rId5"/>
    <p:sldId id="293" r:id="rId6"/>
    <p:sldId id="297" r:id="rId7"/>
    <p:sldId id="299" r:id="rId8"/>
    <p:sldId id="312" r:id="rId9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Авансовый отчет" id="{98A04253-89D4-49D9-A55A-598B855067CD}">
          <p14:sldIdLst>
            <p14:sldId id="316"/>
            <p14:sldId id="314"/>
            <p14:sldId id="315"/>
            <p14:sldId id="281"/>
            <p14:sldId id="293"/>
            <p14:sldId id="297"/>
            <p14:sldId id="299"/>
            <p14:sldId id="312"/>
          </p14:sldIdLst>
        </p14:section>
        <p14:section name="Раздел по умолчанию" id="{86E07ADA-BFF6-4280-9A40-596581761AB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B8914-F95A-4785-8DE0-BB5FA5FC0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24E955-F7D5-4FDE-8F19-B5248C60B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9DB529-E2F1-47DA-BC8B-CBEE0EDA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8AB-D554-4E81-B1FF-EE8D5251ED8D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18E0CB-A889-4433-B0EE-B801C837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A619DA-D8A7-4B8E-80C1-44DADBB1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E6A-FCD7-406F-AD59-A5B1AEE3498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1022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FFD26-A6A5-42F1-9331-F9B16567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938E99-5A50-44FB-AAE5-DE10CB54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43A8AC-FEFC-4A73-9601-B7C02EB0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8AB-D554-4E81-B1FF-EE8D5251ED8D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7C953-C343-406A-9F30-64C9ADDC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01E25E-EEF1-4F16-9B6D-D792670E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E6A-FCD7-406F-AD59-A5B1AEE3498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8723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EF5C8A-A4F1-4E71-B6CB-77FAE18B7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50A6A0-2BB6-4B70-B24F-CBCEA0DE9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3B916-FCCA-468E-8426-639A5691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8AB-D554-4E81-B1FF-EE8D5251ED8D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BDAC66-A972-4BD9-B33C-3F6367E7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160D9F-0CD1-43FB-8850-D3B67E68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E6A-FCD7-406F-AD59-A5B1AEE3498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2656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26F9C-A727-422A-9BA1-3E572619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02EF1-0F26-48D6-B992-43293982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710FB-03E0-447F-823C-F979E412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8AB-D554-4E81-B1FF-EE8D5251ED8D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DAC25D-6256-4FE7-856E-5FE063D3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5360B3-0B27-430F-B5D2-FC622CEF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E6A-FCD7-406F-AD59-A5B1AEE3498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4955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A3429-DAB4-4C35-844B-E8CCD8F5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79768E-28C8-44E1-A4D0-E0CD7B94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F4253C-B395-4506-8692-35FE7573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8AB-D554-4E81-B1FF-EE8D5251ED8D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E4AB1F-AB3A-4BA2-86D3-803DC51F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389F90-9132-4733-8052-49E2B7F2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E6A-FCD7-406F-AD59-A5B1AEE3498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2547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38E68-4335-474D-9EE1-4CE0E2F3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C88BA1-6C9F-473D-A316-39E8CBB52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C8BCFC-3FDF-4323-AD53-FC1E8F990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A8A147-8366-49AF-978A-9EC7501B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8AB-D554-4E81-B1FF-EE8D5251ED8D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6612B2-BA98-4FD2-9D9A-37BD30FB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DD8028-8434-4C1E-B91A-6729A840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E6A-FCD7-406F-AD59-A5B1AEE3498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0240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61D75-46FA-40AB-BEF9-8AA9768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BE607D-F54B-4128-BF40-9086038EC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D2305B-79B3-4FF7-A17E-DA3F40805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CFD22E-4A3F-4941-968C-5B98DB014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4EBBEA-CE77-465F-A071-6DFD941FB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E3020B-0CD5-4A95-B053-B1AF2541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8AB-D554-4E81-B1FF-EE8D5251ED8D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453EE9-D5C2-47A8-89FF-AE9553F7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B23CAE-3819-47BF-B4EC-F2BB8CE7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E6A-FCD7-406F-AD59-A5B1AEE3498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488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ADCC1-8E74-4088-A523-A3E5CB90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4AA045-1065-4FB8-BEF5-DF9C9654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8AB-D554-4E81-B1FF-EE8D5251ED8D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27CC2E-C25F-4929-8752-58C95C76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090B5C-01E7-4EFE-ABAE-EE244124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E6A-FCD7-406F-AD59-A5B1AEE3498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1429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E17F35-CB95-4C65-8575-5DDAD00C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8AB-D554-4E81-B1FF-EE8D5251ED8D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065B00-6F7C-43F4-87EF-8902C57F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C6D848-154B-43D7-A1CC-16518F51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E6A-FCD7-406F-AD59-A5B1AEE3498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0233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41A2A-F00C-4D51-A8CE-045014E8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01EAA4-7E8E-4B78-B729-3407C244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7CB3C3-F73A-41D0-B14D-297D8E5C4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2B5787-7E33-4BBB-BEC3-46089B7C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8AB-D554-4E81-B1FF-EE8D5251ED8D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D946C4-A24E-48F8-BBB3-AD7F842E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258C93-A694-4F50-AC29-DAFB0792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E6A-FCD7-406F-AD59-A5B1AEE3498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0667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0CCEA-E3D7-49A6-8FC1-61293BD2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8FF1A2-4B32-4B3B-A5F8-736C9FDD9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40B7BA-8FE7-42EC-A08B-020E3FA93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1ABFDF-8ADA-46B4-8CA9-FEDB290F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8AB-D554-4E81-B1FF-EE8D5251ED8D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9BFA19-4B2C-4547-8C12-25A9289A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237929-820C-4BD8-A091-D698F674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E6A-FCD7-406F-AD59-A5B1AEE3498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7577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6E129-60BA-42C3-A33D-B7D43E65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A3A237-86F4-4481-85EB-CF689ED3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F50C51-BCDE-4DCA-8855-91525FCF7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28AB-D554-4E81-B1FF-EE8D5251ED8D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91F1AB-0E49-459A-8DB1-EAD826F2F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0E3BF-4B3E-491F-8676-594A05423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C2E6A-FCD7-406F-AD59-A5B1AEE3498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3000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A5C4-81FB-4D26-9B7A-38695BA2E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9" y="406400"/>
            <a:ext cx="11120717" cy="386976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Авансового отчета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B6F9BC-BCA3-470A-839E-8F466AB9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9" y="5432611"/>
            <a:ext cx="11120717" cy="1210235"/>
          </a:xfrm>
        </p:spPr>
        <p:txBody>
          <a:bodyPr/>
          <a:lstStyle/>
          <a:p>
            <a:endParaRPr lang="kk-KZ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kk-K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 вкладке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«Входящие» Командируемый видит Авансовый отчет.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65847C3-4046-4650-AA07-D81B6F7079B0}"/>
              </a:ext>
            </a:extLst>
          </p:cNvPr>
          <p:cNvGrpSpPr/>
          <p:nvPr/>
        </p:nvGrpSpPr>
        <p:grpSpPr>
          <a:xfrm>
            <a:off x="645459" y="839853"/>
            <a:ext cx="11120717" cy="3624571"/>
            <a:chOff x="645459" y="839853"/>
            <a:chExt cx="11120717" cy="3624571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20E45CC-5742-40EE-9EDD-FE3D88E98411}"/>
                </a:ext>
              </a:extLst>
            </p:cNvPr>
            <p:cNvPicPr/>
            <p:nvPr/>
          </p:nvPicPr>
          <p:blipFill rotWithShape="1">
            <a:blip r:embed="rId2"/>
            <a:srcRect t="3414" b="46198"/>
            <a:stretch/>
          </p:blipFill>
          <p:spPr bwMode="auto">
            <a:xfrm>
              <a:off x="645459" y="839853"/>
              <a:ext cx="11120717" cy="362457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98D5483C-E502-4407-9C87-899272E83A69}"/>
                </a:ext>
              </a:extLst>
            </p:cNvPr>
            <p:cNvSpPr/>
            <p:nvPr/>
          </p:nvSpPr>
          <p:spPr>
            <a:xfrm>
              <a:off x="2022437" y="2965664"/>
              <a:ext cx="9133243" cy="53788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</p:grpSp>
    </p:spTree>
    <p:extLst>
      <p:ext uri="{BB962C8B-B14F-4D97-AF65-F5344CB8AC3E}">
        <p14:creationId xmlns:p14="http://schemas.microsoft.com/office/powerpoint/2010/main" val="146348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A5C4-81FB-4D26-9B7A-38695BA2E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9" y="406400"/>
            <a:ext cx="11120717" cy="386976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Авансового отчета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B6F9BC-BCA3-470A-839E-8F466AB9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9" y="5432611"/>
            <a:ext cx="11120717" cy="1210235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Авансовый отчет заполняется, выбирается маршрут согласования и нажимается кнопка «Далее».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E8DE08-D48D-4E74-8A2C-A11A88C6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960" y="1109382"/>
            <a:ext cx="8536079" cy="4639235"/>
          </a:xfrm>
          <a:prstGeom prst="rect">
            <a:avLst/>
          </a:prstGeom>
        </p:spPr>
      </p:pic>
      <p:sp>
        <p:nvSpPr>
          <p:cNvPr id="6" name="Стрелка: влево 5">
            <a:extLst>
              <a:ext uri="{FF2B5EF4-FFF2-40B4-BE49-F238E27FC236}">
                <a16:creationId xmlns:a16="http://schemas.microsoft.com/office/drawing/2014/main" id="{BBACBE0A-4C13-4304-BEC0-4F284204ED1B}"/>
              </a:ext>
            </a:extLst>
          </p:cNvPr>
          <p:cNvSpPr/>
          <p:nvPr/>
        </p:nvSpPr>
        <p:spPr>
          <a:xfrm>
            <a:off x="5437631" y="3331464"/>
            <a:ext cx="658368" cy="1828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52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8ADE4F-A41E-42DD-A8DF-76E5E3938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11" y="757147"/>
            <a:ext cx="8671411" cy="471169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A5C4-81FB-4D26-9B7A-38695BA2E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9" y="406400"/>
            <a:ext cx="11120717" cy="386976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Авансового отчета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B6F9BC-BCA3-470A-839E-8F466AB9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9" y="5432611"/>
            <a:ext cx="11120717" cy="121023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Раскрытие списка осуществляется кликом по стрелке правее названия ветки, выбор осуществляется нажатием по названию ветки.  После выбора, вам покажется выбранный маршрут</a:t>
            </a:r>
          </a:p>
        </p:txBody>
      </p:sp>
      <p:sp>
        <p:nvSpPr>
          <p:cNvPr id="6" name="Стрелка: влево 5">
            <a:extLst>
              <a:ext uri="{FF2B5EF4-FFF2-40B4-BE49-F238E27FC236}">
                <a16:creationId xmlns:a16="http://schemas.microsoft.com/office/drawing/2014/main" id="{BBACBE0A-4C13-4304-BEC0-4F284204ED1B}"/>
              </a:ext>
            </a:extLst>
          </p:cNvPr>
          <p:cNvSpPr/>
          <p:nvPr/>
        </p:nvSpPr>
        <p:spPr>
          <a:xfrm flipH="1">
            <a:off x="3025211" y="1389159"/>
            <a:ext cx="726392" cy="9516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лево 7">
            <a:extLst>
              <a:ext uri="{FF2B5EF4-FFF2-40B4-BE49-F238E27FC236}">
                <a16:creationId xmlns:a16="http://schemas.microsoft.com/office/drawing/2014/main" id="{338F90CD-143B-4337-A39B-3D4285CB1E07}"/>
              </a:ext>
            </a:extLst>
          </p:cNvPr>
          <p:cNvSpPr/>
          <p:nvPr/>
        </p:nvSpPr>
        <p:spPr>
          <a:xfrm>
            <a:off x="4647488" y="2020124"/>
            <a:ext cx="722120" cy="7359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лево 8">
            <a:extLst>
              <a:ext uri="{FF2B5EF4-FFF2-40B4-BE49-F238E27FC236}">
                <a16:creationId xmlns:a16="http://schemas.microsoft.com/office/drawing/2014/main" id="{929C85C4-AC07-4A98-A294-12775E227A97}"/>
              </a:ext>
            </a:extLst>
          </p:cNvPr>
          <p:cNvSpPr/>
          <p:nvPr/>
        </p:nvSpPr>
        <p:spPr>
          <a:xfrm rot="5400000">
            <a:off x="5973560" y="3014957"/>
            <a:ext cx="536483" cy="29160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9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A5C4-81FB-4D26-9B7A-38695BA2E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9" y="406400"/>
            <a:ext cx="11120717" cy="386976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Авансового отчета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B6F9BC-BCA3-470A-839E-8F466AB9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9" y="5432611"/>
            <a:ext cx="11120717" cy="12102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следующем окне мы видим ход исполнения Авансового отчета, у кого он находится, а также можем установить отметку «Направить подотчетному лицу в случае заполнения отчета автором».</a:t>
            </a:r>
            <a:endParaRPr lang="ru-KZ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4AC60D-D139-4BDB-9D64-EEFE70F82E86}"/>
              </a:ext>
            </a:extLst>
          </p:cNvPr>
          <p:cNvPicPr/>
          <p:nvPr/>
        </p:nvPicPr>
        <p:blipFill rotWithShape="1">
          <a:blip r:embed="rId2"/>
          <a:srcRect t="4002" b="13648"/>
          <a:stretch/>
        </p:blipFill>
        <p:spPr bwMode="auto">
          <a:xfrm>
            <a:off x="645459" y="793377"/>
            <a:ext cx="11120717" cy="4639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887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A5C4-81FB-4D26-9B7A-38695BA2E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9" y="406400"/>
            <a:ext cx="11120717" cy="386976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Авансового отчета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B6F9BC-BCA3-470A-839E-8F466AB9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9" y="5432611"/>
            <a:ext cx="11120717" cy="121023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Авансовый отчет попадает к Главному бухгалтеру на согласование. Это видит Инициатор заявки.</a:t>
            </a:r>
            <a:endParaRPr lang="ru-KZ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A787CE-1E78-4413-9271-10F5791388B6}"/>
              </a:ext>
            </a:extLst>
          </p:cNvPr>
          <p:cNvPicPr/>
          <p:nvPr/>
        </p:nvPicPr>
        <p:blipFill rotWithShape="1">
          <a:blip r:embed="rId2"/>
          <a:srcRect l="-192" t="3694" r="192" b="34428"/>
          <a:stretch/>
        </p:blipFill>
        <p:spPr bwMode="auto">
          <a:xfrm>
            <a:off x="645459" y="793376"/>
            <a:ext cx="11120717" cy="46392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491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A5C4-81FB-4D26-9B7A-38695BA2E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9" y="406400"/>
            <a:ext cx="11120717" cy="386976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Авансового отчета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B6F9BC-BCA3-470A-839E-8F466AB9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9" y="5432611"/>
            <a:ext cx="11120717" cy="121023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согласования Авансовый отчет направляется к Курирующему руководителю по направлению Бухгалтерии.</a:t>
            </a:r>
            <a:endParaRPr lang="ru-KZ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B752999-463E-46C6-9F3F-F4BDF9CA5FE3}"/>
              </a:ext>
            </a:extLst>
          </p:cNvPr>
          <p:cNvGrpSpPr/>
          <p:nvPr/>
        </p:nvGrpSpPr>
        <p:grpSpPr>
          <a:xfrm>
            <a:off x="645459" y="925159"/>
            <a:ext cx="11120717" cy="4507452"/>
            <a:chOff x="645459" y="925159"/>
            <a:chExt cx="11120717" cy="4507452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271EFE0E-9770-4384-AEEB-CE52B27E0C35}"/>
                </a:ext>
              </a:extLst>
            </p:cNvPr>
            <p:cNvPicPr/>
            <p:nvPr/>
          </p:nvPicPr>
          <p:blipFill rotWithShape="1">
            <a:blip r:embed="rId2"/>
            <a:srcRect t="4310" b="34274"/>
            <a:stretch/>
          </p:blipFill>
          <p:spPr bwMode="auto">
            <a:xfrm>
              <a:off x="645459" y="925159"/>
              <a:ext cx="11120717" cy="450745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4F662E61-4B8F-4682-94CB-FAD4879D4436}"/>
                </a:ext>
              </a:extLst>
            </p:cNvPr>
            <p:cNvSpPr/>
            <p:nvPr/>
          </p:nvSpPr>
          <p:spPr>
            <a:xfrm>
              <a:off x="2151529" y="2764715"/>
              <a:ext cx="9445215" cy="5809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</p:grpSp>
    </p:spTree>
    <p:extLst>
      <p:ext uri="{BB962C8B-B14F-4D97-AF65-F5344CB8AC3E}">
        <p14:creationId xmlns:p14="http://schemas.microsoft.com/office/powerpoint/2010/main" val="364677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A5C4-81FB-4D26-9B7A-38695BA2E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9" y="406400"/>
            <a:ext cx="11120717" cy="386976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Авансового отчета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B6F9BC-BCA3-470A-839E-8F466AB9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9" y="5432611"/>
            <a:ext cx="11120717" cy="121023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видно, что Авансовый отчет передан, согласно маршрута, Бухгалтеру в </a:t>
            </a:r>
            <a:r>
              <a:rPr lang="ru-K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Служб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</a:t>
            </a:r>
            <a:r>
              <a:rPr lang="ru-K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учета прочей дебиторской задолженности и кредиторской задолженности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KZ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4CB8098-A1A9-40A0-9EC4-8BB07A124B37}"/>
              </a:ext>
            </a:extLst>
          </p:cNvPr>
          <p:cNvGrpSpPr/>
          <p:nvPr/>
        </p:nvGrpSpPr>
        <p:grpSpPr>
          <a:xfrm>
            <a:off x="645459" y="793375"/>
            <a:ext cx="11120717" cy="4639235"/>
            <a:chOff x="645459" y="793375"/>
            <a:chExt cx="11120717" cy="4639235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D0DD75BE-9F1C-4AF2-8B0F-1B266B4CDFCA}"/>
                </a:ext>
              </a:extLst>
            </p:cNvPr>
            <p:cNvPicPr/>
            <p:nvPr/>
          </p:nvPicPr>
          <p:blipFill rotWithShape="1">
            <a:blip r:embed="rId2"/>
            <a:srcRect t="4002" b="28887"/>
            <a:stretch/>
          </p:blipFill>
          <p:spPr bwMode="auto">
            <a:xfrm>
              <a:off x="645459" y="793375"/>
              <a:ext cx="11120717" cy="463923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12DB06D4-5AFE-464A-AF3C-5002371264C1}"/>
                </a:ext>
              </a:extLst>
            </p:cNvPr>
            <p:cNvSpPr/>
            <p:nvPr/>
          </p:nvSpPr>
          <p:spPr>
            <a:xfrm>
              <a:off x="2130014" y="2614108"/>
              <a:ext cx="9542033" cy="49485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</p:grpSp>
    </p:spTree>
    <p:extLst>
      <p:ext uri="{BB962C8B-B14F-4D97-AF65-F5344CB8AC3E}">
        <p14:creationId xmlns:p14="http://schemas.microsoft.com/office/powerpoint/2010/main" val="20459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C5910-F4E6-4D9B-A0E0-AD7E21F4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878" y="365126"/>
            <a:ext cx="7550921" cy="429634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Печать приказа/авансового отчета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7C667F-1422-409C-B598-6F83CB804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832" y="794760"/>
            <a:ext cx="11011968" cy="5382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распечатать приказ или авансовый отчет необходимо нажать на сам документ, после чего появится возможность его распечатать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9E81C5-788E-4D54-85CB-D6EBBA70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84" y="1905712"/>
            <a:ext cx="5338380" cy="47300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2155DE-FC9F-444F-B0D0-94BCAE46C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804" y="1905712"/>
            <a:ext cx="5613612" cy="4952288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4B6862E-548D-4961-9CDC-4C89A50881BD}"/>
              </a:ext>
            </a:extLst>
          </p:cNvPr>
          <p:cNvCxnSpPr/>
          <p:nvPr/>
        </p:nvCxnSpPr>
        <p:spPr>
          <a:xfrm>
            <a:off x="3802878" y="1837346"/>
            <a:ext cx="0" cy="1478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6FB5A7B-06C6-467E-901F-7E48B07A7C02}"/>
              </a:ext>
            </a:extLst>
          </p:cNvPr>
          <p:cNvCxnSpPr>
            <a:cxnSpLocks/>
          </p:cNvCxnSpPr>
          <p:nvPr/>
        </p:nvCxnSpPr>
        <p:spPr>
          <a:xfrm flipH="1" flipV="1">
            <a:off x="6315342" y="2785929"/>
            <a:ext cx="1316053" cy="871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988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170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Создание Авансового отчета</vt:lpstr>
      <vt:lpstr>Создание Авансового отчета</vt:lpstr>
      <vt:lpstr>Создание Авансового отчета</vt:lpstr>
      <vt:lpstr>Создание Авансового отчета</vt:lpstr>
      <vt:lpstr>Создание Авансового отчета</vt:lpstr>
      <vt:lpstr>Создание Авансового отчета</vt:lpstr>
      <vt:lpstr>Создание Авансового отчета</vt:lpstr>
      <vt:lpstr>Печать приказа/авансового отчета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Авансового отчета</dc:title>
  <dc:creator>Саятова Бакыт</dc:creator>
  <cp:lastModifiedBy>Саятова Бакыт</cp:lastModifiedBy>
  <cp:revision>1</cp:revision>
  <dcterms:created xsi:type="dcterms:W3CDTF">2024-06-07T06:15:44Z</dcterms:created>
  <dcterms:modified xsi:type="dcterms:W3CDTF">2024-06-07T06:19:27Z</dcterms:modified>
</cp:coreProperties>
</file>