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323" r:id="rId4"/>
    <p:sldId id="324" r:id="rId5"/>
    <p:sldId id="325" r:id="rId6"/>
    <p:sldId id="326" r:id="rId7"/>
    <p:sldId id="327" r:id="rId8"/>
    <p:sldId id="328" r:id="rId9"/>
  </p:sldIdLst>
  <p:sldSz cx="12192000" cy="6858000"/>
  <p:notesSz cx="7315200" cy="96012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FDB"/>
    <a:srgbClr val="04B2F5"/>
    <a:srgbClr val="FEFEFE"/>
    <a:srgbClr val="1C76AF"/>
    <a:srgbClr val="0FA2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2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10" name="Прямая соединительная линия 9"/>
          <p:cNvCxnSpPr/>
          <p:nvPr userDrawn="1"/>
        </p:nvCxnSpPr>
        <p:spPr>
          <a:xfrm>
            <a:off x="1445342" y="2713703"/>
            <a:ext cx="0" cy="1327355"/>
          </a:xfrm>
          <a:prstGeom prst="line">
            <a:avLst/>
          </a:prstGeom>
          <a:ln w="76200">
            <a:solidFill>
              <a:srgbClr val="04B2F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Заголовок 10"/>
          <p:cNvSpPr>
            <a:spLocks noGrp="1"/>
          </p:cNvSpPr>
          <p:nvPr>
            <p:ph type="title" hasCustomPrompt="1"/>
          </p:nvPr>
        </p:nvSpPr>
        <p:spPr>
          <a:xfrm>
            <a:off x="1907927" y="2654105"/>
            <a:ext cx="48387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lnSpc>
                <a:spcPct val="100000"/>
              </a:lnSpc>
              <a:defRPr b="1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14" name="Текст 13"/>
          <p:cNvSpPr>
            <a:spLocks noGrp="1"/>
          </p:cNvSpPr>
          <p:nvPr>
            <p:ph type="body" sz="quarter" idx="10" hasCustomPrompt="1"/>
          </p:nvPr>
        </p:nvSpPr>
        <p:spPr>
          <a:xfrm>
            <a:off x="1445341" y="4704756"/>
            <a:ext cx="5301285" cy="733534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lnSpc>
                <a:spcPts val="2500"/>
              </a:lnSpc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ru-RU" dirty="0"/>
              <a:t>Корпоративный университет</a:t>
            </a:r>
          </a:p>
          <a:p>
            <a:pPr lvl="0"/>
            <a:r>
              <a:rPr lang="ru-RU" dirty="0"/>
              <a:t>"</a:t>
            </a:r>
            <a:r>
              <a:rPr lang="ru-RU" dirty="0" err="1"/>
              <a:t>Казахтелеком</a:t>
            </a:r>
            <a:r>
              <a:rPr lang="ru-RU" dirty="0"/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530254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Заголовок 8"/>
          <p:cNvSpPr>
            <a:spLocks noGrp="1"/>
          </p:cNvSpPr>
          <p:nvPr>
            <p:ph type="title" hasCustomPrompt="1"/>
          </p:nvPr>
        </p:nvSpPr>
        <p:spPr>
          <a:xfrm>
            <a:off x="1183309" y="818632"/>
            <a:ext cx="6423125" cy="584775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>
              <a:lnSpc>
                <a:spcPct val="100000"/>
              </a:lnSpc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cxnSp>
        <p:nvCxnSpPr>
          <p:cNvPr id="5" name="Прямая соединительная линия 4"/>
          <p:cNvCxnSpPr/>
          <p:nvPr userDrawn="1"/>
        </p:nvCxnSpPr>
        <p:spPr>
          <a:xfrm>
            <a:off x="1042116" y="841731"/>
            <a:ext cx="0" cy="538576"/>
          </a:xfrm>
          <a:prstGeom prst="line">
            <a:avLst/>
          </a:prstGeom>
          <a:ln w="57150">
            <a:solidFill>
              <a:srgbClr val="04B2F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Текст 13"/>
          <p:cNvSpPr>
            <a:spLocks noGrp="1"/>
          </p:cNvSpPr>
          <p:nvPr>
            <p:ph type="body" sz="quarter" idx="10"/>
          </p:nvPr>
        </p:nvSpPr>
        <p:spPr>
          <a:xfrm>
            <a:off x="4488873" y="1961457"/>
            <a:ext cx="3401535" cy="3807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800"/>
            </a:lvl2pPr>
            <a:lvl3pPr marL="914400" indent="0">
              <a:lnSpc>
                <a:spcPct val="100000"/>
              </a:lnSpc>
              <a:buNone/>
              <a:defRPr sz="1800"/>
            </a:lvl3pPr>
            <a:lvl4pPr marL="1371600" indent="0">
              <a:lnSpc>
                <a:spcPct val="100000"/>
              </a:lnSpc>
              <a:buNone/>
              <a:defRPr sz="1800"/>
            </a:lvl4pPr>
            <a:lvl5pPr marL="1828800" indent="0">
              <a:lnSpc>
                <a:spcPct val="100000"/>
              </a:lnSpc>
              <a:buNone/>
              <a:defRPr sz="1800"/>
            </a:lvl5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7" name="Текст 13"/>
          <p:cNvSpPr>
            <a:spLocks noGrp="1"/>
          </p:cNvSpPr>
          <p:nvPr>
            <p:ph type="body" sz="quarter" idx="11"/>
          </p:nvPr>
        </p:nvSpPr>
        <p:spPr>
          <a:xfrm>
            <a:off x="8311387" y="1961457"/>
            <a:ext cx="3401535" cy="3807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800"/>
            </a:lvl2pPr>
            <a:lvl3pPr marL="914400" indent="0">
              <a:lnSpc>
                <a:spcPct val="100000"/>
              </a:lnSpc>
              <a:buNone/>
              <a:defRPr sz="1800"/>
            </a:lvl3pPr>
            <a:lvl4pPr marL="1371600" indent="0">
              <a:lnSpc>
                <a:spcPct val="100000"/>
              </a:lnSpc>
              <a:buNone/>
              <a:defRPr sz="1800"/>
            </a:lvl4pPr>
            <a:lvl5pPr marL="1828800" indent="0">
              <a:lnSpc>
                <a:spcPct val="100000"/>
              </a:lnSpc>
              <a:buNone/>
              <a:defRPr sz="1800"/>
            </a:lvl5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2"/>
          </p:nvPr>
        </p:nvSpPr>
        <p:spPr>
          <a:xfrm>
            <a:off x="-432218" y="1962150"/>
            <a:ext cx="4191000" cy="3806825"/>
          </a:xfrm>
          <a:prstGeom prst="roundRect">
            <a:avLst>
              <a:gd name="adj" fmla="val 7159"/>
            </a:avLst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80693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Заголовок 8"/>
          <p:cNvSpPr>
            <a:spLocks noGrp="1"/>
          </p:cNvSpPr>
          <p:nvPr>
            <p:ph type="title" hasCustomPrompt="1"/>
          </p:nvPr>
        </p:nvSpPr>
        <p:spPr>
          <a:xfrm>
            <a:off x="2758434" y="2522396"/>
            <a:ext cx="6423125" cy="369332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algn="ctr">
              <a:lnSpc>
                <a:spcPct val="100000"/>
              </a:lnSpc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6" name="Текст 13"/>
          <p:cNvSpPr>
            <a:spLocks noGrp="1"/>
          </p:cNvSpPr>
          <p:nvPr>
            <p:ph type="body" sz="quarter" idx="10"/>
          </p:nvPr>
        </p:nvSpPr>
        <p:spPr>
          <a:xfrm>
            <a:off x="2758434" y="3204383"/>
            <a:ext cx="6423125" cy="449233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28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800"/>
            </a:lvl2pPr>
            <a:lvl3pPr marL="914400" indent="0">
              <a:lnSpc>
                <a:spcPct val="100000"/>
              </a:lnSpc>
              <a:buNone/>
              <a:defRPr sz="1800"/>
            </a:lvl3pPr>
            <a:lvl4pPr marL="1371600" indent="0">
              <a:lnSpc>
                <a:spcPct val="100000"/>
              </a:lnSpc>
              <a:buNone/>
              <a:defRPr sz="1800"/>
            </a:lvl4pPr>
            <a:lvl5pPr marL="1828800" indent="0">
              <a:lnSpc>
                <a:spcPct val="100000"/>
              </a:lnSpc>
              <a:buNone/>
              <a:defRPr sz="1800"/>
            </a:lvl5pPr>
          </a:lstStyle>
          <a:p>
            <a:pPr lvl="0"/>
            <a:r>
              <a:rPr lang="ru-RU" dirty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9362272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Заголовок 8"/>
          <p:cNvSpPr>
            <a:spLocks noGrp="1"/>
          </p:cNvSpPr>
          <p:nvPr>
            <p:ph type="title" hasCustomPrompt="1"/>
          </p:nvPr>
        </p:nvSpPr>
        <p:spPr>
          <a:xfrm>
            <a:off x="1183309" y="818632"/>
            <a:ext cx="6423125" cy="584775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>
              <a:lnSpc>
                <a:spcPct val="100000"/>
              </a:lnSpc>
              <a:defRPr sz="3200" b="1">
                <a:latin typeface="+mj-lt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cxnSp>
        <p:nvCxnSpPr>
          <p:cNvPr id="5" name="Прямая соединительная линия 4"/>
          <p:cNvCxnSpPr/>
          <p:nvPr userDrawn="1"/>
        </p:nvCxnSpPr>
        <p:spPr>
          <a:xfrm>
            <a:off x="1042116" y="841731"/>
            <a:ext cx="0" cy="538576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Текст 13"/>
          <p:cNvSpPr>
            <a:spLocks noGrp="1"/>
          </p:cNvSpPr>
          <p:nvPr>
            <p:ph type="body" sz="quarter" idx="10"/>
          </p:nvPr>
        </p:nvSpPr>
        <p:spPr>
          <a:xfrm>
            <a:off x="1182689" y="1961457"/>
            <a:ext cx="6423746" cy="3807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800"/>
            </a:lvl2pPr>
            <a:lvl3pPr marL="914400" indent="0">
              <a:lnSpc>
                <a:spcPct val="100000"/>
              </a:lnSpc>
              <a:buNone/>
              <a:defRPr sz="1800"/>
            </a:lvl3pPr>
            <a:lvl4pPr marL="1371600" indent="0">
              <a:lnSpc>
                <a:spcPct val="100000"/>
              </a:lnSpc>
              <a:buNone/>
              <a:defRPr sz="1800"/>
            </a:lvl4pPr>
            <a:lvl5pPr marL="1828800" indent="0">
              <a:lnSpc>
                <a:spcPct val="100000"/>
              </a:lnSpc>
              <a:buNone/>
              <a:defRPr sz="1800"/>
            </a:lvl5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1"/>
          </p:nvPr>
        </p:nvSpPr>
        <p:spPr>
          <a:xfrm>
            <a:off x="8267700" y="1962150"/>
            <a:ext cx="4191000" cy="3806825"/>
          </a:xfrm>
          <a:prstGeom prst="roundRect">
            <a:avLst>
              <a:gd name="adj" fmla="val 7159"/>
            </a:avLst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744451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Заголовок 8"/>
          <p:cNvSpPr>
            <a:spLocks noGrp="1"/>
          </p:cNvSpPr>
          <p:nvPr>
            <p:ph type="title" hasCustomPrompt="1"/>
          </p:nvPr>
        </p:nvSpPr>
        <p:spPr>
          <a:xfrm>
            <a:off x="1183309" y="1786069"/>
            <a:ext cx="3870829" cy="1077218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>
              <a:lnSpc>
                <a:spcPct val="100000"/>
              </a:lnSpc>
              <a:defRPr sz="3200" b="1">
                <a:latin typeface="+mj-lt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cxnSp>
        <p:nvCxnSpPr>
          <p:cNvPr id="5" name="Прямая соединительная линия 4"/>
          <p:cNvCxnSpPr/>
          <p:nvPr userDrawn="1"/>
        </p:nvCxnSpPr>
        <p:spPr>
          <a:xfrm>
            <a:off x="1042116" y="1905760"/>
            <a:ext cx="0" cy="83744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Текст 13"/>
          <p:cNvSpPr>
            <a:spLocks noGrp="1"/>
          </p:cNvSpPr>
          <p:nvPr>
            <p:ph type="body" sz="quarter" idx="10"/>
          </p:nvPr>
        </p:nvSpPr>
        <p:spPr>
          <a:xfrm>
            <a:off x="1182689" y="3025487"/>
            <a:ext cx="3871449" cy="196215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800"/>
            </a:lvl2pPr>
            <a:lvl3pPr marL="914400" indent="0">
              <a:lnSpc>
                <a:spcPct val="100000"/>
              </a:lnSpc>
              <a:buNone/>
              <a:defRPr sz="1800"/>
            </a:lvl3pPr>
            <a:lvl4pPr marL="1371600" indent="0">
              <a:lnSpc>
                <a:spcPct val="100000"/>
              </a:lnSpc>
              <a:buNone/>
              <a:defRPr sz="1800"/>
            </a:lvl4pPr>
            <a:lvl5pPr marL="1828800" indent="0">
              <a:lnSpc>
                <a:spcPct val="100000"/>
              </a:lnSpc>
              <a:buNone/>
              <a:defRPr sz="1800"/>
            </a:lvl5pPr>
          </a:lstStyle>
          <a:p>
            <a:pPr lvl="0"/>
            <a:r>
              <a:rPr lang="ru-RU" dirty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9544337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Рисунок 1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955"/>
          <a:stretch/>
        </p:blipFill>
        <p:spPr>
          <a:xfrm>
            <a:off x="7797338" y="0"/>
            <a:ext cx="4394662" cy="6858000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 userDrawn="1"/>
        </p:nvPicPr>
        <p:blipFill rotWithShape="1">
          <a:blip r:embed="rId3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606" r="78454"/>
          <a:stretch/>
        </p:blipFill>
        <p:spPr>
          <a:xfrm>
            <a:off x="0" y="4854632"/>
            <a:ext cx="1619090" cy="2003367"/>
          </a:xfrm>
          <a:prstGeom prst="rect">
            <a:avLst/>
          </a:prstGeom>
        </p:spPr>
      </p:pic>
      <p:sp>
        <p:nvSpPr>
          <p:cNvPr id="4" name="Заголовок 8"/>
          <p:cNvSpPr>
            <a:spLocks noGrp="1"/>
          </p:cNvSpPr>
          <p:nvPr>
            <p:ph type="title" hasCustomPrompt="1"/>
          </p:nvPr>
        </p:nvSpPr>
        <p:spPr>
          <a:xfrm>
            <a:off x="1183309" y="1786069"/>
            <a:ext cx="4956234" cy="1077218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>
              <a:lnSpc>
                <a:spcPct val="100000"/>
              </a:lnSpc>
              <a:defRPr sz="3200" b="1">
                <a:latin typeface="+mj-lt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cxnSp>
        <p:nvCxnSpPr>
          <p:cNvPr id="5" name="Прямая соединительная линия 4"/>
          <p:cNvCxnSpPr/>
          <p:nvPr userDrawn="1"/>
        </p:nvCxnSpPr>
        <p:spPr>
          <a:xfrm>
            <a:off x="1042116" y="1905760"/>
            <a:ext cx="0" cy="83744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Текст 13"/>
          <p:cNvSpPr>
            <a:spLocks noGrp="1"/>
          </p:cNvSpPr>
          <p:nvPr>
            <p:ph type="body" sz="quarter" idx="10"/>
          </p:nvPr>
        </p:nvSpPr>
        <p:spPr>
          <a:xfrm>
            <a:off x="1182689" y="3025487"/>
            <a:ext cx="4957028" cy="196215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800"/>
            </a:lvl2pPr>
            <a:lvl3pPr marL="914400" indent="0">
              <a:lnSpc>
                <a:spcPct val="100000"/>
              </a:lnSpc>
              <a:buNone/>
              <a:defRPr sz="1800"/>
            </a:lvl3pPr>
            <a:lvl4pPr marL="1371600" indent="0">
              <a:lnSpc>
                <a:spcPct val="100000"/>
              </a:lnSpc>
              <a:buNone/>
              <a:defRPr sz="1800"/>
            </a:lvl4pPr>
            <a:lvl5pPr marL="1828800" indent="0">
              <a:lnSpc>
                <a:spcPct val="100000"/>
              </a:lnSpc>
              <a:buNone/>
              <a:defRPr sz="1800"/>
            </a:lvl5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7" name="Рисунок 1">
            <a:extLst>
              <a:ext uri="{FF2B5EF4-FFF2-40B4-BE49-F238E27FC236}">
                <a16:creationId xmlns:a16="http://schemas.microsoft.com/office/drawing/2014/main" id="{47113C32-AA89-48C4-9594-59B3CC7F63D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126514" y="1671140"/>
            <a:ext cx="5065486" cy="288562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</p:sp>
      <p:grpSp>
        <p:nvGrpSpPr>
          <p:cNvPr id="8" name="Группа"/>
          <p:cNvGrpSpPr/>
          <p:nvPr userDrawn="1"/>
        </p:nvGrpSpPr>
        <p:grpSpPr>
          <a:xfrm>
            <a:off x="6973683" y="1465482"/>
            <a:ext cx="5407004" cy="4324453"/>
            <a:chOff x="0" y="0"/>
            <a:chExt cx="11343921" cy="9072722"/>
          </a:xfrm>
        </p:grpSpPr>
        <p:sp>
          <p:nvSpPr>
            <p:cNvPr id="9" name="Фигура"/>
            <p:cNvSpPr/>
            <p:nvPr/>
          </p:nvSpPr>
          <p:spPr>
            <a:xfrm>
              <a:off x="3963622" y="9021812"/>
              <a:ext cx="3425008" cy="509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8" y="0"/>
                  </a:moveTo>
                  <a:lnTo>
                    <a:pt x="0" y="5478"/>
                  </a:lnTo>
                  <a:cubicBezTo>
                    <a:pt x="21" y="8389"/>
                    <a:pt x="49" y="11036"/>
                    <a:pt x="84" y="13304"/>
                  </a:cubicBezTo>
                  <a:cubicBezTo>
                    <a:pt x="164" y="18597"/>
                    <a:pt x="272" y="21500"/>
                    <a:pt x="384" y="21600"/>
                  </a:cubicBezTo>
                  <a:lnTo>
                    <a:pt x="21216" y="21600"/>
                  </a:lnTo>
                  <a:cubicBezTo>
                    <a:pt x="21327" y="21457"/>
                    <a:pt x="21434" y="18545"/>
                    <a:pt x="21514" y="13304"/>
                  </a:cubicBezTo>
                  <a:cubicBezTo>
                    <a:pt x="21549" y="11028"/>
                    <a:pt x="21578" y="8393"/>
                    <a:pt x="21600" y="5478"/>
                  </a:cubicBezTo>
                  <a:lnTo>
                    <a:pt x="21502" y="0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rgbClr val="919191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>
                <a:defRPr sz="6400">
                  <a:solidFill>
                    <a:srgbClr val="A88277"/>
                  </a:solidFill>
                </a:defRPr>
              </a:pPr>
              <a:endParaRPr/>
            </a:p>
          </p:txBody>
        </p:sp>
        <p:sp>
          <p:nvSpPr>
            <p:cNvPr id="10" name="Фигура"/>
            <p:cNvSpPr/>
            <p:nvPr/>
          </p:nvSpPr>
          <p:spPr>
            <a:xfrm>
              <a:off x="3962194" y="7646866"/>
              <a:ext cx="3429759" cy="13959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7" h="21600" extrusionOk="0">
                  <a:moveTo>
                    <a:pt x="3643" y="0"/>
                  </a:moveTo>
                  <a:lnTo>
                    <a:pt x="3371" y="14510"/>
                  </a:lnTo>
                  <a:cubicBezTo>
                    <a:pt x="3361" y="15415"/>
                    <a:pt x="3288" y="16304"/>
                    <a:pt x="3160" y="17142"/>
                  </a:cubicBezTo>
                  <a:cubicBezTo>
                    <a:pt x="3074" y="17707"/>
                    <a:pt x="2963" y="18253"/>
                    <a:pt x="2798" y="18712"/>
                  </a:cubicBezTo>
                  <a:cubicBezTo>
                    <a:pt x="2623" y="19200"/>
                    <a:pt x="2397" y="19566"/>
                    <a:pt x="2144" y="19762"/>
                  </a:cubicBezTo>
                  <a:cubicBezTo>
                    <a:pt x="1813" y="20018"/>
                    <a:pt x="1481" y="20260"/>
                    <a:pt x="1147" y="20493"/>
                  </a:cubicBezTo>
                  <a:cubicBezTo>
                    <a:pt x="785" y="20744"/>
                    <a:pt x="423" y="20985"/>
                    <a:pt x="59" y="21212"/>
                  </a:cubicBezTo>
                  <a:cubicBezTo>
                    <a:pt x="7" y="21232"/>
                    <a:pt x="-17" y="21374"/>
                    <a:pt x="12" y="21480"/>
                  </a:cubicBezTo>
                  <a:cubicBezTo>
                    <a:pt x="25" y="21527"/>
                    <a:pt x="47" y="21554"/>
                    <a:pt x="70" y="21549"/>
                  </a:cubicBezTo>
                  <a:lnTo>
                    <a:pt x="10096" y="21594"/>
                  </a:lnTo>
                  <a:lnTo>
                    <a:pt x="10096" y="21600"/>
                  </a:lnTo>
                  <a:lnTo>
                    <a:pt x="10783" y="21594"/>
                  </a:lnTo>
                  <a:lnTo>
                    <a:pt x="11470" y="21600"/>
                  </a:lnTo>
                  <a:lnTo>
                    <a:pt x="11470" y="21594"/>
                  </a:lnTo>
                  <a:lnTo>
                    <a:pt x="21496" y="21549"/>
                  </a:lnTo>
                  <a:cubicBezTo>
                    <a:pt x="21519" y="21554"/>
                    <a:pt x="21541" y="21527"/>
                    <a:pt x="21554" y="21480"/>
                  </a:cubicBezTo>
                  <a:cubicBezTo>
                    <a:pt x="21583" y="21374"/>
                    <a:pt x="21559" y="21232"/>
                    <a:pt x="21507" y="21212"/>
                  </a:cubicBezTo>
                  <a:cubicBezTo>
                    <a:pt x="21143" y="20985"/>
                    <a:pt x="20778" y="20744"/>
                    <a:pt x="20417" y="20493"/>
                  </a:cubicBezTo>
                  <a:cubicBezTo>
                    <a:pt x="20083" y="20260"/>
                    <a:pt x="19750" y="20018"/>
                    <a:pt x="19419" y="19762"/>
                  </a:cubicBezTo>
                  <a:cubicBezTo>
                    <a:pt x="19167" y="19566"/>
                    <a:pt x="18943" y="19200"/>
                    <a:pt x="18768" y="18712"/>
                  </a:cubicBezTo>
                  <a:cubicBezTo>
                    <a:pt x="18603" y="18253"/>
                    <a:pt x="18489" y="17707"/>
                    <a:pt x="18403" y="17142"/>
                  </a:cubicBezTo>
                  <a:cubicBezTo>
                    <a:pt x="18276" y="16304"/>
                    <a:pt x="18205" y="15415"/>
                    <a:pt x="18195" y="14510"/>
                  </a:cubicBezTo>
                  <a:lnTo>
                    <a:pt x="17921" y="0"/>
                  </a:lnTo>
                  <a:lnTo>
                    <a:pt x="3643" y="0"/>
                  </a:lnTo>
                  <a:close/>
                </a:path>
              </a:pathLst>
            </a:custGeom>
            <a:solidFill>
              <a:srgbClr val="C6C7CA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>
                <a:defRPr sz="6400">
                  <a:solidFill>
                    <a:srgbClr val="A88277"/>
                  </a:solidFill>
                </a:defRPr>
              </a:pPr>
              <a:endParaRPr/>
            </a:p>
          </p:txBody>
        </p:sp>
        <p:sp>
          <p:nvSpPr>
            <p:cNvPr id="11" name="Фигура"/>
            <p:cNvSpPr/>
            <p:nvPr/>
          </p:nvSpPr>
          <p:spPr>
            <a:xfrm>
              <a:off x="4523266" y="7646866"/>
              <a:ext cx="2307934" cy="4013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3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424" y="0"/>
                  </a:lnTo>
                  <a:lnTo>
                    <a:pt x="173" y="0"/>
                  </a:lnTo>
                  <a:close/>
                </a:path>
              </a:pathLst>
            </a:custGeom>
            <a:solidFill>
              <a:srgbClr val="A9A9A9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>
                <a:defRPr sz="6400">
                  <a:solidFill>
                    <a:srgbClr val="A88277"/>
                  </a:solidFill>
                </a:defRPr>
              </a:pPr>
              <a:endParaRPr/>
            </a:p>
          </p:txBody>
        </p:sp>
        <p:sp>
          <p:nvSpPr>
            <p:cNvPr id="12" name="Фигура"/>
            <p:cNvSpPr/>
            <p:nvPr/>
          </p:nvSpPr>
          <p:spPr>
            <a:xfrm>
              <a:off x="0" y="0"/>
              <a:ext cx="11343922" cy="67854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68" y="0"/>
                  </a:moveTo>
                  <a:cubicBezTo>
                    <a:pt x="547" y="0"/>
                    <a:pt x="436" y="1"/>
                    <a:pt x="318" y="63"/>
                  </a:cubicBezTo>
                  <a:cubicBezTo>
                    <a:pt x="188" y="143"/>
                    <a:pt x="85" y="314"/>
                    <a:pt x="38" y="531"/>
                  </a:cubicBezTo>
                  <a:cubicBezTo>
                    <a:pt x="0" y="729"/>
                    <a:pt x="0" y="917"/>
                    <a:pt x="0" y="1285"/>
                  </a:cubicBezTo>
                  <a:lnTo>
                    <a:pt x="0" y="21600"/>
                  </a:lnTo>
                  <a:lnTo>
                    <a:pt x="21600" y="21600"/>
                  </a:lnTo>
                  <a:lnTo>
                    <a:pt x="21600" y="1291"/>
                  </a:lnTo>
                  <a:cubicBezTo>
                    <a:pt x="21600" y="917"/>
                    <a:pt x="21600" y="729"/>
                    <a:pt x="21562" y="531"/>
                  </a:cubicBezTo>
                  <a:cubicBezTo>
                    <a:pt x="21515" y="314"/>
                    <a:pt x="21412" y="143"/>
                    <a:pt x="21282" y="63"/>
                  </a:cubicBezTo>
                  <a:cubicBezTo>
                    <a:pt x="21163" y="0"/>
                    <a:pt x="21052" y="0"/>
                    <a:pt x="20832" y="0"/>
                  </a:cubicBezTo>
                  <a:lnTo>
                    <a:pt x="768" y="0"/>
                  </a:lnTo>
                  <a:close/>
                  <a:moveTo>
                    <a:pt x="930" y="1457"/>
                  </a:moveTo>
                  <a:lnTo>
                    <a:pt x="20670" y="1457"/>
                  </a:lnTo>
                  <a:cubicBezTo>
                    <a:pt x="20685" y="1457"/>
                    <a:pt x="20693" y="1458"/>
                    <a:pt x="20700" y="1462"/>
                  </a:cubicBezTo>
                  <a:cubicBezTo>
                    <a:pt x="20709" y="1467"/>
                    <a:pt x="20716" y="1479"/>
                    <a:pt x="20719" y="1494"/>
                  </a:cubicBezTo>
                  <a:cubicBezTo>
                    <a:pt x="20722" y="1507"/>
                    <a:pt x="20722" y="1519"/>
                    <a:pt x="20722" y="1544"/>
                  </a:cubicBezTo>
                  <a:lnTo>
                    <a:pt x="20722" y="20006"/>
                  </a:lnTo>
                  <a:cubicBezTo>
                    <a:pt x="20722" y="20031"/>
                    <a:pt x="20722" y="20044"/>
                    <a:pt x="20719" y="20057"/>
                  </a:cubicBezTo>
                  <a:cubicBezTo>
                    <a:pt x="20716" y="20071"/>
                    <a:pt x="20709" y="20083"/>
                    <a:pt x="20700" y="20089"/>
                  </a:cubicBezTo>
                  <a:cubicBezTo>
                    <a:pt x="20693" y="20093"/>
                    <a:pt x="20685" y="20092"/>
                    <a:pt x="20670" y="20092"/>
                  </a:cubicBezTo>
                  <a:lnTo>
                    <a:pt x="930" y="20092"/>
                  </a:lnTo>
                  <a:cubicBezTo>
                    <a:pt x="915" y="20092"/>
                    <a:pt x="907" y="20093"/>
                    <a:pt x="900" y="20089"/>
                  </a:cubicBezTo>
                  <a:cubicBezTo>
                    <a:pt x="891" y="20083"/>
                    <a:pt x="884" y="20071"/>
                    <a:pt x="881" y="20057"/>
                  </a:cubicBezTo>
                  <a:cubicBezTo>
                    <a:pt x="878" y="20044"/>
                    <a:pt x="878" y="20031"/>
                    <a:pt x="878" y="20006"/>
                  </a:cubicBezTo>
                  <a:lnTo>
                    <a:pt x="878" y="1543"/>
                  </a:lnTo>
                  <a:cubicBezTo>
                    <a:pt x="878" y="1518"/>
                    <a:pt x="878" y="1507"/>
                    <a:pt x="881" y="1494"/>
                  </a:cubicBezTo>
                  <a:cubicBezTo>
                    <a:pt x="884" y="1479"/>
                    <a:pt x="891" y="1467"/>
                    <a:pt x="900" y="1462"/>
                  </a:cubicBezTo>
                  <a:cubicBezTo>
                    <a:pt x="907" y="1458"/>
                    <a:pt x="915" y="1457"/>
                    <a:pt x="930" y="1457"/>
                  </a:cubicBezTo>
                  <a:close/>
                </a:path>
              </a:pathLst>
            </a:custGeom>
            <a:solidFill>
              <a:srgbClr val="131313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>
                <a:defRPr sz="6400">
                  <a:solidFill>
                    <a:srgbClr val="A88277"/>
                  </a:solidFill>
                </a:defRPr>
              </a:pPr>
              <a:endParaRPr/>
            </a:p>
          </p:txBody>
        </p:sp>
        <p:sp>
          <p:nvSpPr>
            <p:cNvPr id="13" name="Кружок"/>
            <p:cNvSpPr/>
            <p:nvPr/>
          </p:nvSpPr>
          <p:spPr>
            <a:xfrm>
              <a:off x="5619323" y="143517"/>
              <a:ext cx="111390" cy="111395"/>
            </a:xfrm>
            <a:prstGeom prst="ellipse">
              <a:avLst/>
            </a:prstGeom>
            <a:solidFill>
              <a:srgbClr val="414041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>
                <a:defRPr sz="6400">
                  <a:solidFill>
                    <a:srgbClr val="A88277"/>
                  </a:solidFill>
                </a:defRPr>
              </a:pPr>
              <a:endParaRPr/>
            </a:p>
          </p:txBody>
        </p:sp>
        <p:sp>
          <p:nvSpPr>
            <p:cNvPr id="14" name="Фигура"/>
            <p:cNvSpPr/>
            <p:nvPr/>
          </p:nvSpPr>
          <p:spPr>
            <a:xfrm>
              <a:off x="0" y="6738228"/>
              <a:ext cx="11343399" cy="10573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96" extrusionOk="0">
                  <a:moveTo>
                    <a:pt x="0" y="0"/>
                  </a:moveTo>
                  <a:lnTo>
                    <a:pt x="0" y="13322"/>
                  </a:lnTo>
                  <a:cubicBezTo>
                    <a:pt x="0" y="15721"/>
                    <a:pt x="0" y="16916"/>
                    <a:pt x="38" y="18190"/>
                  </a:cubicBezTo>
                  <a:cubicBezTo>
                    <a:pt x="85" y="19584"/>
                    <a:pt x="188" y="20689"/>
                    <a:pt x="318" y="21196"/>
                  </a:cubicBezTo>
                  <a:cubicBezTo>
                    <a:pt x="436" y="21600"/>
                    <a:pt x="548" y="21596"/>
                    <a:pt x="769" y="21596"/>
                  </a:cubicBezTo>
                  <a:lnTo>
                    <a:pt x="20828" y="21596"/>
                  </a:lnTo>
                  <a:cubicBezTo>
                    <a:pt x="21052" y="21596"/>
                    <a:pt x="21164" y="21600"/>
                    <a:pt x="21283" y="21196"/>
                  </a:cubicBezTo>
                  <a:cubicBezTo>
                    <a:pt x="21413" y="20689"/>
                    <a:pt x="21515" y="19584"/>
                    <a:pt x="21562" y="18190"/>
                  </a:cubicBezTo>
                  <a:cubicBezTo>
                    <a:pt x="21600" y="16916"/>
                    <a:pt x="21600" y="15722"/>
                    <a:pt x="21600" y="13360"/>
                  </a:cubicBez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6C7CA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>
                <a:defRPr sz="6400">
                  <a:solidFill>
                    <a:srgbClr val="A88277"/>
                  </a:solidFill>
                </a:defRPr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5010564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Рисунок 1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955"/>
          <a:stretch/>
        </p:blipFill>
        <p:spPr>
          <a:xfrm>
            <a:off x="7797338" y="0"/>
            <a:ext cx="4394662" cy="6858000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 userDrawn="1"/>
        </p:nvPicPr>
        <p:blipFill rotWithShape="1">
          <a:blip r:embed="rId3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606" r="78454"/>
          <a:stretch/>
        </p:blipFill>
        <p:spPr>
          <a:xfrm>
            <a:off x="0" y="4854632"/>
            <a:ext cx="1619090" cy="2003367"/>
          </a:xfrm>
          <a:prstGeom prst="rect">
            <a:avLst/>
          </a:prstGeom>
        </p:spPr>
      </p:pic>
      <p:sp>
        <p:nvSpPr>
          <p:cNvPr id="4" name="Заголовок 8"/>
          <p:cNvSpPr>
            <a:spLocks noGrp="1"/>
          </p:cNvSpPr>
          <p:nvPr>
            <p:ph type="title" hasCustomPrompt="1"/>
          </p:nvPr>
        </p:nvSpPr>
        <p:spPr>
          <a:xfrm>
            <a:off x="1183309" y="1786069"/>
            <a:ext cx="4956234" cy="1077218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>
              <a:lnSpc>
                <a:spcPct val="100000"/>
              </a:lnSpc>
              <a:defRPr sz="3200" b="1">
                <a:latin typeface="+mj-lt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cxnSp>
        <p:nvCxnSpPr>
          <p:cNvPr id="5" name="Прямая соединительная линия 4"/>
          <p:cNvCxnSpPr/>
          <p:nvPr userDrawn="1"/>
        </p:nvCxnSpPr>
        <p:spPr>
          <a:xfrm>
            <a:off x="1042116" y="1905760"/>
            <a:ext cx="0" cy="83744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Текст 13"/>
          <p:cNvSpPr>
            <a:spLocks noGrp="1"/>
          </p:cNvSpPr>
          <p:nvPr>
            <p:ph type="body" sz="quarter" idx="10"/>
          </p:nvPr>
        </p:nvSpPr>
        <p:spPr>
          <a:xfrm>
            <a:off x="1182689" y="3025486"/>
            <a:ext cx="4957028" cy="261331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800"/>
            </a:lvl2pPr>
            <a:lvl3pPr marL="914400" indent="0">
              <a:lnSpc>
                <a:spcPct val="100000"/>
              </a:lnSpc>
              <a:buNone/>
              <a:defRPr sz="1800"/>
            </a:lvl3pPr>
            <a:lvl4pPr marL="1371600" indent="0">
              <a:lnSpc>
                <a:spcPct val="100000"/>
              </a:lnSpc>
              <a:buNone/>
              <a:defRPr sz="1800"/>
            </a:lvl4pPr>
            <a:lvl5pPr marL="1828800" indent="0">
              <a:lnSpc>
                <a:spcPct val="100000"/>
              </a:lnSpc>
              <a:buNone/>
              <a:defRPr sz="1800"/>
            </a:lvl5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7" name="Рисунок 9">
            <a:extLst>
              <a:ext uri="{FF2B5EF4-FFF2-40B4-BE49-F238E27FC236}">
                <a16:creationId xmlns:a16="http://schemas.microsoft.com/office/drawing/2014/main" id="{7B013266-5C6E-4A7D-AB88-48C709660A7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484613" y="2278742"/>
            <a:ext cx="3619720" cy="485865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</p:sp>
      <p:sp>
        <p:nvSpPr>
          <p:cNvPr id="18" name="Фигура"/>
          <p:cNvSpPr/>
          <p:nvPr userDrawn="1"/>
        </p:nvSpPr>
        <p:spPr>
          <a:xfrm>
            <a:off x="7322406" y="1788751"/>
            <a:ext cx="3944135" cy="58966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406" y="0"/>
                </a:moveTo>
                <a:cubicBezTo>
                  <a:pt x="1714" y="0"/>
                  <a:pt x="1363" y="1"/>
                  <a:pt x="993" y="79"/>
                </a:cubicBezTo>
                <a:cubicBezTo>
                  <a:pt x="586" y="178"/>
                  <a:pt x="266" y="392"/>
                  <a:pt x="118" y="664"/>
                </a:cubicBezTo>
                <a:cubicBezTo>
                  <a:pt x="0" y="913"/>
                  <a:pt x="0" y="1147"/>
                  <a:pt x="0" y="1608"/>
                </a:cubicBezTo>
                <a:lnTo>
                  <a:pt x="0" y="19984"/>
                </a:lnTo>
                <a:cubicBezTo>
                  <a:pt x="0" y="20452"/>
                  <a:pt x="0" y="20687"/>
                  <a:pt x="118" y="20936"/>
                </a:cubicBezTo>
                <a:cubicBezTo>
                  <a:pt x="266" y="21208"/>
                  <a:pt x="586" y="21422"/>
                  <a:pt x="993" y="21521"/>
                </a:cubicBezTo>
                <a:cubicBezTo>
                  <a:pt x="1365" y="21600"/>
                  <a:pt x="1716" y="21600"/>
                  <a:pt x="2406" y="21600"/>
                </a:cubicBezTo>
                <a:lnTo>
                  <a:pt x="19184" y="21600"/>
                </a:lnTo>
                <a:cubicBezTo>
                  <a:pt x="19884" y="21600"/>
                  <a:pt x="20235" y="21600"/>
                  <a:pt x="20607" y="21521"/>
                </a:cubicBezTo>
                <a:cubicBezTo>
                  <a:pt x="21014" y="21422"/>
                  <a:pt x="21334" y="21208"/>
                  <a:pt x="21482" y="20936"/>
                </a:cubicBezTo>
                <a:cubicBezTo>
                  <a:pt x="21600" y="20687"/>
                  <a:pt x="21600" y="20453"/>
                  <a:pt x="21600" y="19992"/>
                </a:cubicBezTo>
                <a:lnTo>
                  <a:pt x="21600" y="1616"/>
                </a:lnTo>
                <a:cubicBezTo>
                  <a:pt x="21600" y="1148"/>
                  <a:pt x="21600" y="913"/>
                  <a:pt x="21482" y="664"/>
                </a:cubicBezTo>
                <a:cubicBezTo>
                  <a:pt x="21334" y="392"/>
                  <a:pt x="21014" y="178"/>
                  <a:pt x="20607" y="79"/>
                </a:cubicBezTo>
                <a:cubicBezTo>
                  <a:pt x="20235" y="0"/>
                  <a:pt x="19884" y="0"/>
                  <a:pt x="19194" y="0"/>
                </a:cubicBezTo>
                <a:lnTo>
                  <a:pt x="2406" y="0"/>
                </a:lnTo>
                <a:close/>
                <a:moveTo>
                  <a:pt x="1162" y="1914"/>
                </a:moveTo>
                <a:lnTo>
                  <a:pt x="20438" y="1914"/>
                </a:lnTo>
                <a:cubicBezTo>
                  <a:pt x="20484" y="1914"/>
                  <a:pt x="20507" y="1914"/>
                  <a:pt x="20532" y="1919"/>
                </a:cubicBezTo>
                <a:cubicBezTo>
                  <a:pt x="20559" y="1925"/>
                  <a:pt x="20581" y="1940"/>
                  <a:pt x="20591" y="1958"/>
                </a:cubicBezTo>
                <a:cubicBezTo>
                  <a:pt x="20599" y="1975"/>
                  <a:pt x="20599" y="1990"/>
                  <a:pt x="20599" y="2021"/>
                </a:cubicBezTo>
                <a:lnTo>
                  <a:pt x="20599" y="19296"/>
                </a:lnTo>
                <a:cubicBezTo>
                  <a:pt x="20599" y="19327"/>
                  <a:pt x="20599" y="19343"/>
                  <a:pt x="20591" y="19360"/>
                </a:cubicBezTo>
                <a:cubicBezTo>
                  <a:pt x="20581" y="19378"/>
                  <a:pt x="20559" y="19392"/>
                  <a:pt x="20532" y="19399"/>
                </a:cubicBezTo>
                <a:cubicBezTo>
                  <a:pt x="20507" y="19404"/>
                  <a:pt x="20484" y="19404"/>
                  <a:pt x="20438" y="19404"/>
                </a:cubicBezTo>
                <a:lnTo>
                  <a:pt x="1162" y="19404"/>
                </a:lnTo>
                <a:cubicBezTo>
                  <a:pt x="1116" y="19404"/>
                  <a:pt x="1093" y="19404"/>
                  <a:pt x="1068" y="19399"/>
                </a:cubicBezTo>
                <a:cubicBezTo>
                  <a:pt x="1041" y="19392"/>
                  <a:pt x="1019" y="19378"/>
                  <a:pt x="1009" y="19360"/>
                </a:cubicBezTo>
                <a:cubicBezTo>
                  <a:pt x="1001" y="19343"/>
                  <a:pt x="1001" y="19328"/>
                  <a:pt x="1001" y="19296"/>
                </a:cubicBezTo>
                <a:lnTo>
                  <a:pt x="1001" y="2021"/>
                </a:lnTo>
                <a:cubicBezTo>
                  <a:pt x="1001" y="1990"/>
                  <a:pt x="1001" y="1975"/>
                  <a:pt x="1009" y="1958"/>
                </a:cubicBezTo>
                <a:cubicBezTo>
                  <a:pt x="1019" y="1940"/>
                  <a:pt x="1041" y="1925"/>
                  <a:pt x="1068" y="1919"/>
                </a:cubicBezTo>
                <a:cubicBezTo>
                  <a:pt x="1093" y="1914"/>
                  <a:pt x="1116" y="1914"/>
                  <a:pt x="1162" y="1914"/>
                </a:cubicBezTo>
                <a:close/>
              </a:path>
            </a:pathLst>
          </a:custGeom>
          <a:solidFill>
            <a:srgbClr val="131313"/>
          </a:solidFill>
          <a:ln w="12700" cap="flat">
            <a:noFill/>
            <a:miter lim="400000"/>
          </a:ln>
          <a:effectLst/>
        </p:spPr>
        <p:txBody>
          <a:bodyPr wrap="square" lIns="91439" tIns="91439" rIns="91439" bIns="91439" numCol="1" anchor="ctr">
            <a:noAutofit/>
          </a:bodyPr>
          <a:lstStyle/>
          <a:p>
            <a:pPr>
              <a:defRPr sz="6400">
                <a:solidFill>
                  <a:srgbClr val="A88277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8482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3"/>
            <a:ext cx="12192000" cy="6854573"/>
          </a:xfrm>
          <a:prstGeom prst="rect">
            <a:avLst/>
          </a:prstGeom>
        </p:spPr>
      </p:pic>
      <p:sp>
        <p:nvSpPr>
          <p:cNvPr id="4" name="Заголовок 8"/>
          <p:cNvSpPr>
            <a:spLocks noGrp="1"/>
          </p:cNvSpPr>
          <p:nvPr>
            <p:ph type="title" hasCustomPrompt="1"/>
          </p:nvPr>
        </p:nvSpPr>
        <p:spPr>
          <a:xfrm>
            <a:off x="1183309" y="818632"/>
            <a:ext cx="6423125" cy="584775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>
              <a:lnSpc>
                <a:spcPct val="100000"/>
              </a:lnSpc>
              <a:defRPr sz="3200" b="1"/>
            </a:lvl1pPr>
          </a:lstStyle>
          <a:p>
            <a:r>
              <a:rPr lang="ru-RU" dirty="0"/>
              <a:t>ОБРАЗЕЦ ЗАГОЛОВКА</a:t>
            </a:r>
          </a:p>
        </p:txBody>
      </p:sp>
      <p:cxnSp>
        <p:nvCxnSpPr>
          <p:cNvPr id="5" name="Прямая соединительная линия 4"/>
          <p:cNvCxnSpPr/>
          <p:nvPr userDrawn="1"/>
        </p:nvCxnSpPr>
        <p:spPr>
          <a:xfrm>
            <a:off x="1042116" y="841731"/>
            <a:ext cx="0" cy="538576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Текст 13"/>
          <p:cNvSpPr>
            <a:spLocks noGrp="1"/>
          </p:cNvSpPr>
          <p:nvPr>
            <p:ph type="body" sz="quarter" idx="10"/>
          </p:nvPr>
        </p:nvSpPr>
        <p:spPr>
          <a:xfrm>
            <a:off x="1182688" y="1961457"/>
            <a:ext cx="5134985" cy="3807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/>
            </a:lvl1pPr>
            <a:lvl2pPr marL="457200" indent="0">
              <a:lnSpc>
                <a:spcPct val="100000"/>
              </a:lnSpc>
              <a:buNone/>
              <a:defRPr sz="1800"/>
            </a:lvl2pPr>
            <a:lvl3pPr marL="914400" indent="0">
              <a:lnSpc>
                <a:spcPct val="100000"/>
              </a:lnSpc>
              <a:buNone/>
              <a:defRPr sz="1800"/>
            </a:lvl3pPr>
            <a:lvl4pPr marL="1371600" indent="0">
              <a:lnSpc>
                <a:spcPct val="100000"/>
              </a:lnSpc>
              <a:buNone/>
              <a:defRPr sz="1800"/>
            </a:lvl4pPr>
            <a:lvl5pPr marL="1828800" indent="0">
              <a:lnSpc>
                <a:spcPct val="100000"/>
              </a:lnSpc>
              <a:buNone/>
              <a:defRPr sz="1800"/>
            </a:lvl5pPr>
          </a:lstStyle>
          <a:p>
            <a:pPr lvl="0"/>
            <a:r>
              <a:rPr lang="ru-RU" dirty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4280747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3"/>
            <a:ext cx="12192000" cy="6854573"/>
          </a:xfrm>
          <a:prstGeom prst="rect">
            <a:avLst/>
          </a:prstGeom>
        </p:spPr>
      </p:pic>
      <p:sp>
        <p:nvSpPr>
          <p:cNvPr id="4" name="Заголовок 8"/>
          <p:cNvSpPr>
            <a:spLocks noGrp="1"/>
          </p:cNvSpPr>
          <p:nvPr>
            <p:ph type="title" hasCustomPrompt="1"/>
          </p:nvPr>
        </p:nvSpPr>
        <p:spPr>
          <a:xfrm>
            <a:off x="1183309" y="818632"/>
            <a:ext cx="6423125" cy="584775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>
              <a:lnSpc>
                <a:spcPct val="100000"/>
              </a:lnSpc>
              <a:defRPr sz="3200" b="1"/>
            </a:lvl1pPr>
          </a:lstStyle>
          <a:p>
            <a:r>
              <a:rPr lang="ru-RU" dirty="0"/>
              <a:t>ОБРАЗЕЦ ЗАГОЛОВКА</a:t>
            </a:r>
          </a:p>
        </p:txBody>
      </p:sp>
      <p:cxnSp>
        <p:nvCxnSpPr>
          <p:cNvPr id="5" name="Прямая соединительная линия 4"/>
          <p:cNvCxnSpPr/>
          <p:nvPr userDrawn="1"/>
        </p:nvCxnSpPr>
        <p:spPr>
          <a:xfrm>
            <a:off x="1042116" y="841731"/>
            <a:ext cx="0" cy="538576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Текст 13"/>
          <p:cNvSpPr>
            <a:spLocks noGrp="1"/>
          </p:cNvSpPr>
          <p:nvPr>
            <p:ph type="body" sz="quarter" idx="10"/>
          </p:nvPr>
        </p:nvSpPr>
        <p:spPr>
          <a:xfrm>
            <a:off x="1182688" y="1961458"/>
            <a:ext cx="10339387" cy="113087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/>
            </a:lvl1pPr>
            <a:lvl2pPr marL="457200" indent="0">
              <a:lnSpc>
                <a:spcPct val="100000"/>
              </a:lnSpc>
              <a:buNone/>
              <a:defRPr sz="1800"/>
            </a:lvl2pPr>
            <a:lvl3pPr marL="914400" indent="0">
              <a:lnSpc>
                <a:spcPct val="100000"/>
              </a:lnSpc>
              <a:buNone/>
              <a:defRPr sz="1800"/>
            </a:lvl3pPr>
            <a:lvl4pPr marL="1371600" indent="0">
              <a:lnSpc>
                <a:spcPct val="100000"/>
              </a:lnSpc>
              <a:buNone/>
              <a:defRPr sz="1800"/>
            </a:lvl4pPr>
            <a:lvl5pPr marL="1828800" indent="0">
              <a:lnSpc>
                <a:spcPct val="100000"/>
              </a:lnSpc>
              <a:buNone/>
              <a:defRPr sz="1800"/>
            </a:lvl5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7" name="Текст 13"/>
          <p:cNvSpPr>
            <a:spLocks noGrp="1"/>
          </p:cNvSpPr>
          <p:nvPr>
            <p:ph type="body" sz="quarter" idx="11"/>
          </p:nvPr>
        </p:nvSpPr>
        <p:spPr>
          <a:xfrm>
            <a:off x="1182688" y="4408872"/>
            <a:ext cx="10339387" cy="113087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800"/>
            </a:lvl2pPr>
            <a:lvl3pPr marL="914400" indent="0">
              <a:lnSpc>
                <a:spcPct val="100000"/>
              </a:lnSpc>
              <a:buNone/>
              <a:defRPr sz="1800"/>
            </a:lvl3pPr>
            <a:lvl4pPr marL="1371600" indent="0">
              <a:lnSpc>
                <a:spcPct val="100000"/>
              </a:lnSpc>
              <a:buNone/>
              <a:defRPr sz="1800"/>
            </a:lvl4pPr>
            <a:lvl5pPr marL="1828800" indent="0">
              <a:lnSpc>
                <a:spcPct val="100000"/>
              </a:lnSpc>
              <a:buNone/>
              <a:defRPr sz="1800"/>
            </a:lvl5pPr>
          </a:lstStyle>
          <a:p>
            <a:pPr lvl="0"/>
            <a:r>
              <a:rPr lang="ru-RU" dirty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87150169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3"/>
            <a:ext cx="12192000" cy="6854573"/>
          </a:xfrm>
          <a:prstGeom prst="rect">
            <a:avLst/>
          </a:prstGeom>
        </p:spPr>
      </p:pic>
      <p:sp>
        <p:nvSpPr>
          <p:cNvPr id="2" name="Прямоугольник 1"/>
          <p:cNvSpPr/>
          <p:nvPr userDrawn="1"/>
        </p:nvSpPr>
        <p:spPr>
          <a:xfrm>
            <a:off x="0" y="1619250"/>
            <a:ext cx="12192000" cy="411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Заголовок 8"/>
          <p:cNvSpPr>
            <a:spLocks noGrp="1"/>
          </p:cNvSpPr>
          <p:nvPr>
            <p:ph type="title" hasCustomPrompt="1"/>
          </p:nvPr>
        </p:nvSpPr>
        <p:spPr>
          <a:xfrm>
            <a:off x="1183309" y="818632"/>
            <a:ext cx="6423125" cy="584775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>
              <a:lnSpc>
                <a:spcPct val="100000"/>
              </a:lnSpc>
              <a:defRPr sz="3200" b="1"/>
            </a:lvl1pPr>
          </a:lstStyle>
          <a:p>
            <a:r>
              <a:rPr lang="ru-RU" dirty="0"/>
              <a:t>ОБРАЗЕЦ ЗАГОЛОВКА</a:t>
            </a:r>
          </a:p>
        </p:txBody>
      </p:sp>
      <p:cxnSp>
        <p:nvCxnSpPr>
          <p:cNvPr id="5" name="Прямая соединительная линия 4"/>
          <p:cNvCxnSpPr/>
          <p:nvPr userDrawn="1"/>
        </p:nvCxnSpPr>
        <p:spPr>
          <a:xfrm>
            <a:off x="1042116" y="841731"/>
            <a:ext cx="0" cy="538576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Текст 13"/>
          <p:cNvSpPr>
            <a:spLocks noGrp="1"/>
          </p:cNvSpPr>
          <p:nvPr>
            <p:ph type="body" sz="quarter" idx="10"/>
          </p:nvPr>
        </p:nvSpPr>
        <p:spPr>
          <a:xfrm>
            <a:off x="1182688" y="1961458"/>
            <a:ext cx="10339387" cy="304869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/>
            </a:lvl1pPr>
            <a:lvl2pPr marL="457200" indent="0">
              <a:lnSpc>
                <a:spcPct val="100000"/>
              </a:lnSpc>
              <a:buNone/>
              <a:defRPr sz="1800"/>
            </a:lvl2pPr>
            <a:lvl3pPr marL="914400" indent="0">
              <a:lnSpc>
                <a:spcPct val="100000"/>
              </a:lnSpc>
              <a:buNone/>
              <a:defRPr sz="1800"/>
            </a:lvl3pPr>
            <a:lvl4pPr marL="1371600" indent="0">
              <a:lnSpc>
                <a:spcPct val="100000"/>
              </a:lnSpc>
              <a:buNone/>
              <a:defRPr sz="1800"/>
            </a:lvl4pPr>
            <a:lvl5pPr marL="1828800" indent="0">
              <a:lnSpc>
                <a:spcPct val="100000"/>
              </a:lnSpc>
              <a:buNone/>
              <a:defRPr sz="1800"/>
            </a:lvl5pPr>
          </a:lstStyle>
          <a:p>
            <a:pPr lvl="0"/>
            <a:r>
              <a:rPr lang="ru-RU" dirty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4592485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10" name="Прямая соединительная линия 9"/>
          <p:cNvCxnSpPr/>
          <p:nvPr userDrawn="1"/>
        </p:nvCxnSpPr>
        <p:spPr>
          <a:xfrm>
            <a:off x="979830" y="4126867"/>
            <a:ext cx="0" cy="1327355"/>
          </a:xfrm>
          <a:prstGeom prst="line">
            <a:avLst/>
          </a:prstGeom>
          <a:ln w="76200">
            <a:solidFill>
              <a:srgbClr val="04B2F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Заголовок 10"/>
          <p:cNvSpPr>
            <a:spLocks noGrp="1"/>
          </p:cNvSpPr>
          <p:nvPr>
            <p:ph type="title" hasCustomPrompt="1"/>
          </p:nvPr>
        </p:nvSpPr>
        <p:spPr>
          <a:xfrm>
            <a:off x="1442414" y="4067269"/>
            <a:ext cx="5457149" cy="1446550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lnSpc>
                <a:spcPct val="100000"/>
              </a:lnSpc>
              <a:defRPr b="1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СПАСИБО </a:t>
            </a:r>
            <a:br>
              <a:rPr lang="ru-RU" dirty="0"/>
            </a:br>
            <a:r>
              <a:rPr lang="ru-RU" dirty="0"/>
              <a:t>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1130163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6985DEE-3C00-448E-87C7-648345F497A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22999"/>
            <a:ext cx="12192000" cy="635000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423771FC-155A-FED2-8CD8-884331B6B29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495" t="44480"/>
          <a:stretch/>
        </p:blipFill>
        <p:spPr>
          <a:xfrm>
            <a:off x="9946257" y="3995906"/>
            <a:ext cx="2245742" cy="2862093"/>
          </a:xfrm>
          <a:prstGeom prst="rect">
            <a:avLst/>
          </a:prstGeom>
        </p:spPr>
      </p:pic>
      <p:sp>
        <p:nvSpPr>
          <p:cNvPr id="9" name="Заголовок 8"/>
          <p:cNvSpPr>
            <a:spLocks noGrp="1"/>
          </p:cNvSpPr>
          <p:nvPr>
            <p:ph type="title" hasCustomPrompt="1"/>
          </p:nvPr>
        </p:nvSpPr>
        <p:spPr>
          <a:xfrm>
            <a:off x="1183309" y="818632"/>
            <a:ext cx="6423125" cy="584775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>
              <a:lnSpc>
                <a:spcPct val="100000"/>
              </a:lnSpc>
              <a:defRPr sz="3200" b="1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14" name="Текст 13"/>
          <p:cNvSpPr>
            <a:spLocks noGrp="1"/>
          </p:cNvSpPr>
          <p:nvPr>
            <p:ph type="body" sz="quarter" idx="10"/>
          </p:nvPr>
        </p:nvSpPr>
        <p:spPr>
          <a:xfrm>
            <a:off x="1182688" y="1961457"/>
            <a:ext cx="10339387" cy="3807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/>
            </a:lvl1pPr>
            <a:lvl2pPr marL="457200" indent="0">
              <a:lnSpc>
                <a:spcPct val="100000"/>
              </a:lnSpc>
              <a:buNone/>
              <a:defRPr sz="1800"/>
            </a:lvl2pPr>
            <a:lvl3pPr marL="914400" indent="0">
              <a:lnSpc>
                <a:spcPct val="100000"/>
              </a:lnSpc>
              <a:buNone/>
              <a:defRPr sz="1800"/>
            </a:lvl3pPr>
            <a:lvl4pPr marL="1371600" indent="0">
              <a:lnSpc>
                <a:spcPct val="100000"/>
              </a:lnSpc>
              <a:buNone/>
              <a:defRPr sz="1800"/>
            </a:lvl4pPr>
            <a:lvl5pPr marL="1828800" indent="0">
              <a:lnSpc>
                <a:spcPct val="100000"/>
              </a:lnSpc>
              <a:buNone/>
              <a:defRPr sz="1800"/>
            </a:lvl5pPr>
          </a:lstStyle>
          <a:p>
            <a:pPr lvl="0"/>
            <a:r>
              <a:rPr lang="ru-RU" dirty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194502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750" b="-555"/>
          <a:stretch/>
        </p:blipFill>
        <p:spPr>
          <a:xfrm>
            <a:off x="7162800" y="0"/>
            <a:ext cx="5029200" cy="6896100"/>
          </a:xfrm>
          <a:prstGeom prst="rect">
            <a:avLst/>
          </a:prstGeom>
        </p:spPr>
      </p:pic>
      <p:sp>
        <p:nvSpPr>
          <p:cNvPr id="9" name="Заголовок 8"/>
          <p:cNvSpPr>
            <a:spLocks noGrp="1"/>
          </p:cNvSpPr>
          <p:nvPr>
            <p:ph type="title" hasCustomPrompt="1"/>
          </p:nvPr>
        </p:nvSpPr>
        <p:spPr>
          <a:xfrm>
            <a:off x="1183309" y="818632"/>
            <a:ext cx="6423125" cy="584775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>
              <a:lnSpc>
                <a:spcPct val="100000"/>
              </a:lnSpc>
              <a:defRPr sz="3200" b="1"/>
            </a:lvl1pPr>
          </a:lstStyle>
          <a:p>
            <a:r>
              <a:rPr lang="ru-RU" dirty="0"/>
              <a:t>ОБРАЗЕЦ ЗАГОЛОВКА</a:t>
            </a:r>
          </a:p>
        </p:txBody>
      </p:sp>
      <p:cxnSp>
        <p:nvCxnSpPr>
          <p:cNvPr id="11" name="Прямая соединительная линия 10"/>
          <p:cNvCxnSpPr/>
          <p:nvPr userDrawn="1"/>
        </p:nvCxnSpPr>
        <p:spPr>
          <a:xfrm>
            <a:off x="1042116" y="841731"/>
            <a:ext cx="0" cy="538576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13"/>
          <p:cNvSpPr>
            <a:spLocks noGrp="1"/>
          </p:cNvSpPr>
          <p:nvPr>
            <p:ph type="body" sz="quarter" idx="10"/>
          </p:nvPr>
        </p:nvSpPr>
        <p:spPr>
          <a:xfrm>
            <a:off x="1182688" y="1961457"/>
            <a:ext cx="10339387" cy="3807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/>
            </a:lvl1pPr>
            <a:lvl2pPr marL="457200" indent="0">
              <a:lnSpc>
                <a:spcPct val="100000"/>
              </a:lnSpc>
              <a:buNone/>
              <a:defRPr sz="1800"/>
            </a:lvl2pPr>
            <a:lvl3pPr marL="914400" indent="0">
              <a:lnSpc>
                <a:spcPct val="100000"/>
              </a:lnSpc>
              <a:buNone/>
              <a:defRPr sz="1800"/>
            </a:lvl3pPr>
            <a:lvl4pPr marL="1371600" indent="0">
              <a:lnSpc>
                <a:spcPct val="100000"/>
              </a:lnSpc>
              <a:buNone/>
              <a:defRPr sz="1800"/>
            </a:lvl4pPr>
            <a:lvl5pPr marL="1828800" indent="0">
              <a:lnSpc>
                <a:spcPct val="100000"/>
              </a:lnSpc>
              <a:buNone/>
              <a:defRPr sz="1800"/>
            </a:lvl5pPr>
          </a:lstStyle>
          <a:p>
            <a:pPr lvl="0"/>
            <a:r>
              <a:rPr lang="ru-RU" dirty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317100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955"/>
          <a:stretch/>
        </p:blipFill>
        <p:spPr>
          <a:xfrm>
            <a:off x="7797338" y="0"/>
            <a:ext cx="4394662" cy="6858000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 userDrawn="1"/>
        </p:nvPicPr>
        <p:blipFill rotWithShape="1">
          <a:blip r:embed="rId3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606" r="78454"/>
          <a:stretch/>
        </p:blipFill>
        <p:spPr>
          <a:xfrm>
            <a:off x="0" y="4854632"/>
            <a:ext cx="1619090" cy="2003367"/>
          </a:xfrm>
          <a:prstGeom prst="rect">
            <a:avLst/>
          </a:prstGeom>
        </p:spPr>
      </p:pic>
      <p:sp>
        <p:nvSpPr>
          <p:cNvPr id="9" name="Заголовок 8"/>
          <p:cNvSpPr>
            <a:spLocks noGrp="1"/>
          </p:cNvSpPr>
          <p:nvPr>
            <p:ph type="title" hasCustomPrompt="1"/>
          </p:nvPr>
        </p:nvSpPr>
        <p:spPr>
          <a:xfrm>
            <a:off x="1183309" y="818632"/>
            <a:ext cx="6423125" cy="584775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>
              <a:lnSpc>
                <a:spcPct val="100000"/>
              </a:lnSpc>
              <a:defRPr sz="3200" b="1"/>
            </a:lvl1pPr>
          </a:lstStyle>
          <a:p>
            <a:r>
              <a:rPr lang="ru-RU" dirty="0"/>
              <a:t>ОБРАЗЕЦ ЗАГОЛОВКА</a:t>
            </a:r>
          </a:p>
        </p:txBody>
      </p:sp>
      <p:cxnSp>
        <p:nvCxnSpPr>
          <p:cNvPr id="11" name="Прямая соединительная линия 10"/>
          <p:cNvCxnSpPr/>
          <p:nvPr userDrawn="1"/>
        </p:nvCxnSpPr>
        <p:spPr>
          <a:xfrm>
            <a:off x="1042116" y="841731"/>
            <a:ext cx="0" cy="538576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Текст 13"/>
          <p:cNvSpPr>
            <a:spLocks noGrp="1"/>
          </p:cNvSpPr>
          <p:nvPr>
            <p:ph type="body" sz="quarter" idx="10"/>
          </p:nvPr>
        </p:nvSpPr>
        <p:spPr>
          <a:xfrm>
            <a:off x="1182688" y="1961457"/>
            <a:ext cx="10339387" cy="3807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/>
            </a:lvl1pPr>
            <a:lvl2pPr marL="457200" indent="0">
              <a:lnSpc>
                <a:spcPct val="100000"/>
              </a:lnSpc>
              <a:buNone/>
              <a:defRPr sz="1800"/>
            </a:lvl2pPr>
            <a:lvl3pPr marL="914400" indent="0">
              <a:lnSpc>
                <a:spcPct val="100000"/>
              </a:lnSpc>
              <a:buNone/>
              <a:defRPr sz="1800"/>
            </a:lvl3pPr>
            <a:lvl4pPr marL="1371600" indent="0">
              <a:lnSpc>
                <a:spcPct val="100000"/>
              </a:lnSpc>
              <a:buNone/>
              <a:defRPr sz="1800"/>
            </a:lvl4pPr>
            <a:lvl5pPr marL="1828800" indent="0">
              <a:lnSpc>
                <a:spcPct val="100000"/>
              </a:lnSpc>
              <a:buNone/>
              <a:defRPr sz="1800"/>
            </a:lvl5pPr>
          </a:lstStyle>
          <a:p>
            <a:pPr lvl="0"/>
            <a:r>
              <a:rPr lang="ru-RU" dirty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4130155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955"/>
          <a:stretch/>
        </p:blipFill>
        <p:spPr>
          <a:xfrm>
            <a:off x="7797338" y="0"/>
            <a:ext cx="4394662" cy="6858000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 userDrawn="1"/>
        </p:nvPicPr>
        <p:blipFill rotWithShape="1">
          <a:blip r:embed="rId3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606" r="78454"/>
          <a:stretch/>
        </p:blipFill>
        <p:spPr>
          <a:xfrm>
            <a:off x="0" y="4854632"/>
            <a:ext cx="1619090" cy="2003367"/>
          </a:xfrm>
          <a:prstGeom prst="rect">
            <a:avLst/>
          </a:prstGeom>
        </p:spPr>
      </p:pic>
      <p:sp>
        <p:nvSpPr>
          <p:cNvPr id="9" name="Заголовок 8"/>
          <p:cNvSpPr>
            <a:spLocks noGrp="1"/>
          </p:cNvSpPr>
          <p:nvPr>
            <p:ph type="title" hasCustomPrompt="1"/>
          </p:nvPr>
        </p:nvSpPr>
        <p:spPr>
          <a:xfrm>
            <a:off x="1183309" y="818632"/>
            <a:ext cx="6423125" cy="584775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>
              <a:lnSpc>
                <a:spcPct val="100000"/>
              </a:lnSpc>
              <a:defRPr sz="3200" b="1"/>
            </a:lvl1pPr>
          </a:lstStyle>
          <a:p>
            <a:r>
              <a:rPr lang="ru-RU" dirty="0"/>
              <a:t>ОБРАЗЕЦ ЗАГОЛОВКА</a:t>
            </a:r>
          </a:p>
        </p:txBody>
      </p:sp>
      <p:cxnSp>
        <p:nvCxnSpPr>
          <p:cNvPr id="11" name="Прямая соединительная линия 10"/>
          <p:cNvCxnSpPr/>
          <p:nvPr userDrawn="1"/>
        </p:nvCxnSpPr>
        <p:spPr>
          <a:xfrm>
            <a:off x="1042116" y="841731"/>
            <a:ext cx="0" cy="538576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Picture Placeholder 9"/>
          <p:cNvSpPr>
            <a:spLocks noGrp="1"/>
          </p:cNvSpPr>
          <p:nvPr>
            <p:ph type="pic" sz="quarter" idx="15" hasCustomPrompt="1"/>
          </p:nvPr>
        </p:nvSpPr>
        <p:spPr>
          <a:xfrm>
            <a:off x="1619090" y="1989666"/>
            <a:ext cx="2637367" cy="2129523"/>
          </a:xfrm>
          <a:prstGeom prst="roundRect">
            <a:avLst>
              <a:gd name="adj" fmla="val 8079"/>
            </a:avLst>
          </a:pr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+mj-lt"/>
                <a:ea typeface="Titillium" charset="0"/>
                <a:cs typeface="Titillium" charset="0"/>
              </a:defRPr>
            </a:lvl1pPr>
          </a:lstStyle>
          <a:p>
            <a:r>
              <a:rPr lang="ru-RU" dirty="0"/>
              <a:t>Рисунок</a:t>
            </a:r>
            <a:endParaRPr lang="en-US" dirty="0"/>
          </a:p>
        </p:txBody>
      </p:sp>
      <p:sp>
        <p:nvSpPr>
          <p:cNvPr id="13" name="Picture Placeholder 9"/>
          <p:cNvSpPr>
            <a:spLocks noGrp="1"/>
          </p:cNvSpPr>
          <p:nvPr>
            <p:ph type="pic" sz="quarter" idx="16" hasCustomPrompt="1"/>
          </p:nvPr>
        </p:nvSpPr>
        <p:spPr>
          <a:xfrm>
            <a:off x="4797457" y="1989666"/>
            <a:ext cx="2637367" cy="2129523"/>
          </a:xfrm>
          <a:prstGeom prst="roundRect">
            <a:avLst>
              <a:gd name="adj" fmla="val 8079"/>
            </a:avLst>
          </a:pr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+mj-lt"/>
                <a:ea typeface="Titillium" charset="0"/>
                <a:cs typeface="Titillium" charset="0"/>
              </a:defRPr>
            </a:lvl1pPr>
          </a:lstStyle>
          <a:p>
            <a:r>
              <a:rPr lang="ru-RU" dirty="0"/>
              <a:t>Рисунок</a:t>
            </a:r>
            <a:endParaRPr lang="en-US" dirty="0"/>
          </a:p>
        </p:txBody>
      </p:sp>
      <p:sp>
        <p:nvSpPr>
          <p:cNvPr id="14" name="Picture Placeholder 9"/>
          <p:cNvSpPr>
            <a:spLocks noGrp="1"/>
          </p:cNvSpPr>
          <p:nvPr>
            <p:ph type="pic" sz="quarter" idx="17" hasCustomPrompt="1"/>
          </p:nvPr>
        </p:nvSpPr>
        <p:spPr>
          <a:xfrm>
            <a:off x="7975824" y="1989666"/>
            <a:ext cx="2637367" cy="2129523"/>
          </a:xfrm>
          <a:prstGeom prst="roundRect">
            <a:avLst>
              <a:gd name="adj" fmla="val 8079"/>
            </a:avLst>
          </a:pr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+mj-lt"/>
                <a:ea typeface="Titillium" charset="0"/>
                <a:cs typeface="Titillium" charset="0"/>
              </a:defRPr>
            </a:lvl1pPr>
          </a:lstStyle>
          <a:p>
            <a:r>
              <a:rPr lang="ru-RU" dirty="0"/>
              <a:t>Рисунок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91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Заголовок 8"/>
          <p:cNvSpPr>
            <a:spLocks noGrp="1"/>
          </p:cNvSpPr>
          <p:nvPr>
            <p:ph type="title" hasCustomPrompt="1"/>
          </p:nvPr>
        </p:nvSpPr>
        <p:spPr>
          <a:xfrm>
            <a:off x="1183309" y="818632"/>
            <a:ext cx="6423125" cy="584775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>
              <a:lnSpc>
                <a:spcPct val="100000"/>
              </a:lnSpc>
              <a:defRPr sz="3200" b="1"/>
            </a:lvl1pPr>
          </a:lstStyle>
          <a:p>
            <a:r>
              <a:rPr lang="ru-RU" dirty="0"/>
              <a:t>ОБРАЗЕЦ ЗАГОЛОВКА</a:t>
            </a:r>
          </a:p>
        </p:txBody>
      </p:sp>
      <p:cxnSp>
        <p:nvCxnSpPr>
          <p:cNvPr id="5" name="Прямая соединительная линия 4"/>
          <p:cNvCxnSpPr/>
          <p:nvPr userDrawn="1"/>
        </p:nvCxnSpPr>
        <p:spPr>
          <a:xfrm>
            <a:off x="1042116" y="841731"/>
            <a:ext cx="0" cy="538576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Текст 13"/>
          <p:cNvSpPr>
            <a:spLocks noGrp="1"/>
          </p:cNvSpPr>
          <p:nvPr>
            <p:ph type="body" sz="quarter" idx="10"/>
          </p:nvPr>
        </p:nvSpPr>
        <p:spPr>
          <a:xfrm>
            <a:off x="1182688" y="1961457"/>
            <a:ext cx="10339387" cy="3807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/>
            </a:lvl1pPr>
            <a:lvl2pPr marL="457200" indent="0">
              <a:lnSpc>
                <a:spcPct val="100000"/>
              </a:lnSpc>
              <a:buNone/>
              <a:defRPr sz="1800"/>
            </a:lvl2pPr>
            <a:lvl3pPr marL="914400" indent="0">
              <a:lnSpc>
                <a:spcPct val="100000"/>
              </a:lnSpc>
              <a:buNone/>
              <a:defRPr sz="1800"/>
            </a:lvl3pPr>
            <a:lvl4pPr marL="1371600" indent="0">
              <a:lnSpc>
                <a:spcPct val="100000"/>
              </a:lnSpc>
              <a:buNone/>
              <a:defRPr sz="1800"/>
            </a:lvl4pPr>
            <a:lvl5pPr marL="1828800" indent="0">
              <a:lnSpc>
                <a:spcPct val="100000"/>
              </a:lnSpc>
              <a:buNone/>
              <a:defRPr sz="1800"/>
            </a:lvl5pPr>
          </a:lstStyle>
          <a:p>
            <a:pPr lvl="0"/>
            <a:r>
              <a:rPr lang="ru-RU" dirty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4041092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Заголовок 8"/>
          <p:cNvSpPr>
            <a:spLocks noGrp="1"/>
          </p:cNvSpPr>
          <p:nvPr>
            <p:ph type="title" hasCustomPrompt="1"/>
          </p:nvPr>
        </p:nvSpPr>
        <p:spPr>
          <a:xfrm>
            <a:off x="1183309" y="818632"/>
            <a:ext cx="6423125" cy="584775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>
              <a:lnSpc>
                <a:spcPct val="100000"/>
              </a:lnSpc>
              <a:defRPr sz="3200" b="1"/>
            </a:lvl1pPr>
          </a:lstStyle>
          <a:p>
            <a:r>
              <a:rPr lang="ru-RU" dirty="0"/>
              <a:t>ОБРАЗЕЦ ЗАГОЛОВКА</a:t>
            </a:r>
          </a:p>
        </p:txBody>
      </p:sp>
      <p:cxnSp>
        <p:nvCxnSpPr>
          <p:cNvPr id="5" name="Прямая соединительная линия 4"/>
          <p:cNvCxnSpPr/>
          <p:nvPr userDrawn="1"/>
        </p:nvCxnSpPr>
        <p:spPr>
          <a:xfrm>
            <a:off x="1042116" y="841731"/>
            <a:ext cx="0" cy="538576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Текст 13"/>
          <p:cNvSpPr>
            <a:spLocks noGrp="1"/>
          </p:cNvSpPr>
          <p:nvPr>
            <p:ph type="body" sz="quarter" idx="10"/>
          </p:nvPr>
        </p:nvSpPr>
        <p:spPr>
          <a:xfrm>
            <a:off x="1182688" y="1961457"/>
            <a:ext cx="3804947" cy="3807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/>
            </a:lvl1pPr>
            <a:lvl2pPr marL="457200" indent="0">
              <a:lnSpc>
                <a:spcPct val="100000"/>
              </a:lnSpc>
              <a:buNone/>
              <a:defRPr sz="1800"/>
            </a:lvl2pPr>
            <a:lvl3pPr marL="914400" indent="0">
              <a:lnSpc>
                <a:spcPct val="100000"/>
              </a:lnSpc>
              <a:buNone/>
              <a:defRPr sz="1800"/>
            </a:lvl3pPr>
            <a:lvl4pPr marL="1371600" indent="0">
              <a:lnSpc>
                <a:spcPct val="100000"/>
              </a:lnSpc>
              <a:buNone/>
              <a:defRPr sz="1800"/>
            </a:lvl4pPr>
            <a:lvl5pPr marL="1828800" indent="0">
              <a:lnSpc>
                <a:spcPct val="100000"/>
              </a:lnSpc>
              <a:buNone/>
              <a:defRPr sz="1800"/>
            </a:lvl5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7" name="Текст 13"/>
          <p:cNvSpPr>
            <a:spLocks noGrp="1"/>
          </p:cNvSpPr>
          <p:nvPr>
            <p:ph type="body" sz="quarter" idx="11"/>
          </p:nvPr>
        </p:nvSpPr>
        <p:spPr>
          <a:xfrm>
            <a:off x="5871067" y="1961457"/>
            <a:ext cx="3804947" cy="3807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/>
            </a:lvl1pPr>
            <a:lvl2pPr marL="457200" indent="0">
              <a:lnSpc>
                <a:spcPct val="100000"/>
              </a:lnSpc>
              <a:buNone/>
              <a:defRPr sz="1800"/>
            </a:lvl2pPr>
            <a:lvl3pPr marL="914400" indent="0">
              <a:lnSpc>
                <a:spcPct val="100000"/>
              </a:lnSpc>
              <a:buNone/>
              <a:defRPr sz="1800"/>
            </a:lvl3pPr>
            <a:lvl4pPr marL="1371600" indent="0">
              <a:lnSpc>
                <a:spcPct val="100000"/>
              </a:lnSpc>
              <a:buNone/>
              <a:defRPr sz="1800"/>
            </a:lvl4pPr>
            <a:lvl5pPr marL="1828800" indent="0">
              <a:lnSpc>
                <a:spcPct val="100000"/>
              </a:lnSpc>
              <a:buNone/>
              <a:defRPr sz="1800"/>
            </a:lvl5pPr>
          </a:lstStyle>
          <a:p>
            <a:pPr lvl="0"/>
            <a:r>
              <a:rPr lang="ru-RU" dirty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62425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Заголовок 8"/>
          <p:cNvSpPr>
            <a:spLocks noGrp="1"/>
          </p:cNvSpPr>
          <p:nvPr>
            <p:ph type="title" hasCustomPrompt="1"/>
          </p:nvPr>
        </p:nvSpPr>
        <p:spPr>
          <a:xfrm>
            <a:off x="1183309" y="818632"/>
            <a:ext cx="6423125" cy="584775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>
              <a:lnSpc>
                <a:spcPct val="100000"/>
              </a:lnSpc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cxnSp>
        <p:nvCxnSpPr>
          <p:cNvPr id="5" name="Прямая соединительная линия 4"/>
          <p:cNvCxnSpPr/>
          <p:nvPr userDrawn="1"/>
        </p:nvCxnSpPr>
        <p:spPr>
          <a:xfrm>
            <a:off x="1042116" y="841731"/>
            <a:ext cx="0" cy="538576"/>
          </a:xfrm>
          <a:prstGeom prst="line">
            <a:avLst/>
          </a:prstGeom>
          <a:ln w="57150">
            <a:solidFill>
              <a:srgbClr val="04B2F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Текст 13"/>
          <p:cNvSpPr>
            <a:spLocks noGrp="1"/>
          </p:cNvSpPr>
          <p:nvPr>
            <p:ph type="body" sz="quarter" idx="10"/>
          </p:nvPr>
        </p:nvSpPr>
        <p:spPr>
          <a:xfrm>
            <a:off x="1182688" y="1961457"/>
            <a:ext cx="10339387" cy="3807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800"/>
            </a:lvl2pPr>
            <a:lvl3pPr marL="914400" indent="0">
              <a:lnSpc>
                <a:spcPct val="100000"/>
              </a:lnSpc>
              <a:buNone/>
              <a:defRPr sz="1800"/>
            </a:lvl3pPr>
            <a:lvl4pPr marL="1371600" indent="0">
              <a:lnSpc>
                <a:spcPct val="100000"/>
              </a:lnSpc>
              <a:buNone/>
              <a:defRPr sz="1800"/>
            </a:lvl4pPr>
            <a:lvl5pPr marL="1828800" indent="0">
              <a:lnSpc>
                <a:spcPct val="100000"/>
              </a:lnSpc>
              <a:buNone/>
              <a:defRPr sz="1800"/>
            </a:lvl5pPr>
          </a:lstStyle>
          <a:p>
            <a:pPr lvl="0"/>
            <a:r>
              <a:rPr lang="ru-RU" dirty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725687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Заголовок 8"/>
          <p:cNvSpPr>
            <a:spLocks noGrp="1"/>
          </p:cNvSpPr>
          <p:nvPr>
            <p:ph type="title" hasCustomPrompt="1"/>
          </p:nvPr>
        </p:nvSpPr>
        <p:spPr>
          <a:xfrm>
            <a:off x="1183309" y="818632"/>
            <a:ext cx="6423125" cy="584775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>
              <a:lnSpc>
                <a:spcPct val="100000"/>
              </a:lnSpc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cxnSp>
        <p:nvCxnSpPr>
          <p:cNvPr id="5" name="Прямая соединительная линия 4"/>
          <p:cNvCxnSpPr/>
          <p:nvPr userDrawn="1"/>
        </p:nvCxnSpPr>
        <p:spPr>
          <a:xfrm>
            <a:off x="1042116" y="841731"/>
            <a:ext cx="0" cy="538576"/>
          </a:xfrm>
          <a:prstGeom prst="line">
            <a:avLst/>
          </a:prstGeom>
          <a:ln w="57150">
            <a:solidFill>
              <a:srgbClr val="04B2F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0819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0253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8" r:id="rId3"/>
    <p:sldLayoutId id="2147483654" r:id="rId4"/>
    <p:sldLayoutId id="2147483657" r:id="rId5"/>
    <p:sldLayoutId id="2147483651" r:id="rId6"/>
    <p:sldLayoutId id="2147483661" r:id="rId7"/>
    <p:sldLayoutId id="2147483658" r:id="rId8"/>
    <p:sldLayoutId id="2147483662" r:id="rId9"/>
    <p:sldLayoutId id="2147483663" r:id="rId10"/>
    <p:sldLayoutId id="2147483659" r:id="rId11"/>
    <p:sldLayoutId id="2147483655" r:id="rId12"/>
    <p:sldLayoutId id="2147483664" r:id="rId13"/>
    <p:sldLayoutId id="2147483666" r:id="rId14"/>
    <p:sldLayoutId id="2147483667" r:id="rId15"/>
    <p:sldLayoutId id="2147483652" r:id="rId16"/>
    <p:sldLayoutId id="2147483653" r:id="rId17"/>
    <p:sldLayoutId id="2147483665" r:id="rId18"/>
    <p:sldLayoutId id="2147483660" r:id="rId1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AD24FB9D-31A8-635E-F3DF-E7955DA255C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046" y="201769"/>
            <a:ext cx="4837114" cy="431321"/>
          </a:xfrm>
          <a:prstGeom prst="rect">
            <a:avLst/>
          </a:prstGeom>
        </p:spPr>
      </p:pic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1616633" y="2606279"/>
            <a:ext cx="3636854" cy="1535549"/>
          </a:xfrm>
        </p:spPr>
        <p:txBody>
          <a:bodyPr/>
          <a:lstStyle/>
          <a:p>
            <a:pPr marL="900430" algn="l" rtl="1">
              <a:lnSpc>
                <a:spcPct val="110000"/>
              </a:lnSpc>
              <a:spcAft>
                <a:spcPts val="600"/>
              </a:spcAft>
            </a:pPr>
            <a:r>
              <a:rPr lang="ru-RU" dirty="0"/>
              <a:t>ПИЛОТ </a:t>
            </a:r>
            <a:br>
              <a:rPr lang="en-US" dirty="0"/>
            </a:br>
            <a:r>
              <a:rPr lang="en-US" dirty="0"/>
              <a:t>LTE</a:t>
            </a:r>
            <a:endParaRPr lang="ru-RU" dirty="0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0"/>
          </p:nvPr>
        </p:nvSpPr>
        <p:spPr>
          <a:xfrm>
            <a:off x="526210" y="201769"/>
            <a:ext cx="4727277" cy="377667"/>
          </a:xfrm>
        </p:spPr>
        <p:txBody>
          <a:bodyPr/>
          <a:lstStyle/>
          <a:p>
            <a:r>
              <a:rPr lang="ru-RU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Инструкция для работников АО «Казахтелеком»</a:t>
            </a:r>
          </a:p>
        </p:txBody>
      </p:sp>
      <p:sp>
        <p:nvSpPr>
          <p:cNvPr id="3" name="Текст 6">
            <a:extLst>
              <a:ext uri="{FF2B5EF4-FFF2-40B4-BE49-F238E27FC236}">
                <a16:creationId xmlns:a16="http://schemas.microsoft.com/office/drawing/2014/main" id="{ECAED098-8CAE-5E27-8B15-A0628907D143}"/>
              </a:ext>
            </a:extLst>
          </p:cNvPr>
          <p:cNvSpPr txBox="1">
            <a:spLocks/>
          </p:cNvSpPr>
          <p:nvPr/>
        </p:nvSpPr>
        <p:spPr>
          <a:xfrm>
            <a:off x="1616633" y="4213050"/>
            <a:ext cx="5646809" cy="396904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ts val="25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000" dirty="0">
                <a:latin typeface="Roboto" panose="02000000000000000000" pitchFamily="2" charset="0"/>
                <a:ea typeface="Roboto" panose="02000000000000000000" pitchFamily="2" charset="0"/>
              </a:rPr>
              <a:t>Сценарий</a:t>
            </a:r>
          </a:p>
        </p:txBody>
      </p:sp>
    </p:spTree>
    <p:extLst>
      <p:ext uri="{BB962C8B-B14F-4D97-AF65-F5344CB8AC3E}">
        <p14:creationId xmlns:p14="http://schemas.microsoft.com/office/powerpoint/2010/main" val="1404556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6708AEC1-068C-9CBE-BDB6-86ECD8DEBE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232" y="1252678"/>
            <a:ext cx="9848032" cy="4789943"/>
          </a:xfrm>
          <a:prstGeom prst="rect">
            <a:avLst/>
          </a:prstGeom>
        </p:spPr>
      </p:pic>
      <p:sp>
        <p:nvSpPr>
          <p:cNvPr id="6" name="Текст 6">
            <a:extLst>
              <a:ext uri="{FF2B5EF4-FFF2-40B4-BE49-F238E27FC236}">
                <a16:creationId xmlns:a16="http://schemas.microsoft.com/office/drawing/2014/main" id="{4D04F6F6-ABAD-34F6-EC89-68F6A87BE7B0}"/>
              </a:ext>
            </a:extLst>
          </p:cNvPr>
          <p:cNvSpPr txBox="1">
            <a:spLocks/>
          </p:cNvSpPr>
          <p:nvPr/>
        </p:nvSpPr>
        <p:spPr>
          <a:xfrm>
            <a:off x="805232" y="418554"/>
            <a:ext cx="1525592" cy="437299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ts val="25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3600" b="1" dirty="0">
                <a:solidFill>
                  <a:srgbClr val="FFC00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Шаг 1</a:t>
            </a:r>
          </a:p>
        </p:txBody>
      </p:sp>
      <p:sp>
        <p:nvSpPr>
          <p:cNvPr id="8" name="Текст 2">
            <a:extLst>
              <a:ext uri="{FF2B5EF4-FFF2-40B4-BE49-F238E27FC236}">
                <a16:creationId xmlns:a16="http://schemas.microsoft.com/office/drawing/2014/main" id="{E35F6942-4507-4C6A-FA08-0B88736C546A}"/>
              </a:ext>
            </a:extLst>
          </p:cNvPr>
          <p:cNvSpPr txBox="1">
            <a:spLocks/>
          </p:cNvSpPr>
          <p:nvPr/>
        </p:nvSpPr>
        <p:spPr>
          <a:xfrm>
            <a:off x="805234" y="815379"/>
            <a:ext cx="4717026" cy="4373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600" b="1" i="0" dirty="0">
                <a:solidFill>
                  <a:srgbClr val="374151"/>
                </a:solidFill>
                <a:effectLst/>
                <a:latin typeface="Söhne"/>
              </a:rPr>
              <a:t>Идентификация потребности и презентация услуг</a:t>
            </a:r>
            <a:endParaRPr lang="ru-RU" sz="1600" b="1" i="1" dirty="0">
              <a:solidFill>
                <a:srgbClr val="374151"/>
              </a:solidFill>
              <a:latin typeface="Söhne"/>
            </a:endParaRPr>
          </a:p>
        </p:txBody>
      </p:sp>
      <p:sp>
        <p:nvSpPr>
          <p:cNvPr id="16" name="Текст 2">
            <a:extLst>
              <a:ext uri="{FF2B5EF4-FFF2-40B4-BE49-F238E27FC236}">
                <a16:creationId xmlns:a16="http://schemas.microsoft.com/office/drawing/2014/main" id="{E5D395F0-30AA-C79E-E306-E2B51ED7CDB6}"/>
              </a:ext>
            </a:extLst>
          </p:cNvPr>
          <p:cNvSpPr txBox="1">
            <a:spLocks/>
          </p:cNvSpPr>
          <p:nvPr/>
        </p:nvSpPr>
        <p:spPr>
          <a:xfrm>
            <a:off x="1317017" y="1747708"/>
            <a:ext cx="8465337" cy="377319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5FDB"/>
              </a:buClr>
            </a:pPr>
            <a:r>
              <a:rPr lang="ru-RU" sz="2000" b="1" i="0" dirty="0">
                <a:solidFill>
                  <a:srgbClr val="0070C0"/>
                </a:solidFill>
                <a:effectLst/>
                <a:latin typeface="Söhne"/>
              </a:rPr>
              <a:t>Выявите потребность абонента в LTE роутере </a:t>
            </a:r>
            <a:br>
              <a:rPr lang="en-US" sz="2000" b="1" i="0" dirty="0">
                <a:solidFill>
                  <a:srgbClr val="0070C0"/>
                </a:solidFill>
                <a:effectLst/>
                <a:latin typeface="Söhne"/>
              </a:rPr>
            </a:br>
            <a:r>
              <a:rPr lang="ru-RU" sz="2000" b="1" i="0" dirty="0">
                <a:solidFill>
                  <a:srgbClr val="0070C0"/>
                </a:solidFill>
                <a:effectLst/>
                <a:latin typeface="Söhne"/>
              </a:rPr>
              <a:t>и услугах, которые мы предлагаем. </a:t>
            </a:r>
            <a:endParaRPr lang="en-US" sz="2000" b="1" i="0" dirty="0">
              <a:solidFill>
                <a:srgbClr val="0070C0"/>
              </a:solidFill>
              <a:effectLst/>
              <a:latin typeface="Söhne"/>
            </a:endParaRPr>
          </a:p>
          <a:p>
            <a:pPr marL="285750" indent="-285750">
              <a:buClr>
                <a:srgbClr val="005FDB"/>
              </a:buClr>
              <a:buFont typeface="Arial" panose="020B0604020202020204" pitchFamily="34" charset="0"/>
              <a:buChar char="•"/>
            </a:pPr>
            <a:r>
              <a:rPr lang="ru-RU" sz="2000" b="0" i="0" dirty="0">
                <a:solidFill>
                  <a:srgbClr val="374151"/>
                </a:solidFill>
                <a:effectLst/>
                <a:latin typeface="Söhne"/>
              </a:rPr>
              <a:t>Представьте абоненту информацию о н</a:t>
            </a:r>
            <a:r>
              <a:rPr lang="ru-RU" sz="2000" dirty="0">
                <a:solidFill>
                  <a:srgbClr val="374151"/>
                </a:solidFill>
                <a:latin typeface="Söhne"/>
              </a:rPr>
              <a:t>аших</a:t>
            </a:r>
            <a:r>
              <a:rPr lang="ru-RU" sz="2000" b="0" i="0" dirty="0">
                <a:solidFill>
                  <a:srgbClr val="374151"/>
                </a:solidFill>
                <a:effectLst/>
                <a:latin typeface="Söhne"/>
              </a:rPr>
              <a:t> услугах </a:t>
            </a:r>
            <a:br>
              <a:rPr lang="ru-RU" sz="2000" b="0" i="0" dirty="0">
                <a:solidFill>
                  <a:srgbClr val="374151"/>
                </a:solidFill>
                <a:effectLst/>
                <a:latin typeface="Söhne"/>
              </a:rPr>
            </a:br>
            <a:r>
              <a:rPr lang="ru-RU" sz="2000" b="0" i="0" dirty="0">
                <a:solidFill>
                  <a:srgbClr val="374151"/>
                </a:solidFill>
                <a:effectLst/>
                <a:latin typeface="Söhne"/>
              </a:rPr>
              <a:t>и преимуществах, связанные с использованием LTE роутера;</a:t>
            </a:r>
            <a:endParaRPr lang="en-US" sz="2000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285750" indent="-285750">
              <a:buClr>
                <a:srgbClr val="005FDB"/>
              </a:buClr>
              <a:buFont typeface="Arial" panose="020B0604020202020204" pitchFamily="34" charset="0"/>
              <a:buChar char="•"/>
            </a:pPr>
            <a:r>
              <a:rPr lang="ru-RU" sz="2000" b="0" i="0" dirty="0">
                <a:solidFill>
                  <a:srgbClr val="374151"/>
                </a:solidFill>
                <a:effectLst/>
                <a:latin typeface="Söhne"/>
              </a:rPr>
              <a:t>Определитесь с тарифным планом (ТП), который наилучшим образом соответствует потребностям абонента, и дайте рекомендации</a:t>
            </a:r>
            <a:r>
              <a:rPr lang="ru-RU" sz="2000" dirty="0">
                <a:solidFill>
                  <a:srgbClr val="374151"/>
                </a:solidFill>
                <a:latin typeface="Söhne"/>
              </a:rPr>
              <a:t>;</a:t>
            </a:r>
            <a:endParaRPr lang="ru-RU" sz="2000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285750" indent="-285750">
              <a:buClr>
                <a:srgbClr val="005FDB"/>
              </a:buClr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374151"/>
                </a:solidFill>
                <a:latin typeface="Söhne"/>
              </a:rPr>
              <a:t>Уведомите Абонента о необходимости предоставления следующих кодов/SMS работнику отдела CRM и КС:</a:t>
            </a:r>
            <a:br>
              <a:rPr lang="ru-RU" sz="2000" dirty="0">
                <a:solidFill>
                  <a:srgbClr val="374151"/>
                </a:solidFill>
                <a:latin typeface="Söhne"/>
              </a:rPr>
            </a:br>
            <a:r>
              <a:rPr lang="ru-RU" sz="2000" dirty="0">
                <a:solidFill>
                  <a:srgbClr val="374151"/>
                </a:solidFill>
                <a:latin typeface="Söhne"/>
              </a:rPr>
              <a:t>код для цифровых документов;</a:t>
            </a:r>
            <a:br>
              <a:rPr lang="ru-RU" sz="2000" dirty="0">
                <a:solidFill>
                  <a:srgbClr val="374151"/>
                </a:solidFill>
                <a:latin typeface="Söhne"/>
              </a:rPr>
            </a:br>
            <a:r>
              <a:rPr lang="ru-RU" sz="2000" dirty="0">
                <a:solidFill>
                  <a:srgbClr val="374151"/>
                </a:solidFill>
                <a:latin typeface="Söhne"/>
              </a:rPr>
              <a:t>SMS для верификации номера;</a:t>
            </a:r>
            <a:br>
              <a:rPr lang="ru-RU" sz="2000" dirty="0">
                <a:solidFill>
                  <a:srgbClr val="374151"/>
                </a:solidFill>
                <a:latin typeface="Söhne"/>
              </a:rPr>
            </a:br>
            <a:r>
              <a:rPr lang="ru-RU" sz="2000" dirty="0">
                <a:solidFill>
                  <a:srgbClr val="374151"/>
                </a:solidFill>
                <a:latin typeface="Söhne"/>
              </a:rPr>
              <a:t>код для </a:t>
            </a:r>
            <a:r>
              <a:rPr lang="ru-RU" sz="2000" dirty="0" err="1">
                <a:solidFill>
                  <a:srgbClr val="374151"/>
                </a:solidFill>
                <a:latin typeface="Söhne"/>
              </a:rPr>
              <a:t>автоподписания</a:t>
            </a:r>
            <a:r>
              <a:rPr lang="ru-RU" sz="2000" dirty="0">
                <a:solidFill>
                  <a:srgbClr val="374151"/>
                </a:solidFill>
                <a:latin typeface="Söhne"/>
              </a:rPr>
              <a:t> бланка заявления.</a:t>
            </a:r>
          </a:p>
        </p:txBody>
      </p:sp>
    </p:spTree>
    <p:extLst>
      <p:ext uri="{BB962C8B-B14F-4D97-AF65-F5344CB8AC3E}">
        <p14:creationId xmlns:p14="http://schemas.microsoft.com/office/powerpoint/2010/main" val="393165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6708AEC1-068C-9CBE-BDB6-86ECD8DEBE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940" y="1252678"/>
            <a:ext cx="7800887" cy="4547896"/>
          </a:xfrm>
          <a:prstGeom prst="rect">
            <a:avLst/>
          </a:prstGeom>
        </p:spPr>
      </p:pic>
      <p:sp>
        <p:nvSpPr>
          <p:cNvPr id="6" name="Текст 6">
            <a:extLst>
              <a:ext uri="{FF2B5EF4-FFF2-40B4-BE49-F238E27FC236}">
                <a16:creationId xmlns:a16="http://schemas.microsoft.com/office/drawing/2014/main" id="{4D04F6F6-ABAD-34F6-EC89-68F6A87BE7B0}"/>
              </a:ext>
            </a:extLst>
          </p:cNvPr>
          <p:cNvSpPr txBox="1">
            <a:spLocks/>
          </p:cNvSpPr>
          <p:nvPr/>
        </p:nvSpPr>
        <p:spPr>
          <a:xfrm>
            <a:off x="805232" y="418554"/>
            <a:ext cx="1525592" cy="437299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ts val="25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3600" b="1" dirty="0">
                <a:solidFill>
                  <a:srgbClr val="FFC00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Шаг 2</a:t>
            </a:r>
          </a:p>
        </p:txBody>
      </p:sp>
      <p:sp>
        <p:nvSpPr>
          <p:cNvPr id="8" name="Текст 2">
            <a:extLst>
              <a:ext uri="{FF2B5EF4-FFF2-40B4-BE49-F238E27FC236}">
                <a16:creationId xmlns:a16="http://schemas.microsoft.com/office/drawing/2014/main" id="{E35F6942-4507-4C6A-FA08-0B88736C546A}"/>
              </a:ext>
            </a:extLst>
          </p:cNvPr>
          <p:cNvSpPr txBox="1">
            <a:spLocks/>
          </p:cNvSpPr>
          <p:nvPr/>
        </p:nvSpPr>
        <p:spPr>
          <a:xfrm>
            <a:off x="805234" y="815379"/>
            <a:ext cx="4717026" cy="4373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600" b="1" i="0" dirty="0">
                <a:solidFill>
                  <a:srgbClr val="374151"/>
                </a:solidFill>
                <a:effectLst/>
                <a:latin typeface="Söhne"/>
              </a:rPr>
              <a:t>Сбор данных</a:t>
            </a:r>
            <a:r>
              <a:rPr lang="en-US" sz="1600" b="1" dirty="0">
                <a:solidFill>
                  <a:srgbClr val="374151"/>
                </a:solidFill>
                <a:latin typeface="Söhne"/>
              </a:rPr>
              <a:t> </a:t>
            </a:r>
            <a:r>
              <a:rPr lang="ru-RU" sz="1600" b="1" dirty="0">
                <a:solidFill>
                  <a:srgbClr val="374151"/>
                </a:solidFill>
                <a:latin typeface="Söhne"/>
              </a:rPr>
              <a:t>и заявка в </a:t>
            </a:r>
            <a:r>
              <a:rPr lang="en-US" sz="1600" b="1" dirty="0" err="1">
                <a:solidFill>
                  <a:srgbClr val="374151"/>
                </a:solidFill>
                <a:latin typeface="Söhne"/>
              </a:rPr>
              <a:t>ktbot</a:t>
            </a:r>
            <a:endParaRPr lang="ru-RU" sz="1600" b="1" i="1" dirty="0">
              <a:solidFill>
                <a:srgbClr val="374151"/>
              </a:solidFill>
              <a:latin typeface="Söhne"/>
            </a:endParaRPr>
          </a:p>
        </p:txBody>
      </p:sp>
      <p:sp>
        <p:nvSpPr>
          <p:cNvPr id="16" name="Текст 2">
            <a:extLst>
              <a:ext uri="{FF2B5EF4-FFF2-40B4-BE49-F238E27FC236}">
                <a16:creationId xmlns:a16="http://schemas.microsoft.com/office/drawing/2014/main" id="{E5D395F0-30AA-C79E-E306-E2B51ED7CDB6}"/>
              </a:ext>
            </a:extLst>
          </p:cNvPr>
          <p:cNvSpPr txBox="1">
            <a:spLocks/>
          </p:cNvSpPr>
          <p:nvPr/>
        </p:nvSpPr>
        <p:spPr>
          <a:xfrm>
            <a:off x="1279727" y="1747708"/>
            <a:ext cx="6904154" cy="356495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5FDB"/>
              </a:buClr>
            </a:pPr>
            <a:r>
              <a:rPr lang="ru-RU" sz="2000" b="1" i="0" dirty="0">
                <a:solidFill>
                  <a:srgbClr val="0070C0"/>
                </a:solidFill>
                <a:effectLst/>
                <a:latin typeface="Söhne"/>
              </a:rPr>
              <a:t>Попросите абонента предоставить</a:t>
            </a:r>
            <a:r>
              <a:rPr lang="en-US" sz="2000" b="1" i="0" dirty="0">
                <a:solidFill>
                  <a:srgbClr val="0070C0"/>
                </a:solidFill>
                <a:effectLst/>
                <a:latin typeface="Söhne"/>
              </a:rPr>
              <a:t> </a:t>
            </a:r>
            <a:r>
              <a:rPr lang="ru-RU" sz="2000" b="1" i="0" dirty="0">
                <a:solidFill>
                  <a:srgbClr val="0070C0"/>
                </a:solidFill>
                <a:effectLst/>
                <a:latin typeface="Söhne"/>
              </a:rPr>
              <a:t>данные </a:t>
            </a:r>
            <a:br>
              <a:rPr lang="en-US" sz="2000" b="1" i="0" dirty="0">
                <a:solidFill>
                  <a:srgbClr val="0070C0"/>
                </a:solidFill>
                <a:effectLst/>
                <a:latin typeface="Söhne"/>
              </a:rPr>
            </a:br>
            <a:r>
              <a:rPr lang="ru-RU" sz="2000" b="1" i="0" dirty="0">
                <a:solidFill>
                  <a:srgbClr val="0070C0"/>
                </a:solidFill>
                <a:effectLst/>
                <a:latin typeface="Söhne"/>
              </a:rPr>
              <a:t>для заполнения заявки в </a:t>
            </a:r>
            <a:r>
              <a:rPr lang="en-US" sz="2000" b="1" i="0" dirty="0" err="1">
                <a:solidFill>
                  <a:srgbClr val="0070C0"/>
                </a:solidFill>
                <a:effectLst/>
                <a:latin typeface="Söhne"/>
              </a:rPr>
              <a:t>ktbot</a:t>
            </a:r>
            <a:endParaRPr lang="en-US" sz="2000" b="1" i="0" dirty="0">
              <a:solidFill>
                <a:srgbClr val="0070C0"/>
              </a:solidFill>
              <a:effectLst/>
              <a:latin typeface="Söhne"/>
            </a:endParaRPr>
          </a:p>
          <a:p>
            <a:pPr marL="342900" indent="-342900">
              <a:buClr>
                <a:srgbClr val="005FDB"/>
              </a:buClr>
              <a:buFont typeface="Arial" panose="020B0604020202020204" pitchFamily="34" charset="0"/>
              <a:buChar char="•"/>
            </a:pPr>
            <a:r>
              <a:rPr lang="ru-RU" sz="2000" b="0" i="0" dirty="0">
                <a:solidFill>
                  <a:srgbClr val="374151"/>
                </a:solidFill>
                <a:effectLst/>
                <a:latin typeface="Söhne"/>
              </a:rPr>
              <a:t>Попросите абонента предоставить следующие данные:</a:t>
            </a:r>
          </a:p>
          <a:p>
            <a:pPr marL="800100" lvl="1" indent="-342900">
              <a:buClr>
                <a:srgbClr val="005FDB"/>
              </a:buClr>
              <a:buFont typeface="Arial" panose="020B0604020202020204" pitchFamily="34" charset="0"/>
              <a:buChar char="•"/>
            </a:pPr>
            <a:r>
              <a:rPr lang="ru-RU" sz="2000" b="0" i="0" dirty="0">
                <a:solidFill>
                  <a:srgbClr val="374151"/>
                </a:solidFill>
                <a:effectLst/>
                <a:latin typeface="Söhne"/>
              </a:rPr>
              <a:t>ИИН </a:t>
            </a:r>
            <a:r>
              <a:rPr lang="ru-RU" sz="1400" b="0" i="1" dirty="0">
                <a:solidFill>
                  <a:srgbClr val="374151"/>
                </a:solidFill>
                <a:effectLst/>
                <a:latin typeface="Söhne"/>
              </a:rPr>
              <a:t>(Идентификационный номер налогоплательщика)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;</a:t>
            </a:r>
            <a:endParaRPr lang="ru-RU" sz="2000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800100" lvl="1" indent="-342900">
              <a:buClr>
                <a:srgbClr val="005FDB"/>
              </a:buClr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374151"/>
                </a:solidFill>
                <a:latin typeface="Söhne"/>
              </a:rPr>
              <a:t>К</a:t>
            </a:r>
            <a:r>
              <a:rPr lang="ru-RU" sz="2000" b="0" i="0" dirty="0">
                <a:solidFill>
                  <a:srgbClr val="374151"/>
                </a:solidFill>
                <a:effectLst/>
                <a:latin typeface="Söhne"/>
              </a:rPr>
              <a:t>онтактный мобильный номер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;</a:t>
            </a:r>
            <a:endParaRPr lang="ru-RU" sz="2000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800100" lvl="1" indent="-342900">
              <a:buClr>
                <a:srgbClr val="005FDB"/>
              </a:buClr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374151"/>
                </a:solidFill>
                <a:latin typeface="Söhne"/>
              </a:rPr>
              <a:t>А</a:t>
            </a:r>
            <a:r>
              <a:rPr lang="ru-RU" sz="2000" b="0" i="0" dirty="0">
                <a:solidFill>
                  <a:srgbClr val="374151"/>
                </a:solidFill>
                <a:effectLst/>
                <a:latin typeface="Söhne"/>
              </a:rPr>
              <a:t>дрес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;</a:t>
            </a:r>
            <a:endParaRPr lang="ru-RU" sz="2000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800100" lvl="1" indent="-342900">
              <a:buClr>
                <a:srgbClr val="005FDB"/>
              </a:buClr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374151"/>
                </a:solidFill>
                <a:latin typeface="Söhne"/>
              </a:rPr>
              <a:t>Тарифный план</a:t>
            </a:r>
            <a:r>
              <a:rPr lang="en-US" sz="2000" dirty="0">
                <a:solidFill>
                  <a:srgbClr val="374151"/>
                </a:solidFill>
                <a:latin typeface="Söhne"/>
              </a:rPr>
              <a:t>.</a:t>
            </a:r>
            <a:endParaRPr lang="en-US" sz="2000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342900" indent="-342900">
              <a:buClr>
                <a:srgbClr val="005FDB"/>
              </a:buClr>
              <a:buFont typeface="Arial" panose="020B0604020202020204" pitchFamily="34" charset="0"/>
              <a:buChar char="•"/>
            </a:pPr>
            <a:r>
              <a:rPr lang="ru-RU" sz="2000" b="0" i="0" dirty="0">
                <a:solidFill>
                  <a:srgbClr val="374151"/>
                </a:solidFill>
                <a:effectLst/>
                <a:latin typeface="Söhne"/>
              </a:rPr>
              <a:t>Заполните заявку в системе </a:t>
            </a:r>
            <a:r>
              <a:rPr lang="ru-RU" sz="2000" b="0" i="0" dirty="0" err="1">
                <a:solidFill>
                  <a:srgbClr val="374151"/>
                </a:solidFill>
                <a:effectLst/>
                <a:latin typeface="Söhne"/>
              </a:rPr>
              <a:t>КТбот</a:t>
            </a:r>
            <a:r>
              <a:rPr lang="ru-RU" sz="2000" b="0" i="0" dirty="0">
                <a:solidFill>
                  <a:srgbClr val="374151"/>
                </a:solidFill>
                <a:effectLst/>
                <a:latin typeface="Söhne"/>
              </a:rPr>
              <a:t>, указав данные </a:t>
            </a:r>
            <a:b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</a:br>
            <a:r>
              <a:rPr lang="ru-RU" sz="2000" b="0" i="0" dirty="0">
                <a:solidFill>
                  <a:srgbClr val="374151"/>
                </a:solidFill>
                <a:effectLst/>
                <a:latin typeface="Söhne"/>
              </a:rPr>
              <a:t>полученные от </a:t>
            </a:r>
            <a:r>
              <a:rPr lang="ru-RU" sz="2000" dirty="0">
                <a:solidFill>
                  <a:srgbClr val="374151"/>
                </a:solidFill>
                <a:latin typeface="Söhne"/>
              </a:rPr>
              <a:t>А</a:t>
            </a:r>
            <a:r>
              <a:rPr lang="ru-RU" sz="2000" b="0" i="0" dirty="0">
                <a:solidFill>
                  <a:srgbClr val="374151"/>
                </a:solidFill>
                <a:effectLst/>
                <a:latin typeface="Söhne"/>
              </a:rPr>
              <a:t>бонента.</a:t>
            </a:r>
            <a:endParaRPr lang="ru-RU" sz="2000" b="1" i="1" dirty="0">
              <a:solidFill>
                <a:srgbClr val="374151"/>
              </a:solidFill>
              <a:latin typeface="Söhne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EEC5D8A-A6D1-92FB-A8F7-14311DEFC4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5023" y="981075"/>
            <a:ext cx="3476625" cy="489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684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6708AEC1-068C-9CBE-BDB6-86ECD8DEBE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796" y="959378"/>
            <a:ext cx="10144334" cy="5480067"/>
          </a:xfrm>
          <a:prstGeom prst="rect">
            <a:avLst/>
          </a:prstGeom>
        </p:spPr>
      </p:pic>
      <p:sp>
        <p:nvSpPr>
          <p:cNvPr id="6" name="Текст 6">
            <a:extLst>
              <a:ext uri="{FF2B5EF4-FFF2-40B4-BE49-F238E27FC236}">
                <a16:creationId xmlns:a16="http://schemas.microsoft.com/office/drawing/2014/main" id="{4D04F6F6-ABAD-34F6-EC89-68F6A87BE7B0}"/>
              </a:ext>
            </a:extLst>
          </p:cNvPr>
          <p:cNvSpPr txBox="1">
            <a:spLocks/>
          </p:cNvSpPr>
          <p:nvPr/>
        </p:nvSpPr>
        <p:spPr>
          <a:xfrm>
            <a:off x="805232" y="418554"/>
            <a:ext cx="1525592" cy="437299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ts val="25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3600" b="1" dirty="0">
                <a:solidFill>
                  <a:srgbClr val="FFC00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Шаг </a:t>
            </a:r>
            <a:r>
              <a:rPr lang="en-US" sz="3600" b="1" dirty="0">
                <a:solidFill>
                  <a:srgbClr val="FFC00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3</a:t>
            </a:r>
            <a:endParaRPr lang="ru-RU" sz="3600" b="1" dirty="0">
              <a:solidFill>
                <a:srgbClr val="FFC000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8" name="Текст 2">
            <a:extLst>
              <a:ext uri="{FF2B5EF4-FFF2-40B4-BE49-F238E27FC236}">
                <a16:creationId xmlns:a16="http://schemas.microsoft.com/office/drawing/2014/main" id="{E35F6942-4507-4C6A-FA08-0B88736C546A}"/>
              </a:ext>
            </a:extLst>
          </p:cNvPr>
          <p:cNvSpPr txBox="1">
            <a:spLocks/>
          </p:cNvSpPr>
          <p:nvPr/>
        </p:nvSpPr>
        <p:spPr>
          <a:xfrm>
            <a:off x="805234" y="815379"/>
            <a:ext cx="4717026" cy="4373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600" b="1" i="0" dirty="0">
                <a:solidFill>
                  <a:srgbClr val="374151"/>
                </a:solidFill>
                <a:effectLst/>
                <a:latin typeface="Söhne"/>
              </a:rPr>
              <a:t>Обработка заявки в бэк-офисе (СРМ)</a:t>
            </a:r>
            <a:endParaRPr lang="ru-RU" sz="1600" b="1" i="1" dirty="0">
              <a:solidFill>
                <a:srgbClr val="374151"/>
              </a:solidFill>
              <a:latin typeface="Söhne"/>
            </a:endParaRPr>
          </a:p>
        </p:txBody>
      </p:sp>
      <p:sp>
        <p:nvSpPr>
          <p:cNvPr id="16" name="Текст 2">
            <a:extLst>
              <a:ext uri="{FF2B5EF4-FFF2-40B4-BE49-F238E27FC236}">
                <a16:creationId xmlns:a16="http://schemas.microsoft.com/office/drawing/2014/main" id="{E5D395F0-30AA-C79E-E306-E2B51ED7CDB6}"/>
              </a:ext>
            </a:extLst>
          </p:cNvPr>
          <p:cNvSpPr txBox="1">
            <a:spLocks/>
          </p:cNvSpPr>
          <p:nvPr/>
        </p:nvSpPr>
        <p:spPr>
          <a:xfrm>
            <a:off x="1150330" y="1252678"/>
            <a:ext cx="9166861" cy="498422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5FDB"/>
              </a:buClr>
            </a:pPr>
            <a:r>
              <a:rPr lang="ru-RU" sz="2000" b="1" i="0" dirty="0">
                <a:solidFill>
                  <a:srgbClr val="0070C0"/>
                </a:solidFill>
                <a:effectLst/>
                <a:latin typeface="Söhne"/>
              </a:rPr>
              <a:t>Бэк-офис (СРМ) получает заявку </a:t>
            </a:r>
            <a:br>
              <a:rPr lang="ru-RU" sz="2000" b="1" i="0" dirty="0">
                <a:solidFill>
                  <a:srgbClr val="0070C0"/>
                </a:solidFill>
                <a:effectLst/>
                <a:latin typeface="Söhne"/>
              </a:rPr>
            </a:br>
            <a:r>
              <a:rPr lang="ru-RU" sz="2000" b="1" i="0" dirty="0">
                <a:solidFill>
                  <a:srgbClr val="0070C0"/>
                </a:solidFill>
                <a:effectLst/>
                <a:latin typeface="Söhne"/>
              </a:rPr>
              <a:t>с указанием </a:t>
            </a:r>
            <a:r>
              <a:rPr lang="ru-RU" sz="2000" b="1" dirty="0">
                <a:solidFill>
                  <a:srgbClr val="0070C0"/>
                </a:solidFill>
                <a:latin typeface="Söhne"/>
              </a:rPr>
              <a:t>необходимых данных</a:t>
            </a:r>
            <a:r>
              <a:rPr lang="ru-RU" sz="2000" b="1" i="0" dirty="0">
                <a:solidFill>
                  <a:srgbClr val="0070C0"/>
                </a:solidFill>
                <a:effectLst/>
                <a:latin typeface="Söhne"/>
              </a:rPr>
              <a:t> от Вас</a:t>
            </a:r>
          </a:p>
          <a:p>
            <a:pPr marL="342900" indent="-342900">
              <a:buClr>
                <a:srgbClr val="005FDB"/>
              </a:buClr>
              <a:buFont typeface="Arial" panose="020B0604020202020204" pitchFamily="34" charset="0"/>
              <a:buChar char="•"/>
            </a:pPr>
            <a:r>
              <a:rPr lang="ru-RU" sz="2000" b="0" i="0" dirty="0">
                <a:solidFill>
                  <a:srgbClr val="374151"/>
                </a:solidFill>
                <a:effectLst/>
                <a:latin typeface="Söhne"/>
              </a:rPr>
              <a:t>Сотрудник бэк-офиса связывается с абонентом, </a:t>
            </a:r>
            <a:br>
              <a:rPr lang="ru-RU" sz="2000" b="0" i="0" dirty="0">
                <a:solidFill>
                  <a:srgbClr val="374151"/>
                </a:solidFill>
                <a:effectLst/>
                <a:latin typeface="Söhne"/>
              </a:rPr>
            </a:br>
            <a:r>
              <a:rPr lang="ru-RU" sz="2000" b="0" i="0" dirty="0">
                <a:solidFill>
                  <a:srgbClr val="374151"/>
                </a:solidFill>
                <a:effectLst/>
                <a:latin typeface="Söhne"/>
              </a:rPr>
              <a:t>чтобы подтвердить данные и получить дополнительную информацию, если необходимо;</a:t>
            </a:r>
          </a:p>
          <a:p>
            <a:pPr marL="342900" indent="-342900">
              <a:buClr>
                <a:srgbClr val="005FDB"/>
              </a:buClr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374151"/>
                </a:solidFill>
                <a:latin typeface="Söhne"/>
              </a:rPr>
              <a:t>Если абонент «новый», бэк-офис создает новую карточку клиента. Для этого Бэк-офис запрашивает у абонента код для получения цифровых документов и верифицирует  мобильный номер;</a:t>
            </a:r>
          </a:p>
          <a:p>
            <a:pPr marL="342900" indent="-342900">
              <a:buClr>
                <a:srgbClr val="005FDB"/>
              </a:buClr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374151"/>
                </a:solidFill>
                <a:latin typeface="Söhne"/>
              </a:rPr>
              <a:t>Если абонент «действующий», бэк-офис обновляет карточку клиента. Для этого необходимо запросить у абонента код для получения цифровых документов и при необходимости провести верификацию мобильного номера;</a:t>
            </a:r>
            <a:endParaRPr lang="ru-RU" sz="2000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342900" indent="-342900">
              <a:buClr>
                <a:srgbClr val="005FDB"/>
              </a:buClr>
              <a:buFont typeface="Arial" panose="020B0604020202020204" pitchFamily="34" charset="0"/>
              <a:buChar char="•"/>
            </a:pPr>
            <a:r>
              <a:rPr lang="ru-RU" sz="2000" b="0" i="0" dirty="0">
                <a:solidFill>
                  <a:srgbClr val="374151"/>
                </a:solidFill>
                <a:effectLst/>
                <a:latin typeface="Söhne"/>
              </a:rPr>
              <a:t>Бэк-офис сообщает </a:t>
            </a:r>
            <a:r>
              <a:rPr lang="ru-RU" sz="2000" dirty="0">
                <a:solidFill>
                  <a:srgbClr val="374151"/>
                </a:solidFill>
                <a:latin typeface="Söhne"/>
              </a:rPr>
              <a:t>а</a:t>
            </a:r>
            <a:r>
              <a:rPr lang="ru-RU" sz="2000" b="0" i="0" dirty="0">
                <a:solidFill>
                  <a:srgbClr val="374151"/>
                </a:solidFill>
                <a:effectLst/>
                <a:latin typeface="Söhne"/>
              </a:rPr>
              <a:t>боненту, что как только определится доставщик оборудования, ему позвонят для уточнения деталей</a:t>
            </a:r>
            <a:r>
              <a:rPr lang="ru-RU" sz="2000" dirty="0">
                <a:solidFill>
                  <a:srgbClr val="374151"/>
                </a:solidFill>
                <a:latin typeface="Söhne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794357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6708AEC1-068C-9CBE-BDB6-86ECD8DEBEB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399" y="2164861"/>
            <a:ext cx="5227137" cy="3209595"/>
          </a:xfrm>
          <a:prstGeom prst="rect">
            <a:avLst/>
          </a:prstGeom>
        </p:spPr>
      </p:pic>
      <p:sp>
        <p:nvSpPr>
          <p:cNvPr id="6" name="Текст 6">
            <a:extLst>
              <a:ext uri="{FF2B5EF4-FFF2-40B4-BE49-F238E27FC236}">
                <a16:creationId xmlns:a16="http://schemas.microsoft.com/office/drawing/2014/main" id="{4D04F6F6-ABAD-34F6-EC89-68F6A87BE7B0}"/>
              </a:ext>
            </a:extLst>
          </p:cNvPr>
          <p:cNvSpPr txBox="1">
            <a:spLocks/>
          </p:cNvSpPr>
          <p:nvPr/>
        </p:nvSpPr>
        <p:spPr>
          <a:xfrm>
            <a:off x="805232" y="418554"/>
            <a:ext cx="1525592" cy="437299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ts val="25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3600" b="1" dirty="0">
                <a:solidFill>
                  <a:srgbClr val="FFC00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Шаг 4</a:t>
            </a:r>
          </a:p>
        </p:txBody>
      </p:sp>
      <p:sp>
        <p:nvSpPr>
          <p:cNvPr id="8" name="Текст 2">
            <a:extLst>
              <a:ext uri="{FF2B5EF4-FFF2-40B4-BE49-F238E27FC236}">
                <a16:creationId xmlns:a16="http://schemas.microsoft.com/office/drawing/2014/main" id="{E35F6942-4507-4C6A-FA08-0B88736C546A}"/>
              </a:ext>
            </a:extLst>
          </p:cNvPr>
          <p:cNvSpPr txBox="1">
            <a:spLocks/>
          </p:cNvSpPr>
          <p:nvPr/>
        </p:nvSpPr>
        <p:spPr>
          <a:xfrm>
            <a:off x="805234" y="815379"/>
            <a:ext cx="4717026" cy="4373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600" b="1" i="0" dirty="0">
                <a:solidFill>
                  <a:srgbClr val="374151"/>
                </a:solidFill>
                <a:effectLst/>
                <a:latin typeface="Söhne"/>
              </a:rPr>
              <a:t>Определение и создание заявки на доставку</a:t>
            </a:r>
            <a:endParaRPr lang="ru-RU" sz="1600" b="1" i="1" dirty="0">
              <a:solidFill>
                <a:srgbClr val="374151"/>
              </a:solidFill>
              <a:latin typeface="Söhne"/>
            </a:endParaRPr>
          </a:p>
        </p:txBody>
      </p:sp>
      <p:sp>
        <p:nvSpPr>
          <p:cNvPr id="16" name="Текст 2">
            <a:extLst>
              <a:ext uri="{FF2B5EF4-FFF2-40B4-BE49-F238E27FC236}">
                <a16:creationId xmlns:a16="http://schemas.microsoft.com/office/drawing/2014/main" id="{E5D395F0-30AA-C79E-E306-E2B51ED7CDB6}"/>
              </a:ext>
            </a:extLst>
          </p:cNvPr>
          <p:cNvSpPr txBox="1">
            <a:spLocks/>
          </p:cNvSpPr>
          <p:nvPr/>
        </p:nvSpPr>
        <p:spPr>
          <a:xfrm>
            <a:off x="770251" y="2502754"/>
            <a:ext cx="5108285" cy="265584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5FDB"/>
              </a:buClr>
            </a:pPr>
            <a:r>
              <a:rPr lang="ru-RU" sz="1600" b="1" i="0" dirty="0">
                <a:solidFill>
                  <a:srgbClr val="0070C0"/>
                </a:solidFill>
                <a:effectLst/>
                <a:latin typeface="Söhne"/>
              </a:rPr>
              <a:t>Бэк-офис (СРМ) передает </a:t>
            </a:r>
            <a:br>
              <a:rPr lang="ru-RU" sz="1600" b="1" i="0" dirty="0">
                <a:solidFill>
                  <a:srgbClr val="0070C0"/>
                </a:solidFill>
                <a:effectLst/>
                <a:latin typeface="Söhne"/>
              </a:rPr>
            </a:br>
            <a:r>
              <a:rPr lang="ru-RU" sz="1600" b="1" i="0" dirty="0">
                <a:solidFill>
                  <a:srgbClr val="0070C0"/>
                </a:solidFill>
                <a:effectLst/>
                <a:latin typeface="Söhne"/>
              </a:rPr>
              <a:t>Вашу заявку на оборудование в Центр обслуживания</a:t>
            </a:r>
            <a:r>
              <a:rPr lang="ru-RU" sz="1600" b="1" dirty="0">
                <a:solidFill>
                  <a:srgbClr val="0070C0"/>
                </a:solidFill>
                <a:latin typeface="Söhne"/>
              </a:rPr>
              <a:t>.</a:t>
            </a:r>
            <a:endParaRPr lang="ru-RU" sz="1200" b="1" i="0" dirty="0">
              <a:solidFill>
                <a:srgbClr val="0070C0"/>
              </a:solidFill>
              <a:effectLst/>
              <a:latin typeface="Söhne"/>
            </a:endParaRPr>
          </a:p>
          <a:p>
            <a:pPr marL="342900" indent="-342900">
              <a:buClr>
                <a:srgbClr val="005FDB"/>
              </a:buClr>
              <a:buFont typeface="Arial" panose="020B0604020202020204" pitchFamily="34" charset="0"/>
              <a:buChar char="•"/>
            </a:pPr>
            <a:r>
              <a:rPr lang="ru-RU" sz="1400" dirty="0">
                <a:solidFill>
                  <a:srgbClr val="374151"/>
                </a:solidFill>
                <a:latin typeface="Söhne"/>
              </a:rPr>
              <a:t>Центр обслуживания принимает заявку </a:t>
            </a:r>
            <a:br>
              <a:rPr lang="ru-RU" sz="1400" dirty="0">
                <a:solidFill>
                  <a:srgbClr val="374151"/>
                </a:solidFill>
                <a:latin typeface="Söhne"/>
              </a:rPr>
            </a:br>
            <a:r>
              <a:rPr lang="ru-RU" sz="1400" dirty="0">
                <a:solidFill>
                  <a:srgbClr val="374151"/>
                </a:solidFill>
                <a:latin typeface="Söhne"/>
              </a:rPr>
              <a:t>и готовит оборудование;</a:t>
            </a:r>
            <a:endParaRPr lang="ru-RU" sz="1400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342900" indent="-342900">
              <a:buClr>
                <a:srgbClr val="005FDB"/>
              </a:buClr>
              <a:buFont typeface="Arial" panose="020B0604020202020204" pitchFamily="34" charset="0"/>
              <a:buChar char="•"/>
            </a:pPr>
            <a:r>
              <a:rPr lang="ru-RU" sz="1400" b="0" i="0" dirty="0">
                <a:solidFill>
                  <a:srgbClr val="374151"/>
                </a:solidFill>
                <a:effectLst/>
                <a:latin typeface="Söhne"/>
              </a:rPr>
              <a:t>Вам придет уведомление в </a:t>
            </a:r>
            <a:r>
              <a:rPr lang="en-US" sz="1400" dirty="0" err="1">
                <a:solidFill>
                  <a:srgbClr val="374151"/>
                </a:solidFill>
                <a:latin typeface="Söhne"/>
              </a:rPr>
              <a:t>ktbot</a:t>
            </a:r>
            <a:r>
              <a:rPr lang="ru-RU" sz="1400" dirty="0">
                <a:solidFill>
                  <a:srgbClr val="374151"/>
                </a:solidFill>
                <a:latin typeface="Söhne"/>
              </a:rPr>
              <a:t>,</a:t>
            </a:r>
            <a:r>
              <a:rPr lang="en-US" sz="1400" dirty="0">
                <a:solidFill>
                  <a:srgbClr val="374151"/>
                </a:solidFill>
                <a:latin typeface="Söhne"/>
              </a:rPr>
              <a:t> </a:t>
            </a:r>
            <a:r>
              <a:rPr lang="ru-RU" sz="1400" dirty="0">
                <a:solidFill>
                  <a:srgbClr val="374151"/>
                </a:solidFill>
                <a:latin typeface="Söhne"/>
              </a:rPr>
              <a:t>когда оборудование будет готово и откуда его нужно будет забрать для дальнейшей доставки;</a:t>
            </a:r>
          </a:p>
          <a:p>
            <a:pPr marL="342900" indent="-342900">
              <a:buClr>
                <a:srgbClr val="005FDB"/>
              </a:buClr>
              <a:buFont typeface="Arial" panose="020B0604020202020204" pitchFamily="34" charset="0"/>
              <a:buChar char="•"/>
            </a:pPr>
            <a:r>
              <a:rPr lang="ru-RU" sz="1400" dirty="0">
                <a:solidFill>
                  <a:srgbClr val="374151"/>
                </a:solidFill>
                <a:latin typeface="Söhne"/>
              </a:rPr>
              <a:t>Необходимо забрать оборудование и отправить</a:t>
            </a:r>
            <a:r>
              <a:rPr lang="ru-RU" sz="1400" b="1" dirty="0">
                <a:latin typeface="Söhne"/>
              </a:rPr>
              <a:t> серийный номер модема и серийные номера сим карт</a:t>
            </a:r>
            <a:br>
              <a:rPr lang="ru-RU" sz="1400" dirty="0">
                <a:latin typeface="Söhne"/>
              </a:rPr>
            </a:br>
            <a:r>
              <a:rPr lang="ru-RU" sz="1400" dirty="0">
                <a:latin typeface="Söhne"/>
              </a:rPr>
              <a:t>Бэк офису </a:t>
            </a:r>
            <a:r>
              <a:rPr lang="en-US" sz="1400" dirty="0">
                <a:latin typeface="Söhne"/>
              </a:rPr>
              <a:t>CRM </a:t>
            </a:r>
            <a:r>
              <a:rPr lang="ru-RU" sz="1400" dirty="0">
                <a:latin typeface="Söhne"/>
              </a:rPr>
              <a:t>в </a:t>
            </a:r>
            <a:r>
              <a:rPr lang="en-US" sz="1400" dirty="0" err="1">
                <a:latin typeface="Söhne"/>
              </a:rPr>
              <a:t>ktbot</a:t>
            </a:r>
            <a:r>
              <a:rPr lang="ru-RU" sz="1400" dirty="0">
                <a:latin typeface="Söhne"/>
              </a:rPr>
              <a:t> </a:t>
            </a:r>
            <a:r>
              <a:rPr lang="en-US" sz="1400" dirty="0">
                <a:latin typeface="Söhne"/>
              </a:rPr>
              <a:t>(</a:t>
            </a:r>
            <a:r>
              <a:rPr lang="ru-RU" sz="1400" dirty="0">
                <a:latin typeface="Söhne"/>
              </a:rPr>
              <a:t>в админ панели</a:t>
            </a:r>
            <a:r>
              <a:rPr lang="en-US" sz="1400" dirty="0">
                <a:latin typeface="Söhne"/>
              </a:rPr>
              <a:t>)</a:t>
            </a:r>
            <a:endParaRPr lang="ru-RU" sz="1400" dirty="0">
              <a:solidFill>
                <a:srgbClr val="374151"/>
              </a:solidFill>
              <a:latin typeface="Söhne"/>
            </a:endParaRPr>
          </a:p>
          <a:p>
            <a:pPr marL="342900" indent="-342900">
              <a:buClr>
                <a:srgbClr val="005FDB"/>
              </a:buClr>
              <a:buFont typeface="Arial" panose="020B0604020202020204" pitchFamily="34" charset="0"/>
              <a:buChar char="•"/>
            </a:pPr>
            <a:endParaRPr lang="ru-RU" sz="1400" dirty="0">
              <a:solidFill>
                <a:srgbClr val="374151"/>
              </a:solidFill>
              <a:latin typeface="Söhne"/>
            </a:endParaRPr>
          </a:p>
          <a:p>
            <a:pPr marL="342900" indent="-342900">
              <a:buClr>
                <a:srgbClr val="005FDB"/>
              </a:buClr>
              <a:buFont typeface="Arial" panose="020B0604020202020204" pitchFamily="34" charset="0"/>
              <a:buChar char="•"/>
            </a:pPr>
            <a:endParaRPr lang="ru-RU" sz="1200" b="1" i="1" dirty="0">
              <a:solidFill>
                <a:srgbClr val="374151"/>
              </a:solidFill>
              <a:latin typeface="Söhne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34BBE97C-A5C7-7EC3-DCAE-48F031C005A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4612" y="2164861"/>
            <a:ext cx="5227137" cy="3209595"/>
          </a:xfrm>
          <a:prstGeom prst="rect">
            <a:avLst/>
          </a:prstGeom>
        </p:spPr>
      </p:pic>
      <p:sp>
        <p:nvSpPr>
          <p:cNvPr id="3" name="Текст 2">
            <a:extLst>
              <a:ext uri="{FF2B5EF4-FFF2-40B4-BE49-F238E27FC236}">
                <a16:creationId xmlns:a16="http://schemas.microsoft.com/office/drawing/2014/main" id="{26636772-705B-3D49-BA85-663CED92B7B2}"/>
              </a:ext>
            </a:extLst>
          </p:cNvPr>
          <p:cNvSpPr txBox="1">
            <a:spLocks/>
          </p:cNvSpPr>
          <p:nvPr/>
        </p:nvSpPr>
        <p:spPr>
          <a:xfrm>
            <a:off x="6392175" y="2502755"/>
            <a:ext cx="4940488" cy="258487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5FDB"/>
              </a:buClr>
            </a:pPr>
            <a:r>
              <a:rPr lang="ru-RU" b="1" dirty="0">
                <a:solidFill>
                  <a:srgbClr val="0070C0"/>
                </a:solidFill>
                <a:latin typeface="Söhne"/>
              </a:rPr>
              <a:t>Вы завершили заказ</a:t>
            </a:r>
            <a:r>
              <a:rPr lang="en-US" b="1" dirty="0">
                <a:solidFill>
                  <a:srgbClr val="0070C0"/>
                </a:solidFill>
                <a:latin typeface="Söhne"/>
              </a:rPr>
              <a:t>.</a:t>
            </a:r>
          </a:p>
          <a:p>
            <a:pPr>
              <a:buClr>
                <a:srgbClr val="005FDB"/>
              </a:buClr>
            </a:pPr>
            <a:r>
              <a:rPr lang="ru-RU" sz="1400" dirty="0">
                <a:latin typeface="Söhne"/>
              </a:rPr>
              <a:t>Теперь Вам остается ждать подтверждения заявки </a:t>
            </a:r>
            <a:br>
              <a:rPr lang="ru-RU" sz="1400" dirty="0">
                <a:latin typeface="Söhne"/>
              </a:rPr>
            </a:br>
            <a:r>
              <a:rPr lang="ru-RU" sz="1400" dirty="0">
                <a:latin typeface="Söhne"/>
              </a:rPr>
              <a:t>от Бэк-офиса в </a:t>
            </a:r>
            <a:r>
              <a:rPr lang="en-US" sz="1400" dirty="0" err="1">
                <a:latin typeface="Söhne"/>
              </a:rPr>
              <a:t>ktbot</a:t>
            </a:r>
            <a:r>
              <a:rPr lang="ru-RU" sz="1400" dirty="0">
                <a:latin typeface="Söhne"/>
              </a:rPr>
              <a:t>.</a:t>
            </a:r>
            <a:endParaRPr lang="ru-RU" sz="1400" i="0" dirty="0">
              <a:effectLst/>
              <a:latin typeface="Söhne"/>
            </a:endParaRPr>
          </a:p>
        </p:txBody>
      </p:sp>
      <p:sp>
        <p:nvSpPr>
          <p:cNvPr id="9" name="Текст 2">
            <a:extLst>
              <a:ext uri="{FF2B5EF4-FFF2-40B4-BE49-F238E27FC236}">
                <a16:creationId xmlns:a16="http://schemas.microsoft.com/office/drawing/2014/main" id="{E298F3E9-0D8B-0F7C-D8D6-3D782F8FE86A}"/>
              </a:ext>
            </a:extLst>
          </p:cNvPr>
          <p:cNvSpPr txBox="1">
            <a:spLocks/>
          </p:cNvSpPr>
          <p:nvPr/>
        </p:nvSpPr>
        <p:spPr>
          <a:xfrm>
            <a:off x="951835" y="1471216"/>
            <a:ext cx="4626263" cy="744708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Clr>
                <a:srgbClr val="005FDB"/>
              </a:buClr>
            </a:pPr>
            <a:r>
              <a:rPr lang="ru-RU" b="1" i="0" dirty="0">
                <a:solidFill>
                  <a:srgbClr val="002060"/>
                </a:solidFill>
                <a:effectLst/>
                <a:latin typeface="Segoe UI Black" panose="020B0A02040204020203" pitchFamily="34" charset="0"/>
                <a:ea typeface="Segoe UI Black" panose="020B0A02040204020203" pitchFamily="34" charset="0"/>
              </a:rPr>
              <a:t>ДОСТАВКА </a:t>
            </a:r>
            <a:br>
              <a:rPr lang="ru-RU" b="1" i="0" dirty="0">
                <a:solidFill>
                  <a:srgbClr val="002060"/>
                </a:solidFill>
                <a:effectLst/>
                <a:latin typeface="Segoe UI Black" panose="020B0A02040204020203" pitchFamily="34" charset="0"/>
                <a:ea typeface="Segoe UI Black" panose="020B0A02040204020203" pitchFamily="34" charset="0"/>
              </a:rPr>
            </a:br>
            <a:r>
              <a:rPr lang="ru-RU" b="1" i="0" dirty="0">
                <a:solidFill>
                  <a:srgbClr val="002060"/>
                </a:solidFill>
                <a:effectLst/>
                <a:latin typeface="Segoe UI Black" panose="020B0A02040204020203" pitchFamily="34" charset="0"/>
                <a:ea typeface="Segoe UI Black" panose="020B0A02040204020203" pitchFamily="34" charset="0"/>
              </a:rPr>
              <a:t>САМОСТОЯТЕЛЬНО</a:t>
            </a:r>
          </a:p>
        </p:txBody>
      </p:sp>
      <p:sp>
        <p:nvSpPr>
          <p:cNvPr id="10" name="Текст 2">
            <a:extLst>
              <a:ext uri="{FF2B5EF4-FFF2-40B4-BE49-F238E27FC236}">
                <a16:creationId xmlns:a16="http://schemas.microsoft.com/office/drawing/2014/main" id="{529FEB09-4CA0-15A1-0D26-61859732E390}"/>
              </a:ext>
            </a:extLst>
          </p:cNvPr>
          <p:cNvSpPr txBox="1">
            <a:spLocks/>
          </p:cNvSpPr>
          <p:nvPr/>
        </p:nvSpPr>
        <p:spPr>
          <a:xfrm>
            <a:off x="6194612" y="1471560"/>
            <a:ext cx="5138050" cy="744709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Clr>
                <a:srgbClr val="005FDB"/>
              </a:buClr>
            </a:pPr>
            <a:r>
              <a:rPr lang="ru-RU" b="1" i="0" dirty="0">
                <a:solidFill>
                  <a:srgbClr val="002060"/>
                </a:solidFill>
                <a:effectLst/>
                <a:latin typeface="Segoe UI Black" panose="020B0A02040204020203" pitchFamily="34" charset="0"/>
                <a:ea typeface="Segoe UI Black" panose="020B0A02040204020203" pitchFamily="34" charset="0"/>
              </a:rPr>
              <a:t>ДОСТАВКА СИЛАМИ </a:t>
            </a:r>
            <a:br>
              <a:rPr lang="ru-RU" b="1" i="0" dirty="0">
                <a:solidFill>
                  <a:srgbClr val="002060"/>
                </a:solidFill>
                <a:effectLst/>
                <a:latin typeface="Segoe UI Black" panose="020B0A02040204020203" pitchFamily="34" charset="0"/>
                <a:ea typeface="Segoe UI Black" panose="020B0A02040204020203" pitchFamily="34" charset="0"/>
              </a:rPr>
            </a:br>
            <a:r>
              <a:rPr lang="ru-RU" b="1" i="0" dirty="0">
                <a:solidFill>
                  <a:srgbClr val="002060"/>
                </a:solidFill>
                <a:effectLst/>
                <a:latin typeface="Segoe UI Black" panose="020B0A02040204020203" pitchFamily="34" charset="0"/>
                <a:ea typeface="Segoe UI Black" panose="020B0A02040204020203" pitchFamily="34" charset="0"/>
              </a:rPr>
              <a:t>ДРУГОГО ПОДРАЗДЕЛЕНИЯ</a:t>
            </a:r>
          </a:p>
        </p:txBody>
      </p:sp>
    </p:spTree>
    <p:extLst>
      <p:ext uri="{BB962C8B-B14F-4D97-AF65-F5344CB8AC3E}">
        <p14:creationId xmlns:p14="http://schemas.microsoft.com/office/powerpoint/2010/main" val="41547371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6708AEC1-068C-9CBE-BDB6-86ECD8DEBE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940" y="1252677"/>
            <a:ext cx="7800887" cy="4789943"/>
          </a:xfrm>
          <a:prstGeom prst="rect">
            <a:avLst/>
          </a:prstGeom>
        </p:spPr>
      </p:pic>
      <p:sp>
        <p:nvSpPr>
          <p:cNvPr id="6" name="Текст 6">
            <a:extLst>
              <a:ext uri="{FF2B5EF4-FFF2-40B4-BE49-F238E27FC236}">
                <a16:creationId xmlns:a16="http://schemas.microsoft.com/office/drawing/2014/main" id="{4D04F6F6-ABAD-34F6-EC89-68F6A87BE7B0}"/>
              </a:ext>
            </a:extLst>
          </p:cNvPr>
          <p:cNvSpPr txBox="1">
            <a:spLocks/>
          </p:cNvSpPr>
          <p:nvPr/>
        </p:nvSpPr>
        <p:spPr>
          <a:xfrm>
            <a:off x="805232" y="418554"/>
            <a:ext cx="1525592" cy="437299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ts val="25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3600" b="1" dirty="0">
                <a:solidFill>
                  <a:srgbClr val="FFC00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Шаг 5</a:t>
            </a:r>
          </a:p>
        </p:txBody>
      </p:sp>
      <p:sp>
        <p:nvSpPr>
          <p:cNvPr id="16" name="Текст 2">
            <a:extLst>
              <a:ext uri="{FF2B5EF4-FFF2-40B4-BE49-F238E27FC236}">
                <a16:creationId xmlns:a16="http://schemas.microsoft.com/office/drawing/2014/main" id="{E5D395F0-30AA-C79E-E306-E2B51ED7CDB6}"/>
              </a:ext>
            </a:extLst>
          </p:cNvPr>
          <p:cNvSpPr txBox="1">
            <a:spLocks/>
          </p:cNvSpPr>
          <p:nvPr/>
        </p:nvSpPr>
        <p:spPr>
          <a:xfrm>
            <a:off x="1279727" y="1747708"/>
            <a:ext cx="6904154" cy="385761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5FDB"/>
              </a:buClr>
            </a:pPr>
            <a:r>
              <a:rPr lang="ru-RU" sz="2000" b="1" i="0" dirty="0">
                <a:solidFill>
                  <a:srgbClr val="0070C0"/>
                </a:solidFill>
                <a:effectLst/>
                <a:latin typeface="Söhne"/>
              </a:rPr>
              <a:t>Создание заявки на установку ПП </a:t>
            </a:r>
            <a:br>
              <a:rPr lang="ru-RU" sz="2000" b="1" i="0" dirty="0">
                <a:solidFill>
                  <a:srgbClr val="0070C0"/>
                </a:solidFill>
                <a:effectLst/>
                <a:latin typeface="Söhne"/>
              </a:rPr>
            </a:br>
            <a:r>
              <a:rPr lang="ru-RU" sz="2000" b="1" i="0" dirty="0">
                <a:solidFill>
                  <a:srgbClr val="0070C0"/>
                </a:solidFill>
                <a:effectLst/>
                <a:latin typeface="Söhne"/>
              </a:rPr>
              <a:t>и подписание договора</a:t>
            </a:r>
          </a:p>
          <a:p>
            <a:pPr marL="342900" indent="-342900">
              <a:buClr>
                <a:srgbClr val="005FDB"/>
              </a:buClr>
              <a:buFont typeface="Arial" panose="020B0604020202020204" pitchFamily="34" charset="0"/>
              <a:buChar char="•"/>
            </a:pPr>
            <a:r>
              <a:rPr lang="ru-RU" sz="2000" b="0" i="0" dirty="0">
                <a:solidFill>
                  <a:srgbClr val="374151"/>
                </a:solidFill>
                <a:effectLst/>
                <a:latin typeface="Söhne"/>
              </a:rPr>
              <a:t>Бэк-офис (СРМ) получает данные абонента и создает заявку на установку ПП (Проводной Подключения) для LTE роутера;</a:t>
            </a:r>
          </a:p>
          <a:p>
            <a:pPr marL="342900" indent="-342900">
              <a:buClr>
                <a:srgbClr val="005FDB"/>
              </a:buClr>
              <a:buFont typeface="Arial" panose="020B0604020202020204" pitchFamily="34" charset="0"/>
              <a:buChar char="•"/>
            </a:pPr>
            <a:r>
              <a:rPr lang="ru-RU" sz="2000" b="0" i="0" dirty="0">
                <a:solidFill>
                  <a:srgbClr val="374151"/>
                </a:solidFill>
                <a:effectLst/>
                <a:latin typeface="Söhne"/>
              </a:rPr>
              <a:t>Заказ успешно подтверждается с абонентом.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B15C9F2-D67F-2316-4D3F-A3380F88A156}"/>
              </a:ext>
            </a:extLst>
          </p:cNvPr>
          <p:cNvSpPr txBox="1">
            <a:spLocks/>
          </p:cNvSpPr>
          <p:nvPr/>
        </p:nvSpPr>
        <p:spPr>
          <a:xfrm>
            <a:off x="805233" y="797042"/>
            <a:ext cx="4772866" cy="513369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5FDB"/>
              </a:buClr>
            </a:pPr>
            <a:r>
              <a:rPr lang="ru-RU" b="1" i="0" dirty="0">
                <a:solidFill>
                  <a:srgbClr val="002060"/>
                </a:solidFill>
                <a:effectLst/>
                <a:latin typeface="Segoe UI Black" panose="020B0A02040204020203" pitchFamily="34" charset="0"/>
                <a:ea typeface="Segoe UI Black" panose="020B0A02040204020203" pitchFamily="34" charset="0"/>
              </a:rPr>
              <a:t>ЕСЛИ ДОСТАВКА САМОСТОЯТЕЛЬНО</a:t>
            </a:r>
          </a:p>
        </p:txBody>
      </p:sp>
    </p:spTree>
    <p:extLst>
      <p:ext uri="{BB962C8B-B14F-4D97-AF65-F5344CB8AC3E}">
        <p14:creationId xmlns:p14="http://schemas.microsoft.com/office/powerpoint/2010/main" val="36233952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6708AEC1-068C-9CBE-BDB6-86ECD8DEBE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046" y="1252677"/>
            <a:ext cx="9391044" cy="4789943"/>
          </a:xfrm>
          <a:prstGeom prst="rect">
            <a:avLst/>
          </a:prstGeom>
        </p:spPr>
      </p:pic>
      <p:sp>
        <p:nvSpPr>
          <p:cNvPr id="6" name="Текст 6">
            <a:extLst>
              <a:ext uri="{FF2B5EF4-FFF2-40B4-BE49-F238E27FC236}">
                <a16:creationId xmlns:a16="http://schemas.microsoft.com/office/drawing/2014/main" id="{4D04F6F6-ABAD-34F6-EC89-68F6A87BE7B0}"/>
              </a:ext>
            </a:extLst>
          </p:cNvPr>
          <p:cNvSpPr txBox="1">
            <a:spLocks/>
          </p:cNvSpPr>
          <p:nvPr/>
        </p:nvSpPr>
        <p:spPr>
          <a:xfrm>
            <a:off x="805232" y="418554"/>
            <a:ext cx="1525592" cy="437299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ts val="25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3600" b="1" dirty="0">
                <a:solidFill>
                  <a:srgbClr val="FFC00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Шаг 6</a:t>
            </a:r>
          </a:p>
        </p:txBody>
      </p:sp>
      <p:sp>
        <p:nvSpPr>
          <p:cNvPr id="16" name="Текст 2">
            <a:extLst>
              <a:ext uri="{FF2B5EF4-FFF2-40B4-BE49-F238E27FC236}">
                <a16:creationId xmlns:a16="http://schemas.microsoft.com/office/drawing/2014/main" id="{E5D395F0-30AA-C79E-E306-E2B51ED7CDB6}"/>
              </a:ext>
            </a:extLst>
          </p:cNvPr>
          <p:cNvSpPr txBox="1">
            <a:spLocks/>
          </p:cNvSpPr>
          <p:nvPr/>
        </p:nvSpPr>
        <p:spPr>
          <a:xfrm>
            <a:off x="1279726" y="1747708"/>
            <a:ext cx="8211745" cy="385761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5FDB"/>
              </a:buClr>
            </a:pPr>
            <a:r>
              <a:rPr lang="ru-RU" sz="2000" b="1" i="0" dirty="0">
                <a:solidFill>
                  <a:srgbClr val="0070C0"/>
                </a:solidFill>
                <a:effectLst/>
                <a:latin typeface="Söhne"/>
              </a:rPr>
              <a:t>При самостоятельной доставке оборудования абоненту</a:t>
            </a:r>
          </a:p>
          <a:p>
            <a:pPr algn="l"/>
            <a:r>
              <a:rPr lang="ru-RU" sz="2000" i="0" dirty="0">
                <a:effectLst/>
                <a:latin typeface="Söhne"/>
              </a:rPr>
              <a:t>после получения </a:t>
            </a:r>
            <a:r>
              <a:rPr lang="ru-RU" sz="2000" b="1" i="0" dirty="0">
                <a:effectLst/>
                <a:latin typeface="Söhne"/>
              </a:rPr>
              <a:t>серийного номера модема и серийных номеров сим карт </a:t>
            </a:r>
            <a:r>
              <a:rPr lang="ru-RU" sz="2000" dirty="0">
                <a:solidFill>
                  <a:srgbClr val="374151"/>
                </a:solidFill>
                <a:latin typeface="Söhne"/>
              </a:rPr>
              <a:t>коллеги из Бэк офиса присваивают сим картам номера </a:t>
            </a:r>
            <a:r>
              <a:rPr lang="kk-KZ" sz="2000" dirty="0">
                <a:solidFill>
                  <a:srgbClr val="374151"/>
                </a:solidFill>
                <a:latin typeface="Söhne"/>
              </a:rPr>
              <a:t>Абонента</a:t>
            </a:r>
            <a:r>
              <a:rPr lang="ru-RU" sz="2000" dirty="0">
                <a:solidFill>
                  <a:srgbClr val="374151"/>
                </a:solidFill>
                <a:latin typeface="Söhne"/>
              </a:rPr>
              <a:t> и отправляют Вам;</a:t>
            </a:r>
          </a:p>
          <a:p>
            <a:pPr algn="l"/>
            <a:r>
              <a:rPr lang="ru-RU" sz="2000" dirty="0">
                <a:solidFill>
                  <a:srgbClr val="374151"/>
                </a:solidFill>
                <a:latin typeface="Söhne"/>
              </a:rPr>
              <a:t>Вам необходимо предоставить Абоненту информацию о присвоенном номере и корректно настроить роутер при доставке.</a:t>
            </a:r>
            <a:endParaRPr lang="ru-RU" sz="2000" dirty="0">
              <a:latin typeface="Söhne"/>
            </a:endParaRP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B15C9F2-D67F-2316-4D3F-A3380F88A156}"/>
              </a:ext>
            </a:extLst>
          </p:cNvPr>
          <p:cNvSpPr txBox="1">
            <a:spLocks/>
          </p:cNvSpPr>
          <p:nvPr/>
        </p:nvSpPr>
        <p:spPr>
          <a:xfrm>
            <a:off x="805233" y="797042"/>
            <a:ext cx="4772866" cy="513369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5FDB"/>
              </a:buClr>
            </a:pPr>
            <a:r>
              <a:rPr lang="ru-RU" b="1" i="0" dirty="0">
                <a:solidFill>
                  <a:srgbClr val="002060"/>
                </a:solidFill>
                <a:effectLst/>
                <a:latin typeface="Segoe UI Black" panose="020B0A02040204020203" pitchFamily="34" charset="0"/>
                <a:ea typeface="Segoe UI Black" panose="020B0A02040204020203" pitchFamily="34" charset="0"/>
              </a:rPr>
              <a:t>ЕСЛИ ДОСТАВКА САМОСТОЯТЕЛЬНО</a:t>
            </a:r>
          </a:p>
        </p:txBody>
      </p:sp>
    </p:spTree>
    <p:extLst>
      <p:ext uri="{BB962C8B-B14F-4D97-AF65-F5344CB8AC3E}">
        <p14:creationId xmlns:p14="http://schemas.microsoft.com/office/powerpoint/2010/main" val="28044292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6708AEC1-068C-9CBE-BDB6-86ECD8DEBE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940" y="1252677"/>
            <a:ext cx="9391044" cy="4789943"/>
          </a:xfrm>
          <a:prstGeom prst="rect">
            <a:avLst/>
          </a:prstGeom>
        </p:spPr>
      </p:pic>
      <p:sp>
        <p:nvSpPr>
          <p:cNvPr id="6" name="Текст 6">
            <a:extLst>
              <a:ext uri="{FF2B5EF4-FFF2-40B4-BE49-F238E27FC236}">
                <a16:creationId xmlns:a16="http://schemas.microsoft.com/office/drawing/2014/main" id="{4D04F6F6-ABAD-34F6-EC89-68F6A87BE7B0}"/>
              </a:ext>
            </a:extLst>
          </p:cNvPr>
          <p:cNvSpPr txBox="1">
            <a:spLocks/>
          </p:cNvSpPr>
          <p:nvPr/>
        </p:nvSpPr>
        <p:spPr>
          <a:xfrm>
            <a:off x="805232" y="418554"/>
            <a:ext cx="1525592" cy="437299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ts val="25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3600" b="1" dirty="0">
                <a:solidFill>
                  <a:srgbClr val="FFC00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Шаг 7</a:t>
            </a:r>
          </a:p>
        </p:txBody>
      </p:sp>
      <p:sp>
        <p:nvSpPr>
          <p:cNvPr id="16" name="Текст 2">
            <a:extLst>
              <a:ext uri="{FF2B5EF4-FFF2-40B4-BE49-F238E27FC236}">
                <a16:creationId xmlns:a16="http://schemas.microsoft.com/office/drawing/2014/main" id="{E5D395F0-30AA-C79E-E306-E2B51ED7CDB6}"/>
              </a:ext>
            </a:extLst>
          </p:cNvPr>
          <p:cNvSpPr txBox="1">
            <a:spLocks/>
          </p:cNvSpPr>
          <p:nvPr/>
        </p:nvSpPr>
        <p:spPr>
          <a:xfrm>
            <a:off x="1279726" y="1747708"/>
            <a:ext cx="8211745" cy="385761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5FDB"/>
              </a:buClr>
            </a:pPr>
            <a:r>
              <a:rPr lang="ru-RU" sz="2000" b="1" i="0" dirty="0">
                <a:solidFill>
                  <a:srgbClr val="0070C0"/>
                </a:solidFill>
                <a:effectLst/>
                <a:latin typeface="Söhne"/>
              </a:rPr>
              <a:t>Вам нужно доставить и помочь с установкой оборудования</a:t>
            </a:r>
          </a:p>
          <a:p>
            <a:pPr marL="342900" indent="-342900" algn="l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ru-RU" sz="2000" b="0" i="0" dirty="0">
                <a:solidFill>
                  <a:srgbClr val="374151"/>
                </a:solidFill>
                <a:effectLst/>
                <a:latin typeface="Söhne"/>
              </a:rPr>
              <a:t>Необходимо вставить LTE номер 7080445474 в роутер</a:t>
            </a:r>
            <a:br>
              <a:rPr lang="ru-RU" sz="2000" b="0" i="0" dirty="0">
                <a:solidFill>
                  <a:srgbClr val="374151"/>
                </a:solidFill>
                <a:effectLst/>
                <a:latin typeface="Söhne"/>
              </a:rPr>
            </a:br>
            <a:r>
              <a:rPr lang="ru-RU" sz="2000" b="0" i="0" dirty="0">
                <a:solidFill>
                  <a:srgbClr val="374151"/>
                </a:solidFill>
                <a:effectLst/>
                <a:latin typeface="Söhne"/>
              </a:rPr>
              <a:t>и произвести настройку;</a:t>
            </a:r>
            <a:endParaRPr lang="ru-RU" sz="2000" dirty="0">
              <a:solidFill>
                <a:srgbClr val="374151"/>
              </a:solidFill>
              <a:latin typeface="Söhne"/>
            </a:endParaRPr>
          </a:p>
          <a:p>
            <a:pPr marL="342900" indent="-342900" algn="l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ru-RU" sz="2000" b="0" i="0" dirty="0">
                <a:solidFill>
                  <a:srgbClr val="374151"/>
                </a:solidFill>
                <a:effectLst/>
                <a:latin typeface="Söhne"/>
              </a:rPr>
              <a:t>Доставить готовый роутер абоненту;</a:t>
            </a:r>
          </a:p>
          <a:p>
            <a:pPr marL="342900" indent="-342900" algn="l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374151"/>
                </a:solidFill>
                <a:latin typeface="Söhne"/>
              </a:rPr>
              <a:t>Подписать акт приема передачи.</a:t>
            </a:r>
          </a:p>
          <a:p>
            <a:pPr marL="342900" indent="-342900" algn="l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ru-RU" sz="2000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Clr>
                <a:srgbClr val="0070C0"/>
              </a:buClr>
            </a:pPr>
            <a:r>
              <a:rPr lang="ru-RU" sz="2000" dirty="0">
                <a:solidFill>
                  <a:srgbClr val="374151"/>
                </a:solidFill>
                <a:latin typeface="Söhne"/>
              </a:rPr>
              <a:t>После того как Вы доставите роутер и произведете настройку,</a:t>
            </a:r>
            <a:br>
              <a:rPr lang="ru-RU" sz="2000" dirty="0">
                <a:solidFill>
                  <a:srgbClr val="374151"/>
                </a:solidFill>
                <a:latin typeface="Söhne"/>
              </a:rPr>
            </a:br>
            <a:r>
              <a:rPr lang="ru-RU" sz="2000" dirty="0">
                <a:solidFill>
                  <a:srgbClr val="374151"/>
                </a:solidFill>
                <a:latin typeface="Söhne"/>
              </a:rPr>
              <a:t>Вам нужно будет привязать фото акта приема передач в </a:t>
            </a:r>
            <a:r>
              <a:rPr lang="en-US" sz="2000" dirty="0" err="1">
                <a:solidFill>
                  <a:srgbClr val="374151"/>
                </a:solidFill>
                <a:latin typeface="Söhne"/>
              </a:rPr>
              <a:t>ktbot</a:t>
            </a:r>
            <a:r>
              <a:rPr lang="en-US" sz="2000" dirty="0">
                <a:solidFill>
                  <a:srgbClr val="374151"/>
                </a:solidFill>
                <a:latin typeface="Söhne"/>
              </a:rPr>
              <a:t> </a:t>
            </a:r>
            <a:r>
              <a:rPr lang="kk-KZ" sz="2000" dirty="0">
                <a:solidFill>
                  <a:srgbClr val="374151"/>
                </a:solidFill>
                <a:latin typeface="Söhne"/>
              </a:rPr>
              <a:t>заявке.</a:t>
            </a:r>
            <a:endParaRPr lang="ru-RU" sz="2000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B15C9F2-D67F-2316-4D3F-A3380F88A156}"/>
              </a:ext>
            </a:extLst>
          </p:cNvPr>
          <p:cNvSpPr txBox="1">
            <a:spLocks/>
          </p:cNvSpPr>
          <p:nvPr/>
        </p:nvSpPr>
        <p:spPr>
          <a:xfrm>
            <a:off x="805233" y="797042"/>
            <a:ext cx="4772866" cy="513369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5FDB"/>
              </a:buClr>
            </a:pPr>
            <a:r>
              <a:rPr lang="ru-RU" b="1" i="0" dirty="0">
                <a:solidFill>
                  <a:srgbClr val="002060"/>
                </a:solidFill>
                <a:effectLst/>
                <a:latin typeface="Segoe UI Black" panose="020B0A02040204020203" pitchFamily="34" charset="0"/>
                <a:ea typeface="Segoe UI Black" panose="020B0A02040204020203" pitchFamily="34" charset="0"/>
              </a:rPr>
              <a:t>ЕСЛИ ДОСТАВКА САМОСТОЯТЕЛЬНО</a:t>
            </a:r>
          </a:p>
        </p:txBody>
      </p:sp>
    </p:spTree>
    <p:extLst>
      <p:ext uri="{BB962C8B-B14F-4D97-AF65-F5344CB8AC3E}">
        <p14:creationId xmlns:p14="http://schemas.microsoft.com/office/powerpoint/2010/main" val="151182562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KTCU">
      <a:dk1>
        <a:srgbClr val="000000"/>
      </a:dk1>
      <a:lt1>
        <a:sysClr val="window" lastClr="FFFFFF"/>
      </a:lt1>
      <a:dk2>
        <a:srgbClr val="000000"/>
      </a:dk2>
      <a:lt2>
        <a:srgbClr val="FFFFFF"/>
      </a:lt2>
      <a:accent1>
        <a:srgbClr val="170CB5"/>
      </a:accent1>
      <a:accent2>
        <a:srgbClr val="0048BD"/>
      </a:accent2>
      <a:accent3>
        <a:srgbClr val="005FDB"/>
      </a:accent3>
      <a:accent4>
        <a:srgbClr val="0F83FF"/>
      </a:accent4>
      <a:accent5>
        <a:srgbClr val="4F43FF"/>
      </a:accent5>
      <a:accent6>
        <a:srgbClr val="0FC19B"/>
      </a:accent6>
      <a:hlink>
        <a:srgbClr val="170CB5"/>
      </a:hlink>
      <a:folHlink>
        <a:srgbClr val="0F83FF"/>
      </a:folHlink>
    </a:clrScheme>
    <a:fontScheme name="Onoqu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2052</TotalTime>
  <Words>153</Words>
  <Application>Microsoft Office PowerPoint</Application>
  <PresentationFormat>Широкоэкранный</PresentationFormat>
  <Paragraphs>53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4" baseType="lpstr">
      <vt:lpstr>Arial</vt:lpstr>
      <vt:lpstr>Roboto</vt:lpstr>
      <vt:lpstr>Segoe UI Black</vt:lpstr>
      <vt:lpstr>Söhne</vt:lpstr>
      <vt:lpstr>Verdana</vt:lpstr>
      <vt:lpstr>Тема Office</vt:lpstr>
      <vt:lpstr>ПИЛОТ  LTE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Admin</dc:creator>
  <cp:lastModifiedBy>Мухтарканова Айжан</cp:lastModifiedBy>
  <cp:revision>56</cp:revision>
  <dcterms:created xsi:type="dcterms:W3CDTF">2022-12-26T04:01:56Z</dcterms:created>
  <dcterms:modified xsi:type="dcterms:W3CDTF">2023-11-02T09:11:06Z</dcterms:modified>
</cp:coreProperties>
</file>