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2D8"/>
    <a:srgbClr val="00D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E2D7F-E998-1BFD-1F91-4FADB9BC6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A5F576-8ED9-5EB6-7295-7779DE9B4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D5ABC-2FEE-D58D-4893-1486D57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93EBA-0BFF-1DFF-A8AA-2C4D31E4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D0ABB-750C-9C12-355A-197DF3DF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74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F4CC-6086-5373-D817-356E2CC6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313C08-7C8E-4A8B-8261-F59810CE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2072D-5484-77E0-1A82-B09396A6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4507D-BE64-8F33-8EB2-0300F68D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58C48-AAED-F508-11FF-E4D476BE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47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EBA57D-AA3C-016A-6C07-61D08F8AC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BA902C-60FB-A09B-76E5-5C04E356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6FDEC-2E7F-6818-7E75-07E3BEF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E5097-6E7F-6CF9-64AA-3399071D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45887-759C-E320-7D09-CAD0F07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055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6F-65EA-A71E-FBD7-600B9F4E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818CC-16E4-CF46-6B8E-92644BD0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4C96D-7902-19F4-15FA-6D8E770F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6BD98-A718-6CEC-6688-712512D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D5C65-07A5-2E6C-5460-4DB3DB7E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27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E6BA-D433-4FCC-7892-D85E919F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01451-3CC9-6619-9EF7-1E7E36A4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690EC-408D-488B-EB20-5B7D4CDE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05194-0F33-5E29-D807-C1CE91AA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7FBEC-906B-B742-7EAB-623A54F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669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898F6-DED4-46CC-02FF-1F158CF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7F255-9E80-2C77-012B-110B3D4AB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791E0-0A17-A07E-D050-122D4217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4F9AE-55CD-D51F-8228-1E7384A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4296D-0B7A-F977-B839-9D2A02D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44F7A-A4C0-BE33-DA89-C6C29710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601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5866-2741-D0F2-A3EC-50415ED4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77F76-2EA8-6A39-BB9B-3578BEFF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9ED63-96F3-170D-C808-83864229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A25E92-0D21-7426-19F7-F4864B832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987206-AC9B-A099-735C-46B97417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0A848F-73B8-0B5A-DB7D-B549787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9BA81C-E7F3-F987-D749-1840859D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AC2D86-551F-BC43-B3A2-5D709B6C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0018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560EA-5AC8-8828-905F-D7C6BAE4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33EC5-6031-94B7-4FA2-579C7D7D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467064-7245-5B37-6651-CF8D6E97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C53BB6-8729-321A-8969-6A94A186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336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2242B9-3492-A9B7-F021-35DB735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F76DCE-AC36-8299-2788-E333DB58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8C12E-37FF-A98D-794B-09D85B2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6997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2F78F-21FD-C42C-912F-0AB3A7FF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29F47-9CEA-F0B8-CDB2-697501B1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48E480-4FA8-17BE-1F42-6CC8400D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C7688-0863-D434-CD1E-1169E1E7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8EE1EE-5855-E780-6B10-826FC7A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A826D0-B4DA-1C8F-B7E5-80CEDB7C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545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A3C3-9439-3A9B-E4A4-2C77A0DE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FA0C49-31F8-228B-8FC9-E13F4513B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2C25AB-7090-5576-7DF1-0F14D01A1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F0928F-3D45-AFF8-4061-C647D6E2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BA037-D129-502B-B49A-3E875BB7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BF3ABE-C37E-E0FA-597D-7221239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781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1C3E2-BEC7-7BB5-2A34-5B6FAED9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C62A44-BCBC-E2F2-EC59-A9A0E8CD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48140E-6CE4-B181-DA0E-F90299CE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C3D-6FDE-433A-855E-2F2D3158A86B}" type="datetimeFigureOut">
              <a:rPr lang="ru-KZ" smtClean="0"/>
              <a:t>11/18/2024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906C9-C047-FB34-C584-1328E699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0E7F2-5929-B48F-1678-4B552D637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431C-E66B-4337-85AA-97D6AAB2BF0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630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adservices.com/pagead/aclk?sa=L&amp;ai=DChcSEwirzID9peWJAxVsXJEFHVFGPGoYABABGgJscg&amp;ae=2&amp;aspm=1&amp;co=1&amp;ase=2&amp;gclid=CjwKCAiAxea5BhBeEiwAh4t5K2azX99ekjfnYvJ4-TydRPls-6B6y58RgIpBBH3ntsaAvUWUV1I4ARoCb2EQAvD_BwE&amp;ohost=www.google.com&amp;cid=CAESVuD2lN2MN2LFDuymR2yMlsBOtyc7xLQRK12AC9_NCuOZP4QOb7WjJQg3tLW36h6SITRuAdOMEdTTZ5mF-yfcuRoYzi453qJ_YXZvyDfSg0SLymK0vlIQ&amp;sig=AOD64_2fnZ7ti_LLHV9sf_cMcVLqYGQqSQ&amp;q&amp;nis=4&amp;adurl&amp;ved=2ahUKEwiY-Pv8peWJAxV8HBAIHUMrJRIQ0Qx6BAgNEA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2D75A87-E114-4890-9C01-24ED2A11B2C5}"/>
              </a:ext>
            </a:extLst>
          </p:cNvPr>
          <p:cNvSpPr/>
          <p:nvPr/>
        </p:nvSpPr>
        <p:spPr>
          <a:xfrm>
            <a:off x="1813108" y="295464"/>
            <a:ext cx="7951693" cy="873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74151"/>
                </a:solidFill>
                <a:latin typeface="Söhne"/>
              </a:rPr>
              <a:t>LMS </a:t>
            </a:r>
            <a:r>
              <a:rPr lang="kk-KZ" b="1" dirty="0">
                <a:solidFill>
                  <a:srgbClr val="374151"/>
                </a:solidFill>
                <a:latin typeface="Söhne"/>
              </a:rPr>
              <a:t>порталында қашықтан курстарды оқуға арналған нұсқаулық</a:t>
            </a:r>
            <a:endParaRPr lang="kk-KZ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69174B0-C34A-424E-BA36-F15817A56B56}"/>
              </a:ext>
            </a:extLst>
          </p:cNvPr>
          <p:cNvSpPr/>
          <p:nvPr/>
        </p:nvSpPr>
        <p:spPr>
          <a:xfrm>
            <a:off x="837464" y="3567636"/>
            <a:ext cx="5500581" cy="24459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rgbClr val="0070C0"/>
                </a:solidFill>
                <a:latin typeface="Söhne"/>
              </a:rPr>
              <a:t>✅</a:t>
            </a:r>
            <a:r>
              <a:rPr lang="ru-RU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2</a:t>
            </a:r>
            <a:r>
              <a:rPr lang="ru-KZ" b="1" dirty="0">
                <a:solidFill>
                  <a:schemeClr val="tx1"/>
                </a:solidFill>
              </a:rPr>
              <a:t>-</a:t>
            </a:r>
            <a:r>
              <a:rPr lang="kk-KZ" b="1" dirty="0">
                <a:solidFill>
                  <a:schemeClr val="tx1"/>
                </a:solidFill>
              </a:rPr>
              <a:t>қадам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kk-KZ" dirty="0">
                <a:solidFill>
                  <a:schemeClr val="tx1"/>
                </a:solidFill>
              </a:rPr>
              <a:t>Егер логин мен құпиясөзіңізді ұмытқан болсаңыз, </a:t>
            </a:r>
            <a:r>
              <a:rPr lang="en-US" dirty="0">
                <a:solidFill>
                  <a:schemeClr val="tx1"/>
                </a:solidFill>
              </a:rPr>
              <a:t>CDN</a:t>
            </a:r>
            <a:r>
              <a:rPr lang="kk-KZ" dirty="0">
                <a:solidFill>
                  <a:schemeClr val="tx1"/>
                </a:solidFill>
              </a:rPr>
              <a:t> адресіңізді немесе кіру парағындағы </a:t>
            </a:r>
            <a:r>
              <a:rPr lang="ru-RU" b="1" dirty="0">
                <a:solidFill>
                  <a:schemeClr val="tx1"/>
                </a:solidFill>
              </a:rPr>
              <a:t>«Забыли пароль» </a:t>
            </a:r>
            <a:r>
              <a:rPr lang="kk-KZ" dirty="0">
                <a:solidFill>
                  <a:schemeClr val="tx1"/>
                </a:solidFill>
              </a:rPr>
              <a:t>операциясын қолдана аласыз.</a:t>
            </a:r>
          </a:p>
          <a:p>
            <a:pPr algn="ctr"/>
            <a:r>
              <a:rPr lang="kk-KZ" dirty="0">
                <a:solidFill>
                  <a:schemeClr val="tx1"/>
                </a:solidFill>
              </a:rPr>
              <a:t> Жұмыс компьютерінің логині мен құпиясөзі</a:t>
            </a:r>
          </a:p>
          <a:p>
            <a:r>
              <a:rPr lang="kk-KZ" b="1" i="1" dirty="0">
                <a:solidFill>
                  <a:schemeClr val="tx1"/>
                </a:solidFill>
              </a:rPr>
              <a:t>Мысалы: </a:t>
            </a:r>
          </a:p>
          <a:p>
            <a:r>
              <a:rPr lang="ru-RU" i="1" dirty="0">
                <a:solidFill>
                  <a:schemeClr val="tx1"/>
                </a:solidFill>
              </a:rPr>
              <a:t>Логин - </a:t>
            </a:r>
            <a:r>
              <a:rPr lang="ru-RU" i="1" dirty="0" err="1">
                <a:solidFill>
                  <a:schemeClr val="tx1"/>
                </a:solidFill>
              </a:rPr>
              <a:t>Nam.L</a:t>
            </a:r>
            <a:endParaRPr lang="ru-RU" i="1" dirty="0">
              <a:solidFill>
                <a:schemeClr val="tx1"/>
              </a:solidFill>
            </a:endParaRPr>
          </a:p>
          <a:p>
            <a:r>
              <a:rPr lang="kk-KZ" i="1" dirty="0">
                <a:solidFill>
                  <a:schemeClr val="tx1"/>
                </a:solidFill>
              </a:rPr>
              <a:t>Құпиясөз - Сіздің </a:t>
            </a:r>
            <a:r>
              <a:rPr lang="ru-RU" i="1" dirty="0">
                <a:solidFill>
                  <a:schemeClr val="tx1"/>
                </a:solidFill>
              </a:rPr>
              <a:t>ДК/mail.telecom.kz </a:t>
            </a:r>
            <a:r>
              <a:rPr lang="kk-KZ" i="1" dirty="0">
                <a:solidFill>
                  <a:schemeClr val="tx1"/>
                </a:solidFill>
              </a:rPr>
              <a:t>құпиясөзіңіз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08F356-9C39-4675-A3F7-E44DA29AEFFB}"/>
              </a:ext>
            </a:extLst>
          </p:cNvPr>
          <p:cNvSpPr/>
          <p:nvPr/>
        </p:nvSpPr>
        <p:spPr>
          <a:xfrm>
            <a:off x="837464" y="1851038"/>
            <a:ext cx="5181599" cy="143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rgbClr val="0070C0"/>
                </a:solidFill>
                <a:latin typeface="Söhne"/>
              </a:rPr>
              <a:t>✅</a:t>
            </a:r>
            <a:r>
              <a:rPr lang="ru-RU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1</a:t>
            </a:r>
            <a:r>
              <a:rPr lang="ru-KZ" b="1" dirty="0">
                <a:solidFill>
                  <a:schemeClr val="tx1"/>
                </a:solidFill>
              </a:rPr>
              <a:t>-</a:t>
            </a:r>
            <a:r>
              <a:rPr lang="kk-KZ" b="1" dirty="0">
                <a:solidFill>
                  <a:schemeClr val="tx1"/>
                </a:solidFill>
              </a:rPr>
              <a:t>қадам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https://learning.telecom.kz/mira </a:t>
            </a:r>
            <a:r>
              <a:rPr lang="kk-KZ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порталында қашықтан оқу курстарын оқу үшін </a:t>
            </a:r>
            <a:r>
              <a:rPr lang="kk-KZ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логин мен құпиясөзіңізді </a:t>
            </a:r>
            <a:r>
              <a:rPr lang="kk-KZ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пайдаланып, авторизациядан өту керек.</a:t>
            </a:r>
            <a:endParaRPr lang="kk-KZ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782527-752D-41FF-B59B-03486231E4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21794"/>
            <a:ext cx="1772816" cy="547443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B2AA15A-DD6A-408E-A408-FC44EA00B61A}"/>
              </a:ext>
            </a:extLst>
          </p:cNvPr>
          <p:cNvSpPr/>
          <p:nvPr/>
        </p:nvSpPr>
        <p:spPr>
          <a:xfrm>
            <a:off x="6338046" y="1770356"/>
            <a:ext cx="5181599" cy="2568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CDN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kk-KZ" dirty="0">
                <a:solidFill>
                  <a:schemeClr val="tx1"/>
                </a:solidFill>
              </a:rPr>
              <a:t>бұл «Қазақтелеком» АҚ корпоративтік поштасының мекенжайы 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mail.telecom.kz</a:t>
            </a:r>
            <a:endParaRPr lang="kk-KZ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Аккаунт </a:t>
            </a:r>
            <a:r>
              <a:rPr lang="kk-KZ" b="1" dirty="0">
                <a:solidFill>
                  <a:schemeClr val="tx1"/>
                </a:solidFill>
              </a:rPr>
              <a:t>логині </a:t>
            </a:r>
            <a:r>
              <a:rPr lang="kk-KZ" dirty="0">
                <a:solidFill>
                  <a:schemeClr val="tx1"/>
                </a:solidFill>
              </a:rPr>
              <a:t>- бұл жай ғана аккаунтқа кіру кезінде қолданылатын электрондық пошта.</a:t>
            </a:r>
          </a:p>
          <a:p>
            <a:r>
              <a:rPr lang="kk-KZ" b="1" dirty="0">
                <a:solidFill>
                  <a:schemeClr val="tx1"/>
                </a:solidFill>
              </a:rPr>
              <a:t>Құпиясөз</a:t>
            </a:r>
            <a:r>
              <a:rPr lang="ru-RU" dirty="0">
                <a:solidFill>
                  <a:schemeClr val="tx1"/>
                </a:solidFill>
              </a:rPr>
              <a:t> -  </a:t>
            </a:r>
            <a:r>
              <a:rPr lang="kk-KZ" dirty="0">
                <a:solidFill>
                  <a:schemeClr val="tx1"/>
                </a:solidFill>
              </a:rPr>
              <a:t>сіздің жеке қауіпсіздік кілтіңіз, егер сіз оны ұмытып қалсаңыз, </a:t>
            </a:r>
            <a:r>
              <a:rPr lang="en-US" dirty="0">
                <a:solidFill>
                  <a:schemeClr val="tx1"/>
                </a:solidFill>
              </a:rPr>
              <a:t>Help desk-</a:t>
            </a:r>
            <a:r>
              <a:rPr lang="kk-KZ" dirty="0">
                <a:solidFill>
                  <a:schemeClr val="tx1"/>
                </a:solidFill>
              </a:rPr>
              <a:t>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kk-KZ" dirty="0">
                <a:solidFill>
                  <a:schemeClr val="tx1"/>
                </a:solidFill>
              </a:rPr>
              <a:t>хабарласыңыз.</a:t>
            </a:r>
            <a:endParaRPr lang="kk-KZ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6B3FC4D-89BB-486D-BBEC-ABEB899A2F25}"/>
              </a:ext>
            </a:extLst>
          </p:cNvPr>
          <p:cNvSpPr/>
          <p:nvPr/>
        </p:nvSpPr>
        <p:spPr>
          <a:xfrm>
            <a:off x="6338045" y="5125638"/>
            <a:ext cx="5181599" cy="887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rgbClr val="0070C0"/>
                </a:solidFill>
                <a:latin typeface="Söhne"/>
              </a:rPr>
              <a:t>✅</a:t>
            </a:r>
            <a:r>
              <a:rPr lang="ru-RU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3</a:t>
            </a:r>
            <a:r>
              <a:rPr lang="ru-KZ" b="1" dirty="0">
                <a:solidFill>
                  <a:schemeClr val="tx1"/>
                </a:solidFill>
              </a:rPr>
              <a:t>-</a:t>
            </a:r>
            <a:r>
              <a:rPr lang="kk-KZ" b="1" dirty="0">
                <a:solidFill>
                  <a:schemeClr val="tx1"/>
                </a:solidFill>
              </a:rPr>
              <a:t>қадам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kk-KZ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Іздеу жүйесіне оқу іс-шарасының атауын енгізіп, оған тіркеліңіз.</a:t>
            </a:r>
            <a:endParaRPr lang="kk-K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144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Oxana oxana41414</cp:lastModifiedBy>
  <cp:revision>25</cp:revision>
  <dcterms:created xsi:type="dcterms:W3CDTF">2024-02-05T04:41:40Z</dcterms:created>
  <dcterms:modified xsi:type="dcterms:W3CDTF">2024-11-18T10:51:03Z</dcterms:modified>
</cp:coreProperties>
</file>