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4" r:id="rId4"/>
    <p:sldId id="257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047F3-7856-40B1-899B-1448809B001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CE611-D2C1-4A37-8E97-7A5E6A56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1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6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2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33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66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4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44EC6C-C26D-4CA9-847B-A8C1DDB182D4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03BE5D-EC37-4819-B83C-931A76607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28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296" y="643469"/>
            <a:ext cx="8204200" cy="2010303"/>
          </a:xfrm>
        </p:spPr>
        <p:txBody>
          <a:bodyPr anchor="ctr"/>
          <a:lstStyle/>
          <a:p>
            <a:r>
              <a:rPr lang="en-US" b="1" dirty="0" smtClean="0"/>
              <a:t>Obhijaatric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5163" y="2563417"/>
            <a:ext cx="9144000" cy="63976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Drone based flooded area mapping 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08009" y="3743442"/>
            <a:ext cx="6648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Team Members: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Hossain </a:t>
            </a:r>
            <a:r>
              <a:rPr lang="en-US" sz="2400" dirty="0"/>
              <a:t>Md. </a:t>
            </a:r>
            <a:r>
              <a:rPr lang="de-DE" sz="2400" dirty="0"/>
              <a:t>Sabir</a:t>
            </a:r>
            <a:r>
              <a:rPr lang="de-DE" sz="2400" dirty="0" smtClean="0"/>
              <a:t>,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                    </a:t>
            </a:r>
            <a:r>
              <a:rPr lang="de-DE" sz="2400" dirty="0" smtClean="0"/>
              <a:t>(Email</a:t>
            </a:r>
            <a:r>
              <a:rPr lang="de-DE" sz="2400" dirty="0"/>
              <a:t>: </a:t>
            </a:r>
            <a:r>
              <a:rPr lang="de-DE" sz="2400" dirty="0" smtClean="0"/>
              <a:t>hossainsabir123@gmail.com</a:t>
            </a:r>
            <a:endParaRPr lang="en-GB" sz="2400" dirty="0"/>
          </a:p>
          <a:p>
            <a:r>
              <a:rPr lang="de-DE" sz="2400" dirty="0"/>
              <a:t>  </a:t>
            </a:r>
            <a:r>
              <a:rPr lang="de-DE" sz="2400" dirty="0" smtClean="0"/>
              <a:t>				</a:t>
            </a:r>
            <a:r>
              <a:rPr lang="de-DE" sz="2400" dirty="0" smtClean="0"/>
              <a:t>   Md</a:t>
            </a:r>
            <a:r>
              <a:rPr lang="de-DE" sz="2400" dirty="0"/>
              <a:t>. Fatin </a:t>
            </a:r>
            <a:r>
              <a:rPr lang="de-DE" sz="2400" dirty="0" err="1"/>
              <a:t>Ishmam</a:t>
            </a:r>
            <a:r>
              <a:rPr lang="de-DE" sz="2400" dirty="0"/>
              <a:t>, </a:t>
            </a:r>
            <a:endParaRPr lang="de-DE" sz="2400" dirty="0" smtClean="0"/>
          </a:p>
          <a:p>
            <a:r>
              <a:rPr lang="de-DE" sz="2400" dirty="0"/>
              <a:t> </a:t>
            </a:r>
            <a:r>
              <a:rPr lang="de-DE" sz="2400" dirty="0" smtClean="0"/>
              <a:t>                        (Email: fatinishmam@gmail.com)</a:t>
            </a:r>
            <a:endParaRPr lang="en-GB" sz="2400" dirty="0"/>
          </a:p>
          <a:p>
            <a:r>
              <a:rPr lang="de-DE" sz="2400" dirty="0"/>
              <a:t>	</a:t>
            </a:r>
            <a:r>
              <a:rPr lang="de-DE" sz="2400" dirty="0" smtClean="0"/>
              <a:t>				Md</a:t>
            </a:r>
            <a:r>
              <a:rPr lang="de-DE" sz="2400" dirty="0"/>
              <a:t>. </a:t>
            </a:r>
            <a:r>
              <a:rPr lang="de-DE" sz="2400" dirty="0" err="1"/>
              <a:t>Mustafizur</a:t>
            </a:r>
            <a:r>
              <a:rPr lang="de-DE" sz="2400" dirty="0"/>
              <a:t> </a:t>
            </a:r>
            <a:r>
              <a:rPr lang="de-DE" sz="2400" dirty="0" smtClean="0"/>
              <a:t>Rahman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                      (Email: mustafizur.cd@gmail.com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2009" y="1302438"/>
            <a:ext cx="9967966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Based on Image </a:t>
            </a:r>
            <a:r>
              <a:rPr lang="en-US" sz="2400" smtClean="0"/>
              <a:t>processing using </a:t>
            </a:r>
            <a:r>
              <a:rPr lang="en-US" sz="2400" dirty="0" smtClean="0"/>
              <a:t>machine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Detection of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Human and living objects (IR Camera)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Water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Highland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Flow of water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Significant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Loss of Infrastructure</a:t>
            </a:r>
          </a:p>
          <a:p>
            <a:pPr lvl="2"/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Make Decision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Stuck people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of spreading disease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Food availability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Pure water availability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Path for rescue and relief operation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Suggest safer place in affected 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38" y="2986015"/>
            <a:ext cx="4543650" cy="3033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50" y="3895427"/>
            <a:ext cx="6362508" cy="1931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55" y="2904555"/>
            <a:ext cx="4847782" cy="3644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50" y="3360875"/>
            <a:ext cx="5290961" cy="300043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52628" y="340315"/>
            <a:ext cx="3794760" cy="731520"/>
          </a:xfrm>
          <a:custGeom>
            <a:avLst/>
            <a:gdLst>
              <a:gd name="connsiteX0" fmla="*/ 0 w 3794760"/>
              <a:gd name="connsiteY0" fmla="*/ 0 h 749808"/>
              <a:gd name="connsiteX1" fmla="*/ 3421979 w 3794760"/>
              <a:gd name="connsiteY1" fmla="*/ 0 h 749808"/>
              <a:gd name="connsiteX2" fmla="*/ 3399319 w 3794760"/>
              <a:gd name="connsiteY2" fmla="*/ 12719 h 749808"/>
              <a:gd name="connsiteX3" fmla="*/ 3794760 w 3794760"/>
              <a:gd name="connsiteY3" fmla="*/ 717228 h 749808"/>
              <a:gd name="connsiteX4" fmla="*/ 3794760 w 3794760"/>
              <a:gd name="connsiteY4" fmla="*/ 749808 h 749808"/>
              <a:gd name="connsiteX5" fmla="*/ 0 w 3794760"/>
              <a:gd name="connsiteY5" fmla="*/ 749808 h 7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4760" h="749808">
                <a:moveTo>
                  <a:pt x="0" y="0"/>
                </a:moveTo>
                <a:lnTo>
                  <a:pt x="3421979" y="0"/>
                </a:lnTo>
                <a:lnTo>
                  <a:pt x="3399319" y="12719"/>
                </a:lnTo>
                <a:lnTo>
                  <a:pt x="3794760" y="717228"/>
                </a:lnTo>
                <a:lnTo>
                  <a:pt x="3794760" y="749808"/>
                </a:lnTo>
                <a:lnTo>
                  <a:pt x="0" y="7498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Outline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751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5974291" y="1623483"/>
            <a:ext cx="5088467" cy="263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128558" y="619651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35" dirty="0">
                <a:latin typeface="Calibri-Light"/>
                <a:cs typeface="Calibri-Light"/>
              </a:rPr>
              <a:t>S</a:t>
            </a:r>
            <a:r>
              <a:rPr lang="en-GB" sz="2800" spc="-140" dirty="0">
                <a:latin typeface="Calibri-Light"/>
                <a:cs typeface="Calibri-Light"/>
              </a:rPr>
              <a:t>y</a:t>
            </a:r>
            <a:r>
              <a:rPr lang="en-GB" sz="2800" spc="-125" dirty="0">
                <a:latin typeface="Calibri-Light"/>
                <a:cs typeface="Calibri-Light"/>
              </a:rPr>
              <a:t>st</a:t>
            </a:r>
            <a:r>
              <a:rPr lang="en-GB" sz="2800" spc="-50" dirty="0">
                <a:latin typeface="Calibri-Light"/>
                <a:cs typeface="Calibri-Light"/>
              </a:rPr>
              <a:t>e</a:t>
            </a:r>
            <a:r>
              <a:rPr lang="en-GB" sz="2800" dirty="0">
                <a:latin typeface="Calibri-Light"/>
                <a:cs typeface="Calibri-Light"/>
              </a:rPr>
              <a:t>m</a:t>
            </a:r>
            <a:r>
              <a:rPr lang="en-GB" sz="2800" spc="-95" dirty="0">
                <a:latin typeface="Calibri-Light"/>
                <a:cs typeface="Calibri-Light"/>
              </a:rPr>
              <a:t> </a:t>
            </a:r>
            <a:r>
              <a:rPr lang="en-GB" sz="2800" spc="-45" dirty="0">
                <a:latin typeface="Calibri-Light"/>
                <a:cs typeface="Calibri-Light"/>
              </a:rPr>
              <a:t>B</a:t>
            </a:r>
            <a:r>
              <a:rPr lang="en-GB" sz="2800" spc="-65" dirty="0">
                <a:latin typeface="Calibri-Light"/>
                <a:cs typeface="Calibri-Light"/>
              </a:rPr>
              <a:t>l</a:t>
            </a:r>
            <a:r>
              <a:rPr lang="en-GB" sz="2800" spc="-55" dirty="0">
                <a:latin typeface="Calibri-Light"/>
                <a:cs typeface="Calibri-Light"/>
              </a:rPr>
              <a:t>oc</a:t>
            </a:r>
            <a:r>
              <a:rPr lang="en-GB" sz="2800" spc="-25" dirty="0">
                <a:latin typeface="Calibri-Light"/>
                <a:cs typeface="Calibri-Light"/>
              </a:rPr>
              <a:t>k</a:t>
            </a:r>
            <a:r>
              <a:rPr lang="en-GB" sz="2800" spc="-105" dirty="0">
                <a:latin typeface="Calibri-Light"/>
                <a:cs typeface="Calibri-Light"/>
              </a:rPr>
              <a:t> </a:t>
            </a:r>
            <a:r>
              <a:rPr lang="en-GB" sz="2800" spc="-75" dirty="0">
                <a:latin typeface="Calibri-Light"/>
                <a:cs typeface="Calibri-Light"/>
              </a:rPr>
              <a:t>Diag</a:t>
            </a:r>
            <a:r>
              <a:rPr lang="en-GB" sz="2800" spc="-170" dirty="0">
                <a:latin typeface="Calibri-Light"/>
                <a:cs typeface="Calibri-Light"/>
              </a:rPr>
              <a:t>r</a:t>
            </a:r>
            <a:r>
              <a:rPr lang="en-GB" sz="2800" spc="-75" dirty="0">
                <a:latin typeface="Calibri-Light"/>
                <a:cs typeface="Calibri-Light"/>
              </a:rPr>
              <a:t>a</a:t>
            </a:r>
            <a:r>
              <a:rPr lang="en-GB" sz="2800" dirty="0">
                <a:latin typeface="Calibri-Light"/>
                <a:cs typeface="Calibri-Light"/>
              </a:rPr>
              <a:t>m</a:t>
            </a:r>
            <a:endParaRPr lang="en-GB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867" y="1466850"/>
            <a:ext cx="5588000" cy="3861104"/>
            <a:chOff x="160867" y="1466850"/>
            <a:chExt cx="5588000" cy="3861104"/>
          </a:xfrm>
        </p:grpSpPr>
        <p:sp>
          <p:nvSpPr>
            <p:cNvPr id="8" name="object 7"/>
            <p:cNvSpPr/>
            <p:nvPr/>
          </p:nvSpPr>
          <p:spPr>
            <a:xfrm>
              <a:off x="517525" y="1466850"/>
              <a:ext cx="5231342" cy="2343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7525" y="1486177"/>
              <a:ext cx="4520142" cy="2323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0867" y="1623483"/>
              <a:ext cx="4974166" cy="2768599"/>
              <a:chOff x="1278467" y="3810001"/>
              <a:chExt cx="4974166" cy="27685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987800" y="4904759"/>
                <a:ext cx="2152650" cy="6463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Raspberry Pi 4</a:t>
                </a:r>
              </a:p>
              <a:p>
                <a:pPr algn="ctr"/>
                <a:r>
                  <a:rPr lang="en-US" dirty="0" smtClean="0"/>
                  <a:t>(5V, 2.5A)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75691" y="5968486"/>
                <a:ext cx="117686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Cameras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78467" y="3810001"/>
                <a:ext cx="4974166" cy="27685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21330" y="4904759"/>
                <a:ext cx="2048933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/>
                  <a:t>Drone Battery</a:t>
                </a:r>
              </a:p>
              <a:p>
                <a:pPr algn="ctr"/>
                <a:r>
                  <a:rPr lang="en-US" sz="1600" dirty="0" smtClean="0"/>
                  <a:t>(25 v, 4 A)</a:t>
                </a:r>
                <a:endParaRPr lang="en-GB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91517" y="4027597"/>
                <a:ext cx="2048933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 smtClean="0"/>
                  <a:t>HackRF</a:t>
                </a:r>
                <a:r>
                  <a:rPr lang="en-US" sz="1600" dirty="0" smtClean="0"/>
                  <a:t>/ </a:t>
                </a:r>
                <a:r>
                  <a:rPr lang="en-US" sz="1600" dirty="0" err="1" smtClean="0"/>
                  <a:t>BladeRF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(5V, 2A)</a:t>
                </a:r>
                <a:endParaRPr lang="en-GB" sz="1600" dirty="0"/>
              </a:p>
            </p:txBody>
          </p:sp>
          <p:cxnSp>
            <p:nvCxnSpPr>
              <p:cNvPr id="18" name="Straight Arrow Connector 17"/>
              <p:cNvCxnSpPr>
                <a:stCxn id="12" idx="3"/>
              </p:cNvCxnSpPr>
              <p:nvPr/>
            </p:nvCxnSpPr>
            <p:spPr>
              <a:xfrm flipV="1">
                <a:off x="3370263" y="5197146"/>
                <a:ext cx="5757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>
                <a:off x="3479800" y="5194300"/>
                <a:ext cx="995891" cy="958852"/>
              </a:xfrm>
              <a:prstGeom prst="bentConnector3">
                <a:avLst>
                  <a:gd name="adj1" fmla="val 1004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12" idx="3"/>
                <a:endCxn id="14" idx="1"/>
              </p:cNvCxnSpPr>
              <p:nvPr/>
            </p:nvCxnSpPr>
            <p:spPr>
              <a:xfrm flipV="1">
                <a:off x="3370263" y="4319985"/>
                <a:ext cx="721254" cy="877162"/>
              </a:xfrm>
              <a:prstGeom prst="bentConnector3">
                <a:avLst>
                  <a:gd name="adj1" fmla="val 3121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054598" y="5588693"/>
                <a:ext cx="6351" cy="3951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054598" y="4612372"/>
                <a:ext cx="0" cy="2547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1593056" y="4681623"/>
              <a:ext cx="2040467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Transmitter</a:t>
              </a:r>
            </a:p>
            <a:p>
              <a:pPr algn="ctr"/>
              <a:r>
                <a:rPr lang="en-US" dirty="0" smtClean="0"/>
                <a:t>(Drone)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technologies are basically being used in different developed countries. But in Bangladesh these have not been implemented yet. We have some local challenges also like water-borne diseases spread out a lot in flood time. </a:t>
            </a:r>
            <a:r>
              <a:rPr lang="en-US" b="1" dirty="0" smtClean="0"/>
              <a:t>We have an intention to detect the probability and already </a:t>
            </a:r>
            <a:r>
              <a:rPr lang="en-US" b="1" dirty="0" err="1" smtClean="0"/>
              <a:t>spreaded</a:t>
            </a:r>
            <a:r>
              <a:rPr lang="en-US" b="1" dirty="0" smtClean="0"/>
              <a:t> diseases using different factors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516636" y="824947"/>
            <a:ext cx="3794760" cy="731520"/>
          </a:xfrm>
          <a:custGeom>
            <a:avLst/>
            <a:gdLst>
              <a:gd name="connsiteX0" fmla="*/ 0 w 3794760"/>
              <a:gd name="connsiteY0" fmla="*/ 0 h 749808"/>
              <a:gd name="connsiteX1" fmla="*/ 3421979 w 3794760"/>
              <a:gd name="connsiteY1" fmla="*/ 0 h 749808"/>
              <a:gd name="connsiteX2" fmla="*/ 3399319 w 3794760"/>
              <a:gd name="connsiteY2" fmla="*/ 12719 h 749808"/>
              <a:gd name="connsiteX3" fmla="*/ 3794760 w 3794760"/>
              <a:gd name="connsiteY3" fmla="*/ 717228 h 749808"/>
              <a:gd name="connsiteX4" fmla="*/ 3794760 w 3794760"/>
              <a:gd name="connsiteY4" fmla="*/ 749808 h 749808"/>
              <a:gd name="connsiteX5" fmla="*/ 0 w 3794760"/>
              <a:gd name="connsiteY5" fmla="*/ 749808 h 7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4760" h="749808">
                <a:moveTo>
                  <a:pt x="0" y="0"/>
                </a:moveTo>
                <a:lnTo>
                  <a:pt x="3421979" y="0"/>
                </a:lnTo>
                <a:lnTo>
                  <a:pt x="3399319" y="12719"/>
                </a:lnTo>
                <a:lnTo>
                  <a:pt x="3794760" y="717228"/>
                </a:lnTo>
                <a:lnTo>
                  <a:pt x="3794760" y="749808"/>
                </a:lnTo>
                <a:lnTo>
                  <a:pt x="0" y="7498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Novelty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6711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taken from the forum,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communication link between drone to ground has been taken from the session - </a:t>
            </a:r>
            <a:r>
              <a:rPr lang="en-GB" spc="-45" dirty="0">
                <a:solidFill>
                  <a:srgbClr val="404040"/>
                </a:solidFill>
                <a:latin typeface="Calibri-Light"/>
                <a:cs typeface="Calibri-Light"/>
              </a:rPr>
              <a:t>Modellin</a:t>
            </a:r>
            <a:r>
              <a:rPr lang="en-GB" dirty="0">
                <a:solidFill>
                  <a:srgbClr val="404040"/>
                </a:solidFill>
                <a:latin typeface="Calibri-Light"/>
                <a:cs typeface="Calibri-Light"/>
              </a:rPr>
              <a:t>g of </a:t>
            </a:r>
            <a:r>
              <a:rPr lang="en-GB" spc="-90" dirty="0">
                <a:solidFill>
                  <a:srgbClr val="404040"/>
                </a:solidFill>
                <a:latin typeface="Calibri-Light"/>
                <a:cs typeface="Calibri-Light"/>
              </a:rPr>
              <a:t> </a:t>
            </a:r>
            <a:r>
              <a:rPr lang="en-GB" spc="-45" dirty="0">
                <a:solidFill>
                  <a:srgbClr val="404040"/>
                </a:solidFill>
                <a:latin typeface="Calibri-Light"/>
                <a:cs typeface="Calibri-Light"/>
              </a:rPr>
              <a:t>Drone- Groun</a:t>
            </a:r>
            <a:r>
              <a:rPr lang="en-GB" dirty="0">
                <a:solidFill>
                  <a:srgbClr val="404040"/>
                </a:solidFill>
                <a:latin typeface="Calibri-Light"/>
                <a:cs typeface="Calibri-Light"/>
              </a:rPr>
              <a:t>d</a:t>
            </a:r>
            <a:r>
              <a:rPr lang="en-GB" spc="-90" dirty="0">
                <a:solidFill>
                  <a:srgbClr val="404040"/>
                </a:solidFill>
                <a:latin typeface="Calibri-Light"/>
                <a:cs typeface="Calibri-Light"/>
              </a:rPr>
              <a:t> </a:t>
            </a:r>
            <a:r>
              <a:rPr lang="en-GB" spc="-45" dirty="0">
                <a:solidFill>
                  <a:srgbClr val="404040"/>
                </a:solidFill>
                <a:latin typeface="Calibri-Light"/>
                <a:cs typeface="Calibri-Light"/>
              </a:rPr>
              <a:t>Link</a:t>
            </a:r>
            <a:r>
              <a:rPr lang="en-GB" dirty="0">
                <a:solidFill>
                  <a:srgbClr val="404040"/>
                </a:solidFill>
                <a:latin typeface="Calibri-Light"/>
                <a:cs typeface="Calibri-Light"/>
              </a:rPr>
              <a:t>s using RF </a:t>
            </a:r>
            <a:r>
              <a:rPr lang="en-GB" dirty="0" smtClean="0">
                <a:solidFill>
                  <a:srgbClr val="404040"/>
                </a:solidFill>
                <a:latin typeface="Calibri-Light"/>
                <a:cs typeface="Calibri-Light"/>
              </a:rPr>
              <a:t>Measurements, taken </a:t>
            </a:r>
            <a:r>
              <a:rPr lang="en-GB" dirty="0">
                <a:solidFill>
                  <a:srgbClr val="404040"/>
                </a:solidFill>
                <a:latin typeface="Calibri-Light"/>
                <a:cs typeface="Calibri-Light"/>
              </a:rPr>
              <a:t>by Professor </a:t>
            </a:r>
            <a:r>
              <a:rPr lang="en-US" dirty="0">
                <a:latin typeface="Calibri-Light"/>
              </a:rPr>
              <a:t>K</a:t>
            </a:r>
            <a:r>
              <a:rPr lang="en-US" dirty="0">
                <a:latin typeface="Calibri-Light"/>
                <a:cs typeface="Calibri" panose="020F0502020204030204" pitchFamily="34" charset="0"/>
              </a:rPr>
              <a:t> V S HARI</a:t>
            </a:r>
          </a:p>
          <a:p>
            <a:r>
              <a:rPr lang="en-US" dirty="0" smtClean="0">
                <a:latin typeface="Calibri-Light"/>
                <a:cs typeface="Calibri-Light"/>
              </a:rPr>
              <a:t>Ideas of object detection from images was partially came from the session- Machine Learning for Disease Classification by </a:t>
            </a:r>
            <a:r>
              <a:rPr lang="en-US" dirty="0" err="1" smtClean="0">
                <a:latin typeface="Calibri-Light"/>
                <a:cs typeface="Calibri-Light"/>
              </a:rPr>
              <a:t>Norliza</a:t>
            </a:r>
            <a:r>
              <a:rPr lang="en-US" dirty="0" smtClean="0">
                <a:latin typeface="Calibri-Light"/>
                <a:cs typeface="Calibri-Light"/>
              </a:rPr>
              <a:t> </a:t>
            </a:r>
            <a:r>
              <a:rPr lang="en-US" dirty="0" err="1" smtClean="0">
                <a:latin typeface="Calibri-Light"/>
                <a:cs typeface="Calibri-Light"/>
              </a:rPr>
              <a:t>Mohd</a:t>
            </a:r>
            <a:r>
              <a:rPr lang="en-US" dirty="0" smtClean="0">
                <a:latin typeface="Calibri-Light"/>
                <a:cs typeface="Calibri-Light"/>
              </a:rPr>
              <a:t>. Noor</a:t>
            </a:r>
            <a:endParaRPr lang="en-GB" dirty="0">
              <a:latin typeface="Calibri-Light"/>
              <a:cs typeface="Calibri-Ligh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1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with 4</a:t>
            </a:r>
            <a:r>
              <a:rPr lang="en-US" baseline="30000" dirty="0" smtClean="0"/>
              <a:t>th</a:t>
            </a:r>
            <a:r>
              <a:rPr lang="en-US" dirty="0" smtClean="0"/>
              <a:t> Industrial Revolution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Industrial revolution is fusion of advances in AI, robotics, </a:t>
            </a:r>
            <a:r>
              <a:rPr lang="en-US" dirty="0" err="1" smtClean="0"/>
              <a:t>IoT</a:t>
            </a:r>
            <a:r>
              <a:rPr lang="en-US" dirty="0" smtClean="0"/>
              <a:t>, and other technologies. Our project is based on drone which includes ML, which is obviously relevant with 4</a:t>
            </a:r>
            <a:r>
              <a:rPr lang="en-US" baseline="30000" dirty="0" smtClean="0"/>
              <a:t>th</a:t>
            </a:r>
            <a:r>
              <a:rPr lang="en-US" dirty="0" smtClean="0"/>
              <a:t> industrial revolution.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3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262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Calibri-Light</vt:lpstr>
      <vt:lpstr>Tw Cen MT</vt:lpstr>
      <vt:lpstr>Wingdings</vt:lpstr>
      <vt:lpstr>Droplet</vt:lpstr>
      <vt:lpstr>Obhijaatric</vt:lpstr>
      <vt:lpstr>PowerPoint Presentation</vt:lpstr>
      <vt:lpstr>PowerPoint Presentation</vt:lpstr>
      <vt:lpstr>PowerPoint Presentation</vt:lpstr>
      <vt:lpstr>Concepts taken from the forum,</vt:lpstr>
      <vt:lpstr>Relevancy with 4th Industrial Revolution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Obhijaatric</dc:title>
  <dc:creator>Hossain Sabir</dc:creator>
  <cp:lastModifiedBy>Hossain Sabir</cp:lastModifiedBy>
  <cp:revision>41</cp:revision>
  <dcterms:created xsi:type="dcterms:W3CDTF">2019-11-29T17:31:09Z</dcterms:created>
  <dcterms:modified xsi:type="dcterms:W3CDTF">2019-11-30T11:15:27Z</dcterms:modified>
</cp:coreProperties>
</file>