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85" r:id="rId5"/>
    <p:sldId id="286" r:id="rId6"/>
    <p:sldId id="269" r:id="rId7"/>
    <p:sldId id="278" r:id="rId8"/>
    <p:sldId id="279" r:id="rId9"/>
    <p:sldId id="267" r:id="rId10"/>
    <p:sldId id="275" r:id="rId11"/>
    <p:sldId id="270" r:id="rId12"/>
    <p:sldId id="287" r:id="rId13"/>
    <p:sldId id="265" r:id="rId14"/>
    <p:sldId id="273" r:id="rId15"/>
    <p:sldId id="274" r:id="rId16"/>
    <p:sldId id="276" r:id="rId17"/>
    <p:sldId id="280" r:id="rId18"/>
    <p:sldId id="281" r:id="rId19"/>
    <p:sldId id="284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84" autoAdjust="0"/>
    <p:restoredTop sz="93895" autoAdjust="0"/>
  </p:normalViewPr>
  <p:slideViewPr>
    <p:cSldViewPr>
      <p:cViewPr varScale="1">
        <p:scale>
          <a:sx n="98" d="100"/>
          <a:sy n="98" d="100"/>
        </p:scale>
        <p:origin x="-84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5-05-18T05:07:56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20320 6766,'0'0,"40"-19,79-21,40-20,-100 41,120-21,19-20,-79 1,-40 39,-39-20,-40 40,20 0</inkml:trace>
  <inkml:trace contextRef="#ctx0" brushRef="#br0" timeOffset="4216.2411">20558 7898,'40'-40,"0"40,-1-60,-19 60,0-39,-20 39,40-40,-40 40,39-20,1-20,0 21,-40 19,19-40,1 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5-05-25T04:43:08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15637 6707,'20'0,"734"-377,-715 337,-19 40,0 0,0 0</inkml:trace>
  <inkml:trace contextRef="#ctx0" brushRef="#br0" timeOffset="7444.4258">20895 7937,'0'0,"0"0,40-39,40-1,-21 0,477-218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5-05-18T05:10:24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20260 5457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5-05-25T04:16:52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5775 12739,'-20'40,"-20"278,40-179,0 79,-20-40,20 1,0-20,-20-60,20 0,0-59,0 0</inkml:trace>
  <inkml:trace contextRef="#ctx0" brushRef="#br0" timeOffset="2104.1203">5814 12878,'80'0,"58"0,120-20,-59 20,138 0,40 0,20 0,40 0,19 0,-79 0,516-19,-853-1,59 0,-59 20,39 0,-59-20,0 20,-20 0,0 79,0-19,-20 19,20 40,-20 20,20 0,-20-39,0 19,20-60,0 239,-19-298,-438 0,358 0,-40 0,-20 0,20 0,-19 0,19 0,-40 0,20 0,-19 0,-1033 20,993-1,159-19,-41 0,1 0,0 0,19 0,21 0,-60 0,59 0,-495 20,515-20,0 0,21 0,19 0,-20 0</inkml:trace>
  <inkml:trace contextRef="#ctx0" brushRef="#br0" timeOffset="3200.183">7243 14406,'0'0,"0"119,0 0,20-19,-20 19,0 0,0-40,0 1,0-21,0 40</inkml:trace>
  <inkml:trace contextRef="#ctx0" brushRef="#br0" timeOffset="4096.2342">7302 14426,'0'0,"40"0,0 0,19 0,-19 0,20 40,79 19,-60 1,-59-20,19-21,1 21,40 595,-120-575,20-41,-20 1,1-20,19 0,-60 0,21 0,-80 0,-20 0,-496 0,655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5-05-25T04:45:01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14426 10854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5-05-25T04:48:25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6271 10934,'0'20,"0"595,0-576,0-39,0 20,0-20,0 20,0 0,0-20,0 59,0-39</inkml:trace>
  <inkml:trace contextRef="#ctx0" brushRef="#br0" timeOffset="1747.0999">6806 10993,'-19'0,"-1"0,0 40,-20 0,1 19,-1 20,-59 497,99-576,0 20,0-20,575 0,-476-20,-19 20,19 0,-20 0,-39 0,-20 0,-20-20,0 0,0-19,-20-1,0 0,0 0,-19-19,19 19,-20 1,20-1,-238-198,238 238,20 0,-19 0,19-20,-20 0,-20 0,-99-59</inkml:trace>
  <inkml:trace contextRef="#ctx0" brushRef="#br0" timeOffset="2799.1601">7779 11013,'0'20,"0"20,0-40,0 59,0-19,0 19,0 1,20-1,-20 21,19-21,21 21,-20 19</inkml:trace>
  <inkml:trace contextRef="#ctx0" brushRef="#br0" timeOffset="4019.2299">8513 11033,'-20'0,"20"0,-20 0,20 0,-39 0,19 0,-20 40,0-1,-59 259,99-258,0-21,20 1,-20 20,20-20,0 0,-20 19,39-19,180 99,-200-119,1 0,20 0,-40 0,40 0,-40 0,20 0,19 0,-19-39,-20 39,0-20,0 0,0 0,0-20,0 20,0 1,0-21,20-20,-40-138,20 198,0-40,-20 40,20-20,-20 1,20 19,0-20,0 20,0-40</inkml:trace>
  <inkml:trace contextRef="#ctx0" brushRef="#br0" timeOffset="4851.2769">8791 11013,'0'20,"218"575,-198-555,0-20,0 19</inkml:trace>
  <inkml:trace contextRef="#ctx0" brushRef="#br0" timeOffset="5627.3219">9406 11092,'0'0,"238"715,-238-676,20-19,0 0,-20 0</inkml:trace>
  <inkml:trace contextRef="#ctx0" brushRef="#br0" timeOffset="6411.3667">10100 11211,'0'40,"80"377,-80-397,0 0,20-1</inkml:trace>
  <inkml:trace contextRef="#ctx0" brushRef="#br0" timeOffset="7211.4125">10696 11112,'0'0,"20"338,-1-239,-19-40,20 41,0-61,-20 1,0-20,20-20,-20 20</inkml:trace>
  <inkml:trace contextRef="#ctx0" brushRef="#br0" timeOffset="10743.6145">12164 11628,'0'0,"80"-20,19 20,40-20,0 1,1150-41,-1229 40,-20 20,-40 0</inkml:trace>
  <inkml:trace contextRef="#ctx0" brushRef="#br0" timeOffset="11842.6774">13533 11370,'0'0,"278"60,-139-40,-20 19,0-39,-39 20,-41 0,1-20,-40 0,0 0,-99 59,-20-19,-40 0,80 0,-1 19,21-39,-21 20,-59 39</inkml:trace>
  <inkml:trace contextRef="#ctx0" brushRef="#br0" timeOffset="13810.79">20002 10993,'0'0,"0"0,0 0,0 60,0-21,0 21,0 19,0 1,40 396,-20-436,-20-21,0-19,0 20,0-20,0 20</inkml:trace>
  <inkml:trace contextRef="#ctx0" brushRef="#br0" timeOffset="15358.8785">19189 11152,'0'0,"0"20,0 0,0 19,0-19,0 20,0 19,20-19,-20 0,0-40,20 198,-20-178,0 0,0 0,0-20,19 20,-19 19</inkml:trace>
  <inkml:trace contextRef="#ctx0" brushRef="#br0" timeOffset="17338.9918">18613 11251,'0'0,"0"20,219 655,-199-616,-1-39,-19 20,20-40,0 0</inkml:trace>
  <inkml:trace contextRef="#ctx0" brushRef="#br0" timeOffset="18432.0543">17978 11370,'0'20,"20"20,-20 19,0 1,0-1,0 21,40 217,-20-297,-20 20,0-20,0 20,0-20,0 40,0-20,0 39</inkml:trace>
  <inkml:trace contextRef="#ctx0" brushRef="#br0" timeOffset="19695.1264">17562 11390,'-20'0,"0"0,0 0,20 0,-178 119,138-59,20-1,-20 1,21 39,-1-40,20 1,0 0,0-1,0-19,158 99,-118-139,20 0,-41 0,21 0,0 0,0 0,-21 0,41-60,-40 20,-20 21,0-1,0 20,0-20,0 20,0-20,20 0,-20 20,-20-258,20 238,0 1,0-21,0 20,0 0,0 0,0 20,0-20,0 1,0-81,0 81,0 19,0-20,0 20,0 0,-20-20,20 20,0 0,-20-20</inkml:trace>
  <inkml:trace contextRef="#ctx0" brushRef="#br0" timeOffset="20874.194">16847 12124,'-39'0,"-120"0,99 0,1 0,-21 20,1-20,0 0,-40 0,39 0,41 0,-80 20</inkml:trace>
  <inkml:trace contextRef="#ctx0" brushRef="#br0" timeOffset="24091.378">5616 12104,'0'0,"20"0,-1 20,1-20,0 20,20 20,1408 456,-1150-437,79 21,-40-80,80 39,-60 1,-59-40,-20 20,-20-20,615-377,-794 298,21 39,-1-20,-60 21,21 19,19-20,-19 1,-20 19,158-278,-158 238,-40 1,20-1,-20 21,0-21,0-19,0 39,0-39,-20 19,-496-634,456 634,-19 20,-1-19,-39 19,40 40,-100-59,21 39,-41 0,-2321 60,2282-1,-40-39,40 20,40 0,59 0,20 0,39 0,60-1,1 21,-101 258,101-199,-21-20,40 21,-20-21,20 40,0-40,0 1,0-1,20 437,-20-476,20 19,-20 21,0-21,0 1,0-21,0 21,0-40,0-20</inkml:trace>
  <inkml:trace contextRef="#ctx0" brushRef="#br0" timeOffset="25187.4407">16292 12660,'0'0,"0"0,59 20,60-20,1985-40,-2025 40,-19 0,-21 0</inkml:trace>
  <inkml:trace contextRef="#ctx0" brushRef="#br0" timeOffset="26360.5078">18455 12581,'0'0,"39"20,61 19,19 1,-40 0,20-1,120 41,-239-80,-40 0,1 0,-21 0,21 0,-1 0,1 0,-1 0,-39 19,99-19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5-05-25T05:57:43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5933 12481,'0'0,"0"60,0 0,0 19,0 20,0-39,0 19,0-19,0-1,20-19,-20-1,0 1,0-20,0 0,0 0,0-20,0 20,0-1,0 1,0-20,0 40,0-40,0 20,0-20,0 20,0-20</inkml:trace>
  <inkml:trace contextRef="#ctx0" brushRef="#br0" timeOffset="1608.0918">6330 12561,'0'20,"0"-20,0 20,0-1,-20 21,20-20,0 20,0-21,0 21,0-20,0 0,0 19,0-19,0 0,0 20,0-20,0 0,0-1,0 1,0 20,0 0,0-40,0 19,0 1,0 0,0 0,0 0,0 0,0-20,0 20,0-20,0 19,0 1,0-20,20 0,0 0,0 0,39 0,-39 0,20-20,0 1,-21-1,1 0,0 20,0-20,-20 0,40 20,-40-20,0 20,20-39,-1 19,1-20,0 40,-20-20,0 0,20 1,-20-1,0 0,0 0,0 0,0 0,0 0,0 20,0-19,0-1,-20 20,20-20,0 20,-20 0,20 0,0-20,-20 20,20 0,0 0,-19-20,-1 0,0 20,20 0,-20 0,0-19,0 19,20-20,-39 20,39-20,0 20,-20 0,20 0,-20-20,0 20,20 0,-20 0,20-20</inkml:trace>
  <inkml:trace contextRef="#ctx0" brushRef="#br0" timeOffset="2343.134">7164 12640,'0'0,"0"40,0 0,0-1,0 21,0-1,0-19,0 20,0-21,0 1,0-20,0-20,0 20,0-1,0 1,0 0,0 0,0 0,0 0,0 0,0-1,0 1,0 0,0 0,0 0,0 0,0-1,0 1</inkml:trace>
  <inkml:trace contextRef="#ctx0" brushRef="#br0" timeOffset="2983.1706">7620 12581,'0'0,"0"20,0 19,20 21,0 19,19 20,-19 20,-20-59,0 39,0-19,20-21,-20-19,0-20,0-1,20-19</inkml:trace>
  <inkml:trace contextRef="#ctx0" brushRef="#br0" timeOffset="4183.2392">8275 12640,'0'0,"-20"0,20 0,-20 0,-20 40,21 0,-41 39,40-39,-19 39,-1 0,40-59,-20 20,20 0,0 19,0-19,0 0,0-21,0 1,0 0,0 0,0 0,20 0,-20-20,20 19,0-19,-20 20,19-20,-19 20,20-20,-20 0,20 0,0 20,20-20,-40 0,19 0,21 0,-20 0,0 0,-20-20,20 20,-20-40,20 21,-20-21,19 0,-19 1,0-1,0 20,0-20,0 20,0 20,0-19,0-1,0 20,0-20,0 20,0 0,0-20,0 0,0 20,0-20,0 20,0-19,-19 19,19-20,0 0,0 20,0 0,0 0,0-20,-20 20,20-20,0 20,0-40,0 1,0 39,0-40,0 40,-20-20,20 0</inkml:trace>
  <inkml:trace contextRef="#ctx0" brushRef="#br0" timeOffset="5631.3221">8771 12620,'0'0,"0"0,-20 40,0-20,-19 0,19 19,0 21,20-40,0 19,0 1,0-20,0 0,0 0,0 0,0-1,0-19,0 40,0-20,0 0,0 19,20 1,0-20,-20 20,0-40,19 20,-19-20,20 19,-20-19,0 20,20-20,-20 20,0-20,20 0,0 0,19 0,21 0,-20 0,19 0,-19-20,0 0,-21 20,1-19,-20-1,20 0,-20 0,20 0,-20 0,20 20,-20-39,0 19,0 0,0-20,0 20,0 20,0-39,-20 19,20 0,0 20,-20-40,20 40,0-20,-20 20,20-19,0 19,-20-20,1 0,19 20,-20-40,0 20,0 1,0 19,20-20,-20 20,1-20,19 20,-20 0,20-20,-20 20,20 0,-20 0,0 0,20 0</inkml:trace>
  <inkml:trace contextRef="#ctx0" brushRef="#br0" timeOffset="6248.3574">9327 12660,'0'0,"0"20,0 20,0-1,0 21,0-1,19 21,-19-1,0 20,20-19,-20-21,0-19,0 19,20-19,-20-20,0 0,0-20</inkml:trace>
  <inkml:trace contextRef="#ctx0" brushRef="#br0" timeOffset="6895.3944">9862 12739,'0'0,"0"20,0 40,0-1,0 1,0 59,0-60,0 1,20 0,-20-1,0-39,0 39,0-39,0 0,0 0,0-20,0 20,0 0,0-20,0 20,0-20</inkml:trace>
  <inkml:trace contextRef="#ctx0" brushRef="#br0" timeOffset="8583.4908">6032 13771,'0'0,"40"0,119 0,39 20,-19 20,19-20,1 19,-1 21,-39-40,0 0,-40-1,0-19,-40 0,40 0,-39 0,39-19,-20 19,20-20,-20 20,-59 0,0 0,-1 0,-19 0,-20 0,40-20,-20 20,19 0,21 0,-1 0,21-20,59 20,0-20,39 20,-79-20,21 20,-41-19,-39 19,-21-20,1 20</inkml:trace>
  <inkml:trace contextRef="#ctx0" brushRef="#br0" timeOffset="9479.5422">9406 13732,'0'0,"20"0,19 19,21 1,0 20,-41-20,41-20,-20 20,-21 0,1-20,-20 0,20 0,0 0,-20 0,20 0,-20 0,0 39,-40-19,20 20,0-1,1-19,-1 0,20 0,-20 0,20-20,-20 20</inkml:trace>
  <inkml:trace contextRef="#ctx0" brushRef="#br0" timeOffset="10287.5884">10696 13196,'0'0,"139"0,19 0,61 20,59-20,-40 0,-20 0,0 0,-59 0,-40-20,-40 20</inkml:trace>
  <inkml:trace contextRef="#ctx0" brushRef="#br0" timeOffset="11231.6424">12303 13037,'20'0,"79"0,0 40,40-1,-59-19,-1 20,-39-40,19 20,-39 0,20-20,-40 20,-20-1,-40 21,1 20,-1-21,21 21,-21-40,40 19,-19-19,19 0,0 0</inkml:trace>
  <inkml:trace contextRef="#ctx0" brushRef="#br0" timeOffset="13111.7499">19487 12620,'0'40,"39"39,1 21,0-1,-21-20,1 20,0 1,0-21,0-19,0 39,-20-59,0-1,0 1,0-20,0 0,0-1,0-19,0 20,20 0,-20 0,0 0,0 0,0-1,0-19,0 40,0-40</inkml:trace>
  <inkml:trace contextRef="#ctx0" brushRef="#br0" timeOffset="14223.8135">20122 13196,'0'-20,"79"20,0 0,100-20,-80 20,-39 0,39-20,-59 20,-21 0</inkml:trace>
  <inkml:trace contextRef="#ctx0" brushRef="#br0" timeOffset="15303.8752">20578 13037,'0'-20,"0"20,40 0,-1 40,-19-20,0-20,0 0,0 0,-20 20,20-20,-20 0,0 19,0-19,19 20,-19 0,0-20,0 20,20-20,-20 0,0 20,0 0,0-20,-20 20,1-1,-1 21,0-20,-20 20,40-21,-20 1,1 0,19 0</inkml:trace>
  <inkml:trace contextRef="#ctx0" brushRef="#br0" timeOffset="16751.9581">18693 12958,'0'0,"0"20,0-20,0 59,0 60,39 0,-19 0,-20-39,0-21,20 21,0-21,0 1,0-21,-20-19,0-20,0 20,20-20,-20 0,0 20,0-20,19 40,-19-40</inkml:trace>
  <inkml:trace contextRef="#ctx0" brushRef="#br0" timeOffset="17439.9975">19070 13613,'0'0,"20"0,79-20,-20 0,1 20,-1-20,-19 0,-21 20,1 0,-20 0,19 0</inkml:trace>
  <inkml:trace contextRef="#ctx0" brushRef="#br0" timeOffset="18248.0437">19209 13414,'0'0,"59"20,1 0,-20 0,39 19,-20-19,1 0,-1 0,21 0,-60-20,0 20,-1-20,-78 39,-1-19,-39 40,40-1,-21-19,41-20,-1 0,20-20,0 19,20 1</inkml:trace>
  <inkml:trace contextRef="#ctx0" brushRef="#br0" timeOffset="19375.1082">16808 14029,'0'0,"39"0,-19 0,20 0,39 0,20 0,40 0,0-20,0 20,-40-19,20 19,-39 0,-21 0,-19 0,0 0,-20 0,-1 0,1 0,-20 0,20 0,0 0,-20 0,20 0,-20 0,20 0,0 0,-20-20,0 20</inkml:trace>
  <inkml:trace contextRef="#ctx0" brushRef="#br0" timeOffset="20439.1689">13990 13097,'0'19,"0"1,0 60,0-1,0 40,0-39,0-1,0-39,0 39,20-39,-20-1,0-19,0 0,0-20,0 20,0 0,0-20,0 20,0-20,0 19,0-19,0 20,0 0,0-20,0 20</inkml:trace>
  <inkml:trace contextRef="#ctx0" brushRef="#br0" timeOffset="21079.2056">14486 13613,'20'0,"59"0,20-20,-39 20,19-20,-39 20,0-20,-21 20,-19 0,20 0,0 0,-20-20,20 20</inkml:trace>
  <inkml:trace contextRef="#ctx0" brushRef="#br0" timeOffset="21895.2523">14784 13454,'0'20,"0"-20,39 0,60 39,-59 1,40-20,-21 0,40 19,-59-19,0 0,-40-20,-20 20,-20 0,0 0,21-1,-41 21,40-20,-19 20,19-20,0-1,0 1,0-20</inkml:trace>
  <inkml:trace contextRef="#ctx0" brushRef="#br0" timeOffset="24615.4079">10716 13037,'-20'0,"0"-20,20 20,-40-39,20-1,-39 20,39 0,0 0,-39-39,39 39,-20-20,20 20,0 1,1-1,-1 0,0 0,0 20,0-40,-19 21,-1-21,0 0,-39-19,-20 19,-1-20,21 1,-40-1,0 1,20 19,-1 0,41 1,-1 39,1 0,-40-20,19 0,-39 0,20 20,-80-20,40 1,1-1,98 0,-20-20,-59 40,-20 0,40 0,0-20,39 0,21 1,-1 19,20 0,0 0,0 0,1 0,-1 0,-20 0,20 0,0 0,-19 0,-61 19,61-19,-1 20,-39-20,19 0,21 20,19-20,-20 0,0 0,20 0,1 0,-1 20,-20-20,0 0,21 0,-21 0,20 0,-20 20,-39 0,0 0,-60 19,79 21,-39-40,-20 19,39-19,-19 40,0-21,40 1,19-40,0 60,0-60,1 19,19 1,0 0,0 20,-19-1,19-19,-20 40,20-20,0 39,-39 0,39 1,-20-1,40 20,0 0,-20 1,1-1,-1-40,20 21,0-40,0 39,0-20,0 1,20-1,-20-39,19 40,-19-20,20-21,-20 1,20 20,0-20,20 39,-40-39,59 20,-19 39,39 1,1-41,-41 41,61-41,-61-19,100 40,0-1,40 1,-100-1,80 1,-120-60,81 20,98 0,-20-1,20 1,80-20,79 0,-59 0,138 20,-158-20,-20 0,-140 0,-38 0,-1 0,-59 0,-1-40,21 21,-21-21,1 0,20-19,-21-1,41-19,-21-21,21 1,-21 40,-59 59,80-60,-1 20,0-39,1 0,-1 39,-39 20,-20-19,39-1,-59 0,60-19,-40 19,-1-20,1 1,20-20,-40 39,20 0,-20 0,0 1,0-1,20 0,-20 21,0-21,0 0,0 20,0 0,0 20,0-19,0 19,0-40,0 40,0-20,0 20,0-20,-20 20,0-20,-40 1,1-1,-21 0,41 20,-1 0,40 0,-40 0,40 0,-19 0,-21 0,20 0,0 0,-19 0,-1 0,-20 0,1 0,39 0,20 0,-40 0,1 0,-21 0,60 0</inkml:trace>
  <inkml:trace contextRef="#ctx0" brushRef="#br0" timeOffset="27047.547">14149 14347,'0'0,"59"20,1-1,138 1,-39 0,0-20,39 0,0 20,41-20,-1 20,20 0,-20-20,-20 0,-19 0,-1 20,0-20,-59 0,40-20,-1 20,1 0,79-60,99 60,-39-40,-21 1,-19-1,-40 40,-19-40,-21 21,20-1,-39-20,-100 0,40 20,20 1,-79-21,-20 20,-1 0,1 0,0 1,-1-41,-19 40,20-19,-40 19,39-20,-19 0,-20 1,0 19,0-20,0 0,0 1,0-1,0 0,0 1,0-1,-20 0,1 1,19-21,0 20,-40 21,40-21,-20 0,-39 0,59 21,-40-21,0 0,-19-39,-21 39,-19-19,-40-1,20 1,-20-1,-39-19,98 79,-59-60,-19 40,98 20,-79-39,-59 19,-40-20,39 20,-19 0,119 80,-139-60,-40 0,-20 0,40 0,20 0,-20 0,20 0,59 0,40 0,0 0,20 0,80 0,-80 0,-40 59,60-59,-80 40,20 0,-59 19,20 1,-1 39,1-39,79-1,19-39,-38 20,-1 19,99-19,-39-40,59 20,0-20,20 20,-20-20,20 19,-40 1,20 0,-19 20,-41 39,41-39,19 19,-40-19,41-20,-1 20,-20-1,0 21,20-1,-19-19,19 0,-20 39,20-59,1 0,19 20,0-21,-20 21,20-40,0 20,0 20,20-21,-20 1,59 40,-19-1,39 21,20-1,-59-39,20-1,-1 1,20 0,-19-20,39 0,20-1,-39-19,78 0,-19 0,-39 0,38 0,-38 0,-41 0,1 0,-60 0,20 0,-1 0,1 0,-20 0,20 0,-20 0,40 0,-20 0,19 0,21 0,-1 0,1 0,-40 0,39-19,-39-1,0 20,-20-20</inkml:trace>
  <inkml:trace contextRef="#ctx0" brushRef="#br0" timeOffset="32095.8358">12442 10834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5-05-18T04:26:41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8354 5695,'0'-20,"0"20,0-20,0 0,0 20,0-19,-20 19,20-20,-19 20,19-20,0 0,-20 20,20 0,-40-20,40 20,-20-20,0 0,0 20,-19-19,39-1,-40 0,20 20,0-20,1 20,-1 0,0 0,0-20,0 20,0 0,1 0,-1 0,20 0,-20 0,0 0,-20 0,20 0,-19 0,19 0,-20 0,1 0,19 0,0 0,-20 20,40-20,-20 0,20 0,-20 0,20 20,-19-20,19 20,-20-20,20 20,0-1,-20-19,0 20,20-20,0 20,0-20,-20 40,20-20,-20 19,20-19,-19 0,19 20,0-20,0-20,0 39,0-19,0 0,0 0,0-20,0 40,0-40,0 39,0-39,0 20,0 0,0 0,0 0,0-1,0 1,0 0,19 0,1-20,-20 20,20 0,-20-1,20 1,0 0,0 0,19 0,-39-20,20 0,20 20,-40-20,40 0,-1 0,1 0,-20 0,19 0,1 0,0 0,-20 0,19 0,-39 0,20 0,-20 0,20 0,0 0,20-20,-21 20,1-20,20 20,19-40,-39 40,40-20,-20 20,-21 0,1 0,-20 0,40-19,-40 19,20 0,0-20,-1 20,1-20,0 0,20 20,-20-20,19-19,-19 39,0-20,0 20,-20 0,20-20,0 20,-20-20,0 20,19-20,-19 20,0-20,0 20,0 0,0-19,0-1,0 20,0-20,0 0,0 0,-19 20,-1-20,20 20,-20-20,0 20,20 0,-20 0,-20-19,40 19,-19 0,19-20,-20 20,0 0,0-20,0 20,0-20,1 20,19 0,-20 0</inkml:trace>
  <inkml:trace contextRef="#ctx0" brushRef="#br0" timeOffset="2989.1709">14526 5834,'0'0,"0"0,0-20,-20 0,20 20,0-20,-20 0,0 1,0-21,-19 20,-21-20,1 21,-1-21,-19-20,-40 21,-1-21,-18 1,-61 39,1-20,19 0,-79 40,40-39,59 19,-59 20,39 0,1 0,-1 0,40 0,20 20,0-1,40 1,-1 0,1 20,-1-20,21 0,39-1,-39 1,19-20,-20 40,60-20,-39 19,39-39,0 20,-20 0,0 0,20-20,0 20,0 0,0 0,0-20,0 19,0 1,0 20,0 0,0-1,0-19,0 40,0-40,40 19,-1 1,-19-20,-20 0,40 19,0 1,-21-20,41 0,-20-20,-21 19,21 1,20-20,-40 0,79 0,-40 0,21 0,19 0,-20 0,1 20,-1-20,0 0,-19 0,-20 0,19 0,-19 0,39 0,-39 0,39 0,40 0,-19 0,38 0,1 0,-59 0,59 0,-80 0,1 0,-1 0,-19-20,-20 0,19 20,21-19,0-21,-1 20,40 0,-39 0,-1 20,21-19,-1 19,0 0,-59 0,0 0,0 0,-20-20,20 20,-20 0,40-20,-21 0,21 20,39-40,-19 21,-20-1,-1 20,1-20,-40 0,20 0,0 20,-20-20,0 20,0-20,0 20,0 0,0-19,0 19,0 0,20 0,39-20,1 20,-21 0,41-20,-21 20,-19-20,-40 0,0 20,0 0</inkml:trace>
  <inkml:trace contextRef="#ctx0" brushRef="#br0" timeOffset="5605.3206">18514 5556,'0'-20,"0"0,0 20,0 0,-20-20,20 1,-19-1,-1 0,0 0,-20 0,20 0,-19 1,-1-1,0 0,20 0,-19 0,39 20,-40 0,20 0,-39 0,39 0,-20 0,40 0,0 0,-40 0,-19 20,39-20,20 0,-40 0,-19 20,39 0,-20-20,1 20,19-1,-20 1,20 0,0 0,20-20,0 20,-19 0,19-1,0-19,-20 20,20 0,-20 0,20-20,0 20,0 0,0 0,0-20,-20 39,20-39,0 20,0 20,0-20,0-1,0-19,0 20,0 0,0 0,0 0,0-20,0 40,0-21,0 1,0 20,0-20,0 0,0 19,0 1,0-20,0 0,20-1,-20 1,0 0,20 0,0 0,-20 0,0-20,0 20,19-20,-19 0,0 0,20 0,-20 0,20 19,0-19,0 0,19 20,-19-20,40 0,-1 0,-19 0,0 0,-1 0,1 0,20 0,-21 0,-19 0,0 20,0-20,0 0,0 0,-1 0,1 0,20 0,0-20,-21 0,21 1,-20 19,0-20,-20 20,20-20,0 20,-20-20,0 0,19 20,-19-20,0 0,40-19,-40 39,0-20,0 20,0-20,20 0,-20-19,0 19,0 0,0 0,0-20,0 21,0-1,0 0,0-20,0 20,0 0,0 20,0-39,0 39,0-20,0 0,0 0,0 0,0 20,0-39,0 39,0-20,0 20,0-20,0 0,0 0,0 20,0-20,0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77653-D1B8-4890-80B9-C1009835FB43}" type="datetimeFigureOut">
              <a:rPr lang="en-US" smtClean="0"/>
              <a:t>6/13/2015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8B97D-B044-4A70-92CF-A8F1D88DE2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8B97D-B044-4A70-92CF-A8F1D88DE29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D3B6-C179-447B-8477-387F3FB7783E}" type="datetimeFigureOut">
              <a:rPr lang="en-US" smtClean="0"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787-7403-4B55-A944-C546AB1176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D3B6-C179-447B-8477-387F3FB7783E}" type="datetimeFigureOut">
              <a:rPr lang="en-US" smtClean="0"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787-7403-4B55-A944-C546AB1176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D3B6-C179-447B-8477-387F3FB7783E}" type="datetimeFigureOut">
              <a:rPr lang="en-US" smtClean="0"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787-7403-4B55-A944-C546AB1176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D3B6-C179-447B-8477-387F3FB7783E}" type="datetimeFigureOut">
              <a:rPr lang="en-US" smtClean="0"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787-7403-4B55-A944-C546AB1176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D3B6-C179-447B-8477-387F3FB7783E}" type="datetimeFigureOut">
              <a:rPr lang="en-US" smtClean="0"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787-7403-4B55-A944-C546AB1176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D3B6-C179-447B-8477-387F3FB7783E}" type="datetimeFigureOut">
              <a:rPr lang="en-US" smtClean="0"/>
              <a:t>6/13/2015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787-7403-4B55-A944-C546AB1176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D3B6-C179-447B-8477-387F3FB7783E}" type="datetimeFigureOut">
              <a:rPr lang="en-US" smtClean="0"/>
              <a:t>6/13/2015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787-7403-4B55-A944-C546AB1176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D3B6-C179-447B-8477-387F3FB7783E}" type="datetimeFigureOut">
              <a:rPr lang="en-US" smtClean="0"/>
              <a:t>6/13/2015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787-7403-4B55-A944-C546AB1176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D3B6-C179-447B-8477-387F3FB7783E}" type="datetimeFigureOut">
              <a:rPr lang="en-US" smtClean="0"/>
              <a:t>6/13/2015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787-7403-4B55-A944-C546AB1176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D3B6-C179-447B-8477-387F3FB7783E}" type="datetimeFigureOut">
              <a:rPr lang="en-US" smtClean="0"/>
              <a:t>6/13/2015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787-7403-4B55-A944-C546AB1176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D3B6-C179-447B-8477-387F3FB7783E}" type="datetimeFigureOut">
              <a:rPr lang="en-US" smtClean="0"/>
              <a:t>6/13/2015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787-7403-4B55-A944-C546AB1176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579D3B6-C179-447B-8477-387F3FB7783E}" type="datetimeFigureOut">
              <a:rPr lang="en-US" smtClean="0"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5BE787-7403-4B55-A944-C546AB1176E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be.com/watch?v=yHR4pikB5g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8.emf"/><Relationship Id="rId2" Type="http://schemas.openxmlformats.org/officeDocument/2006/relationships/hyperlink" Target="https://www.youtube.com/watch?v=e8uEKWpVf1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DMA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By,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Anuradha 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Chetan Akki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DMA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 Memory Access.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Video link: 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Basics of DMA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(http://youtube.com/watch?v=yHR4pikB5gU)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0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8229600" cy="8842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DMA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400" y="2263991"/>
            <a:ext cx="1524000" cy="953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60533"/>
              </p:ext>
            </p:extLst>
          </p:nvPr>
        </p:nvGraphicFramePr>
        <p:xfrm>
          <a:off x="1219200" y="2255216"/>
          <a:ext cx="1066800" cy="182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360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Source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90462"/>
              </p:ext>
            </p:extLst>
          </p:nvPr>
        </p:nvGraphicFramePr>
        <p:xfrm>
          <a:off x="6477000" y="2281497"/>
          <a:ext cx="1066800" cy="182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3604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Destination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5008" y="260573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10101010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8808" y="293592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11110000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5400" y="3303266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11001100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67408" y="3729297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00001111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3200" y="2628152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10101010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3200" y="299548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11110000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15100" y="3399749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11001100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39204" y="3729297"/>
            <a:ext cx="942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00001111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282112" y="3883185"/>
            <a:ext cx="40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691104" y="2759624"/>
            <a:ext cx="0" cy="1123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691104" y="2765678"/>
            <a:ext cx="89029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282112" y="3550527"/>
            <a:ext cx="40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82112" y="3217269"/>
            <a:ext cx="40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282112" y="2906116"/>
            <a:ext cx="40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" idx="3"/>
          </p:cNvCxnSpPr>
          <p:nvPr/>
        </p:nvCxnSpPr>
        <p:spPr>
          <a:xfrm>
            <a:off x="5105400" y="2740630"/>
            <a:ext cx="533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38800" y="2740630"/>
            <a:ext cx="0" cy="11425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638800" y="3883185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638800" y="3611043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38800" y="3303266"/>
            <a:ext cx="876300" cy="8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638800" y="2906116"/>
            <a:ext cx="8763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810000" y="3883185"/>
            <a:ext cx="1066800" cy="688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62704" y="3880075"/>
            <a:ext cx="5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52900" y="415887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3" idx="2"/>
            <a:endCxn id="81" idx="0"/>
          </p:cNvCxnSpPr>
          <p:nvPr/>
        </p:nvCxnSpPr>
        <p:spPr>
          <a:xfrm>
            <a:off x="4343400" y="3217269"/>
            <a:ext cx="0" cy="665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50337" y="3883185"/>
            <a:ext cx="5054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30121" y="3553637"/>
            <a:ext cx="5054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37897" y="3212699"/>
            <a:ext cx="5054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37897" y="2782040"/>
            <a:ext cx="5054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94354" y="3928038"/>
            <a:ext cx="81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Start Address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1433" y="3729297"/>
            <a:ext cx="561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3658" y="3435450"/>
            <a:ext cx="561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8885" y="3074199"/>
            <a:ext cx="561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8885" y="2668111"/>
            <a:ext cx="561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7721" y="2312599"/>
            <a:ext cx="81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End Address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28577" y="2270539"/>
            <a:ext cx="98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00001111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1900" y="223565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11001100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5225" y="227053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11110000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1425" y="223565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10101010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330326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5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16" grpId="0"/>
      <p:bldP spid="17" grpId="0"/>
      <p:bldP spid="18" grpId="0"/>
      <p:bldP spid="21" grpId="0"/>
      <p:bldP spid="26" grpId="0"/>
      <p:bldP spid="27" grpId="0"/>
      <p:bldP spid="28" grpId="0"/>
      <p:bldP spid="81" grpId="0" animBg="1"/>
      <p:bldP spid="82" grpId="0"/>
      <p:bldP spid="83" grpId="0"/>
      <p:bldP spid="91" grpId="0"/>
      <p:bldP spid="92" grpId="0"/>
      <p:bldP spid="94" grpId="0"/>
      <p:bldP spid="95" grpId="0"/>
      <p:bldP spid="96" grpId="0"/>
      <p:bldP spid="97" grpId="0"/>
      <p:bldP spid="40" grpId="0"/>
      <p:bldP spid="40" grpId="1"/>
      <p:bldP spid="40" grpId="2"/>
      <p:bldP spid="41" grpId="0"/>
      <p:bldP spid="41" grpId="1"/>
      <p:bldP spid="43" grpId="0"/>
      <p:bldP spid="43" grpId="1"/>
      <p:bldP spid="44" grpId="0"/>
      <p:bldP spid="44" grpId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 to configure UART,DMA and NVIC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527" y="3048000"/>
            <a:ext cx="1219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Enable clock for DMA,GPIO and NVIC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3127" y="3048000"/>
            <a:ext cx="1219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Enable Peripheral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1927" y="3048000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Configure DMA Registers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1870" y="3048000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Enable specified ISR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90927" y="3041780"/>
            <a:ext cx="1219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Enable specified DMA channel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1699727" y="33909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452327" y="33909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5204927" y="3390900"/>
            <a:ext cx="5769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 flipV="1">
            <a:off x="6924870" y="3384680"/>
            <a:ext cx="566057" cy="6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2427" y="4191000"/>
            <a:ext cx="1295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RCCPeriphClkCmd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65784" y="4191000"/>
            <a:ext cx="1295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UARTCmd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1927" y="4191000"/>
            <a:ext cx="1295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CCR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CNDTR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CPAR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CMAR</a:t>
            </a:r>
            <a:endParaRPr lang="en-US" sz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1870" y="4191000"/>
            <a:ext cx="1295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NVIC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90927" y="4191000"/>
            <a:ext cx="1295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DMACmd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0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3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020762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7" y="2171700"/>
            <a:ext cx="1143000" cy="312420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87303" y="43053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00110011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5367" y="4838700"/>
            <a:ext cx="129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11110000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35141" y="2395893"/>
            <a:ext cx="1352550" cy="1022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DMA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36" y="2395893"/>
            <a:ext cx="2438400" cy="997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2439" y="2805870"/>
            <a:ext cx="9144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4984497" y="306971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UART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82691" y="2917233"/>
            <a:ext cx="0" cy="219918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2082691" y="2906962"/>
            <a:ext cx="552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0"/>
          </p:cNvCxnSpPr>
          <p:nvPr/>
        </p:nvCxnSpPr>
        <p:spPr>
          <a:xfrm flipV="1">
            <a:off x="3311416" y="2187343"/>
            <a:ext cx="0" cy="20855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11416" y="2187343"/>
            <a:ext cx="1648100" cy="1128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76109" y="2178220"/>
            <a:ext cx="0" cy="62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3948" y="2260027"/>
            <a:ext cx="7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1862" y="609600"/>
            <a:ext cx="6061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DMA – UART Interface</a:t>
            </a:r>
            <a:endParaRPr lang="en-US" sz="4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7303" y="37338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10000001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5367" y="3234093"/>
            <a:ext cx="125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00001111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5367" y="2757855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11111111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76200" y="4977199"/>
            <a:ext cx="82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Start Address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66237" y="2406755"/>
            <a:ext cx="83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End Address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752600" y="2948343"/>
            <a:ext cx="3300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752600" y="3418759"/>
            <a:ext cx="3300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52600" y="3918467"/>
            <a:ext cx="3300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752600" y="5116419"/>
            <a:ext cx="3143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752600" y="4489967"/>
            <a:ext cx="3143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85470" y="4212342"/>
            <a:ext cx="1424169" cy="646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Elbow Connector 70"/>
          <p:cNvCxnSpPr>
            <a:stCxn id="7" idx="2"/>
            <a:endCxn id="30" idx="1"/>
          </p:cNvCxnSpPr>
          <p:nvPr/>
        </p:nvCxnSpPr>
        <p:spPr>
          <a:xfrm rot="16200000" flipH="1">
            <a:off x="2989741" y="3739706"/>
            <a:ext cx="1117405" cy="4740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0" idx="0"/>
            <a:endCxn id="30" idx="2"/>
          </p:cNvCxnSpPr>
          <p:nvPr/>
        </p:nvCxnSpPr>
        <p:spPr>
          <a:xfrm>
            <a:off x="4497555" y="4212342"/>
            <a:ext cx="0" cy="646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63330" y="4224010"/>
            <a:ext cx="8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14695" y="4224010"/>
            <a:ext cx="5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12279" y="4522976"/>
            <a:ext cx="28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14047" y="4503575"/>
            <a:ext cx="5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Straight Connector 82"/>
          <p:cNvCxnSpPr>
            <a:stCxn id="30" idx="1"/>
          </p:cNvCxnSpPr>
          <p:nvPr/>
        </p:nvCxnSpPr>
        <p:spPr>
          <a:xfrm flipV="1">
            <a:off x="3785470" y="4535435"/>
            <a:ext cx="1424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65"/>
          <p:cNvSpPr txBox="1"/>
          <p:nvPr/>
        </p:nvSpPr>
        <p:spPr>
          <a:xfrm>
            <a:off x="3286887" y="3792067"/>
            <a:ext cx="170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IRq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2899" y="5029390"/>
            <a:ext cx="2725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52864" y="4503575"/>
            <a:ext cx="2725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2864" y="3963265"/>
            <a:ext cx="2725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61948" y="3428474"/>
            <a:ext cx="2725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52863" y="2948343"/>
            <a:ext cx="2725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6705636" y="2894656"/>
            <a:ext cx="598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3839" y="2732567"/>
            <a:ext cx="12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11110000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62624" y="2757127"/>
            <a:ext cx="123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00110011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4314" y="27964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10000001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8106" y="2760402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00001111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8106" y="2722296"/>
            <a:ext cx="118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11111111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6"/>
          <p:cNvSpPr txBox="1"/>
          <p:nvPr/>
        </p:nvSpPr>
        <p:spPr>
          <a:xfrm>
            <a:off x="5012972" y="2445661"/>
            <a:ext cx="129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11110000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6"/>
          <p:cNvSpPr txBox="1"/>
          <p:nvPr/>
        </p:nvSpPr>
        <p:spPr>
          <a:xfrm>
            <a:off x="3379927" y="1818011"/>
            <a:ext cx="129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11110000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41447" y="2431513"/>
            <a:ext cx="123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00110011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65089" y="1829295"/>
            <a:ext cx="123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00110011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30088" y="181801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10000001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69462" y="245292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10000001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12872" y="2452921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00001111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42602" y="1822196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00001111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87419" y="2435338"/>
            <a:ext cx="118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11111111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66002" y="1801983"/>
            <a:ext cx="118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11111111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5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1" grpId="0"/>
      <p:bldP spid="28" grpId="0"/>
      <p:bldP spid="35" grpId="0"/>
      <p:bldP spid="36" grpId="0"/>
      <p:bldP spid="37" grpId="0"/>
      <p:bldP spid="39" grpId="0"/>
      <p:bldP spid="40" grpId="0"/>
      <p:bldP spid="30" grpId="0" animBg="1"/>
      <p:bldP spid="76" grpId="0"/>
      <p:bldP spid="77" grpId="0"/>
      <p:bldP spid="80" grpId="0"/>
      <p:bldP spid="81" grpId="0"/>
      <p:bldP spid="86" grpId="0"/>
      <p:bldP spid="86" grpId="1"/>
      <p:bldP spid="12" grpId="0"/>
      <p:bldP spid="12" grpId="1"/>
      <p:bldP spid="14" grpId="0"/>
      <p:bldP spid="14" grpId="1"/>
      <p:bldP spid="15" grpId="0"/>
      <p:bldP spid="15" grpId="1"/>
      <p:bldP spid="22" grpId="0"/>
      <p:bldP spid="22" grpId="1"/>
      <p:bldP spid="24" grpId="0"/>
      <p:bldP spid="24" grpId="1"/>
      <p:bldP spid="55" grpId="0"/>
      <p:bldP spid="55" grpId="1"/>
      <p:bldP spid="57" grpId="0"/>
      <p:bldP spid="57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8" grpId="0"/>
      <p:bldP spid="78" grpId="1"/>
      <p:bldP spid="79" grpId="0"/>
      <p:bldP spid="7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15100" y="1775942"/>
            <a:ext cx="1600200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Initialization of Global variables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502400" y="3604742"/>
            <a:ext cx="16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02400" y="2461742"/>
            <a:ext cx="16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54800" y="200454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69100" y="2918942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94000" y="3728224"/>
            <a:ext cx="1524000" cy="1237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8800" y="40906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02600" y="4479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</a:t>
            </a:r>
          </a:p>
          <a:p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115300" y="329745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</a:t>
            </a:r>
          </a:p>
          <a:p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59876" y="4580053"/>
            <a:ext cx="829647" cy="37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rdata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03200" y="4128280"/>
            <a:ext cx="1143000" cy="403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816600" y="434700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502400" y="4202673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502400" y="3912717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816600" y="407464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816600" y="383334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16600" y="3833341"/>
            <a:ext cx="0" cy="2413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816600" y="4074642"/>
            <a:ext cx="0" cy="2723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31000" y="42150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69100" y="360474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92" name="Elbow Connector 91"/>
          <p:cNvCxnSpPr/>
          <p:nvPr/>
        </p:nvCxnSpPr>
        <p:spPr>
          <a:xfrm rot="5400000">
            <a:off x="3488122" y="5059066"/>
            <a:ext cx="694556" cy="508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83400" y="388997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756525" y="3930659"/>
            <a:ext cx="125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Global</a:t>
            </a:r>
          </a:p>
          <a:p>
            <a:pPr algn="ctr"/>
            <a:r>
              <a:rPr lang="en-US" sz="1200" b="1" dirty="0" smtClean="0"/>
              <a:t>Space</a:t>
            </a:r>
            <a:endParaRPr lang="en-US" sz="1200" b="1" dirty="0"/>
          </a:p>
        </p:txBody>
      </p:sp>
      <p:cxnSp>
        <p:nvCxnSpPr>
          <p:cNvPr id="98" name="Straight Connector 97"/>
          <p:cNvCxnSpPr>
            <a:stCxn id="11" idx="3"/>
          </p:cNvCxnSpPr>
          <p:nvPr/>
        </p:nvCxnSpPr>
        <p:spPr>
          <a:xfrm>
            <a:off x="4318000" y="4347006"/>
            <a:ext cx="81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105400" y="4347006"/>
            <a:ext cx="711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3" idx="3"/>
            <a:endCxn id="11" idx="1"/>
          </p:cNvCxnSpPr>
          <p:nvPr/>
        </p:nvCxnSpPr>
        <p:spPr>
          <a:xfrm>
            <a:off x="1346200" y="4329890"/>
            <a:ext cx="1447800" cy="17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86000" y="5410200"/>
            <a:ext cx="1295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51878" y="541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 flag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8578" y="571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5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0" grpId="0"/>
      <p:bldP spid="11" grpId="0" animBg="1"/>
      <p:bldP spid="13" grpId="0"/>
      <p:bldP spid="15" grpId="0"/>
      <p:bldP spid="16" grpId="0"/>
      <p:bldP spid="29" grpId="0"/>
      <p:bldP spid="33" grpId="0" animBg="1"/>
      <p:bldP spid="66" grpId="0"/>
      <p:bldP spid="69" grpId="0"/>
      <p:bldP spid="93" grpId="0"/>
      <p:bldP spid="94" grpId="0"/>
      <p:bldP spid="3" grpId="0" animBg="1"/>
      <p:bldP spid="5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Initialization of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5100" y="1775942"/>
            <a:ext cx="1600200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02400" y="3850253"/>
            <a:ext cx="16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502400" y="2373874"/>
            <a:ext cx="16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54800" y="200454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75600" y="2957042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768600" y="3109442"/>
            <a:ext cx="1524000" cy="1237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35300" y="34532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7800" y="390185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2" name="Content Placeholder 29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7800" y="3526614"/>
            <a:ext cx="1143000" cy="403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0xBAD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60600" y="4584362"/>
            <a:ext cx="1295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03151" y="469428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TC flag</a:t>
            </a:r>
            <a:endParaRPr lang="en-US" dirty="0"/>
          </a:p>
        </p:txBody>
      </p:sp>
      <p:cxnSp>
        <p:nvCxnSpPr>
          <p:cNvPr id="31" name="Elbow Connector 30"/>
          <p:cNvCxnSpPr>
            <a:endCxn id="27" idx="3"/>
          </p:cNvCxnSpPr>
          <p:nvPr/>
        </p:nvCxnSpPr>
        <p:spPr>
          <a:xfrm rot="5400000">
            <a:off x="3462722" y="4440284"/>
            <a:ext cx="694556" cy="508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15300" y="370179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</a:t>
            </a:r>
          </a:p>
          <a:p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204200" y="2143041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</a:t>
            </a:r>
          </a:p>
          <a:p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451600" y="414767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Global Space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515100" y="3581400"/>
            <a:ext cx="16002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499225" y="3339547"/>
            <a:ext cx="16002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02400" y="3099917"/>
            <a:ext cx="16002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515100" y="2888460"/>
            <a:ext cx="16002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515100" y="2667000"/>
            <a:ext cx="16002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9" idx="3"/>
          </p:cNvCxnSpPr>
          <p:nvPr/>
        </p:nvCxnSpPr>
        <p:spPr>
          <a:xfrm>
            <a:off x="4292600" y="3728224"/>
            <a:ext cx="1651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42805" y="3728224"/>
            <a:ext cx="5722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943600" y="3447034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943600" y="3200400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943600" y="2949676"/>
            <a:ext cx="5794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43600" y="2741658"/>
            <a:ext cx="5810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942805" y="2514600"/>
            <a:ext cx="5722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943600" y="3447034"/>
            <a:ext cx="0" cy="281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943600" y="3200400"/>
            <a:ext cx="0" cy="2466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943600" y="2949676"/>
            <a:ext cx="0" cy="250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5943600" y="2741658"/>
            <a:ext cx="0" cy="215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943600" y="2514600"/>
            <a:ext cx="0" cy="2270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58000" y="356329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BAD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883400" y="2328448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BAD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896100" y="2601378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BAD</a:t>
            </a:r>
            <a:endParaRPr 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912292" y="2823698"/>
            <a:ext cx="805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BAD</a:t>
            </a:r>
            <a:endParaRPr 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904196" y="3031123"/>
            <a:ext cx="82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BAD</a:t>
            </a:r>
            <a:endParaRPr 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828472" y="3277757"/>
            <a:ext cx="93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BAD</a:t>
            </a:r>
            <a:endParaRPr lang="en-US" sz="1600" dirty="0"/>
          </a:p>
        </p:txBody>
      </p:sp>
      <p:cxnSp>
        <p:nvCxnSpPr>
          <p:cNvPr id="115" name="Straight Arrow Connector 114"/>
          <p:cNvCxnSpPr>
            <a:stCxn id="13" idx="3"/>
            <a:endCxn id="9" idx="1"/>
          </p:cNvCxnSpPr>
          <p:nvPr/>
        </p:nvCxnSpPr>
        <p:spPr>
          <a:xfrm>
            <a:off x="1320800" y="3728224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68600" y="50415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2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 animBg="1"/>
      <p:bldP spid="10" grpId="0"/>
      <p:bldP spid="11" grpId="0"/>
      <p:bldP spid="13" grpId="0" animBg="1"/>
      <p:bldP spid="27" grpId="0" animBg="1"/>
      <p:bldP spid="28" grpId="0"/>
      <p:bldP spid="36" grpId="0"/>
      <p:bldP spid="37" grpId="0"/>
      <p:bldP spid="38" grpId="0"/>
      <p:bldP spid="108" grpId="0"/>
      <p:bldP spid="109" grpId="0"/>
      <p:bldP spid="110" grpId="0"/>
      <p:bldP spid="111" grpId="0"/>
      <p:bldP spid="112" grpId="0"/>
      <p:bldP spid="1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UART interrupts can be reduced by using DMA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DMA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operations can be parallelized.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Appendix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998060"/>
              </p:ext>
            </p:extLst>
          </p:nvPr>
        </p:nvGraphicFramePr>
        <p:xfrm>
          <a:off x="277586" y="2374642"/>
          <a:ext cx="8763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88645"/>
              </p:ext>
            </p:extLst>
          </p:nvPr>
        </p:nvGraphicFramePr>
        <p:xfrm>
          <a:off x="2344508" y="3303806"/>
          <a:ext cx="6705603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7"/>
                <a:gridCol w="745067"/>
                <a:gridCol w="745067"/>
                <a:gridCol w="745067"/>
                <a:gridCol w="745067"/>
                <a:gridCol w="745067"/>
                <a:gridCol w="745067"/>
                <a:gridCol w="745067"/>
                <a:gridCol w="745067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LBD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TXE</a:t>
                      </a:r>
                      <a:endParaRPr 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TC</a:t>
                      </a:r>
                      <a:endParaRPr 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RXNE</a:t>
                      </a:r>
                      <a:endParaRPr 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IDLE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ORE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</a:t>
                      </a:r>
                      <a:endParaRPr lang="en-US" sz="1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rc_w0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rc_w0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rc_w0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94424"/>
              </p:ext>
            </p:extLst>
          </p:nvPr>
        </p:nvGraphicFramePr>
        <p:xfrm>
          <a:off x="287111" y="3303806"/>
          <a:ext cx="2057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83"/>
                <a:gridCol w="754117"/>
              </a:tblGrid>
              <a:tr h="379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2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rc_w0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07186" y="19613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6161" y="196137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5386" y="29197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91986" y="29197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661" y="29043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4701" y="173054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Status Register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0628" y="4189644"/>
            <a:ext cx="273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Register-1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863269"/>
              </p:ext>
            </p:extLst>
          </p:nvPr>
        </p:nvGraphicFramePr>
        <p:xfrm>
          <a:off x="134711" y="4878258"/>
          <a:ext cx="8915400" cy="455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0"/>
              </a:tblGrid>
              <a:tr h="455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43439"/>
              </p:ext>
            </p:extLst>
          </p:nvPr>
        </p:nvGraphicFramePr>
        <p:xfrm>
          <a:off x="163281" y="5792658"/>
          <a:ext cx="8886840" cy="92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</a:tblGrid>
              <a:tr h="4645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UE</a:t>
                      </a:r>
                      <a:endParaRPr lang="en-US" sz="12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2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WAKE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PCE</a:t>
                      </a:r>
                      <a:endParaRPr lang="en-US" sz="12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PS</a:t>
                      </a:r>
                      <a:endParaRPr lang="en-US" sz="12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PEIE</a:t>
                      </a:r>
                      <a:endParaRPr lang="en-US" sz="12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TXEIE</a:t>
                      </a:r>
                      <a:endParaRPr lang="en-US" sz="12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TCIE</a:t>
                      </a:r>
                      <a:endParaRPr lang="en-US" sz="12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RXNEIE</a:t>
                      </a:r>
                      <a:endParaRPr lang="en-US" sz="12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IDLEIE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RWU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SBK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45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Res.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535761" y="44759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036" y="44759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97586" y="5432850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2786" y="54328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11811" y="54196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54586" y="54196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44986" y="54328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8736" y="54196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01986" y="54328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06686" y="54328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49386" y="542332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63586" y="54328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01611" y="5419633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68211" y="54328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7661" y="545034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6186" y="544451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-27214" y="54233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9061" y="1066800"/>
            <a:ext cx="279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</a:rPr>
              <a:t>UART Registers</a:t>
            </a:r>
            <a:endParaRPr lang="en-US" sz="24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09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001" y="766373"/>
            <a:ext cx="8229600" cy="990600"/>
          </a:xfrm>
        </p:spPr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buFont typeface="Arial" pitchFamily="34" charset="0"/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612053"/>
              </p:ext>
            </p:extLst>
          </p:nvPr>
        </p:nvGraphicFramePr>
        <p:xfrm>
          <a:off x="191866" y="1375973"/>
          <a:ext cx="8763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21466" y="96270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441" y="96270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56121" y="3632348"/>
            <a:ext cx="258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Data-register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169321"/>
              </p:ext>
            </p:extLst>
          </p:nvPr>
        </p:nvGraphicFramePr>
        <p:xfrm>
          <a:off x="171445" y="5386681"/>
          <a:ext cx="8886840" cy="92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473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</a:tblGrid>
              <a:tr h="4645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DR[8:0]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4645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Res.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24850" y="382098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3825" y="382098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05750" y="5026873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90950" y="50268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19975" y="50136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62750" y="50136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53150" y="50268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76900" y="501365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10150" y="50268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14850" y="50268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57550" y="501734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71750" y="50268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09775" y="5013656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76375" y="50268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5825" y="5044371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4350" y="503853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23447" y="731874"/>
            <a:ext cx="261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Baud-rate register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97158"/>
              </p:ext>
            </p:extLst>
          </p:nvPr>
        </p:nvGraphicFramePr>
        <p:xfrm>
          <a:off x="172801" y="2348028"/>
          <a:ext cx="8886840" cy="92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  <a:gridCol w="592456"/>
              </a:tblGrid>
              <a:tr h="464582">
                <a:tc gridSpan="11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DIV_Mantissa[11:0]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DIV_Fraction[3:0]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4645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907106" y="1988220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92306" y="19882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21331" y="19750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64106" y="19750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54506" y="19882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78256" y="197500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11506" y="19882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16206" y="19882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8906" y="197869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73106" y="19882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11131" y="1975003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77731" y="19882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87181" y="200571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5706" y="199988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535766" y="1975003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625" y="1742030"/>
            <a:ext cx="49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graphicFrame>
        <p:nvGraphicFramePr>
          <p:cNvPr id="4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463415"/>
              </p:ext>
            </p:extLst>
          </p:nvPr>
        </p:nvGraphicFramePr>
        <p:xfrm>
          <a:off x="123825" y="4312591"/>
          <a:ext cx="8763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7625" y="5044371"/>
            <a:ext cx="49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5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Arm cortex M3 UART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438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5 UARTs are available in ARM-Cortex 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ARM cortex M3 only 3 UART’s are available 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Uart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1 : 0x40013c00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Uart 2 : 0x40004800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	Uart 3 : 0x40004c00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9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685800"/>
            <a:ext cx="24384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Outcome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895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nderstand basics of UART and DMA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Initialization of stack and global variables using DMA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315200" y="2307240"/>
              <a:ext cx="364680" cy="536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5840" y="2297880"/>
                <a:ext cx="38340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629320" y="2264400"/>
              <a:ext cx="2150640" cy="593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9960" y="2255040"/>
                <a:ext cx="2169360" cy="6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48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7290" y="127877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DMA Channel x configuration register (DMA_CCRx)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314418"/>
              </p:ext>
            </p:extLst>
          </p:nvPr>
        </p:nvGraphicFramePr>
        <p:xfrm>
          <a:off x="221788" y="2008496"/>
          <a:ext cx="8763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58808"/>
              </p:ext>
            </p:extLst>
          </p:nvPr>
        </p:nvGraphicFramePr>
        <p:xfrm>
          <a:off x="250358" y="2959628"/>
          <a:ext cx="8734432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02"/>
                <a:gridCol w="545902"/>
                <a:gridCol w="545902"/>
                <a:gridCol w="545902"/>
                <a:gridCol w="545902"/>
                <a:gridCol w="545902"/>
                <a:gridCol w="545902"/>
                <a:gridCol w="545902"/>
                <a:gridCol w="545902"/>
                <a:gridCol w="545902"/>
                <a:gridCol w="545902"/>
                <a:gridCol w="545902"/>
                <a:gridCol w="545902"/>
                <a:gridCol w="545902"/>
                <a:gridCol w="545902"/>
                <a:gridCol w="545902"/>
              </a:tblGrid>
              <a:tr h="558339">
                <a:tc rowSpan="2"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M2M</a:t>
                      </a:r>
                      <a:endParaRPr lang="en-US" sz="11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[1:0]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MSIZE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[1:0]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PSIZE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[1:0]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MINC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PINC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CIRC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DIR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TEIE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HTIE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TCIE</a:t>
                      </a:r>
                      <a:endParaRPr lang="en-US" sz="11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</a:t>
                      </a:r>
                      <a:endParaRPr lang="en-US" sz="11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261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1388" y="15952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363" y="159523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84738" y="257862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2288" y="257862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2688" y="25786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89288" y="257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08263" y="257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22488" y="2578628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89088" y="25786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08063" y="257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22288" y="25786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36513" y="257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79288" y="257862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7313" y="2578628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02962" y="2578628"/>
            <a:ext cx="72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69563" y="25786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9488" y="257862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0363" y="2578628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4833" y="4108193"/>
            <a:ext cx="817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DMA Channel X number of data register (DMA_CNDTRx)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87252"/>
              </p:ext>
            </p:extLst>
          </p:nvPr>
        </p:nvGraphicFramePr>
        <p:xfrm>
          <a:off x="212255" y="5791701"/>
          <a:ext cx="8761104" cy="101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569"/>
                <a:gridCol w="547569"/>
                <a:gridCol w="547569"/>
                <a:gridCol w="547569"/>
                <a:gridCol w="547569"/>
                <a:gridCol w="547569"/>
                <a:gridCol w="547569"/>
                <a:gridCol w="547569"/>
                <a:gridCol w="547569"/>
                <a:gridCol w="547569"/>
                <a:gridCol w="547569"/>
                <a:gridCol w="547569"/>
                <a:gridCol w="547569"/>
                <a:gridCol w="547569"/>
                <a:gridCol w="547569"/>
                <a:gridCol w="547569"/>
              </a:tblGrid>
              <a:tr h="509339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NDT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5093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465675" y="44026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5111" y="443865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41875" y="538582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046575" y="5416537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46088" y="53953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79837" y="53916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79762" y="54048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84449" y="54048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70099" y="539165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65274" y="53953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12824" y="541653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60299" y="541644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98324" y="54164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64924" y="5391563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864849" y="53953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79074" y="539534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02811" y="541653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graphicFrame>
        <p:nvGraphicFramePr>
          <p:cNvPr id="4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819407"/>
              </p:ext>
            </p:extLst>
          </p:nvPr>
        </p:nvGraphicFramePr>
        <p:xfrm>
          <a:off x="197974" y="4875256"/>
          <a:ext cx="8763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12260" y="5391655"/>
            <a:ext cx="59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50461" y="388776"/>
            <a:ext cx="7029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DMA Registers</a:t>
            </a:r>
            <a:endParaRPr lang="en-US" sz="4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9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389" y="975726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DMA Channel X peripheral address register (DMA_CPARx)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18622"/>
              </p:ext>
            </p:extLst>
          </p:nvPr>
        </p:nvGraphicFramePr>
        <p:xfrm>
          <a:off x="662233" y="2209313"/>
          <a:ext cx="7789066" cy="937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066"/>
              </a:tblGrid>
              <a:tr h="4686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86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2233" y="3886200"/>
            <a:ext cx="814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DMA Channel X memory address register (DMA_CMARx)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10157"/>
              </p:ext>
            </p:extLst>
          </p:nvPr>
        </p:nvGraphicFramePr>
        <p:xfrm>
          <a:off x="656156" y="5067391"/>
          <a:ext cx="78652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5269"/>
              </a:tblGrid>
              <a:tr h="403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3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rw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17924" y="1839981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592" y="18017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6156" y="4572182"/>
            <a:ext cx="52387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88050" y="4583850"/>
            <a:ext cx="48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1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UART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286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Universal Asynchronous Receiver/Transmitter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Video link: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Basics of UART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(https://www.youtube.com/watch?v=e8uEKWpVf10)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293600" y="196452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4240" y="19551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936080" y="4586040"/>
              <a:ext cx="1686240" cy="964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6720" y="4576680"/>
                <a:ext cx="170496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5193360" y="390744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84000" y="38980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2021760" y="3736080"/>
              <a:ext cx="5200920" cy="9147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12400" y="3726720"/>
                <a:ext cx="5219640" cy="9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1886040" y="3900240"/>
              <a:ext cx="5643720" cy="1436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76680" y="3890880"/>
                <a:ext cx="5662440" cy="14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1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56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UART - Reception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9798" y="3378727"/>
            <a:ext cx="1314450" cy="1021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33610" y="3805394"/>
            <a:ext cx="9144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2533610" y="408697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UART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297" y="2044259"/>
            <a:ext cx="1143000" cy="312420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7294878" y="2132586"/>
            <a:ext cx="7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25379" y="5080591"/>
            <a:ext cx="82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Start Address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40930" y="2259121"/>
            <a:ext cx="83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End Address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6183664" y="4362526"/>
            <a:ext cx="8445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183664" y="3855502"/>
            <a:ext cx="8826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183673" y="3327371"/>
            <a:ext cx="8826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183673" y="2815080"/>
            <a:ext cx="8826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191238" y="4895925"/>
            <a:ext cx="8750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191229" y="2815078"/>
            <a:ext cx="9" cy="512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190806" y="3327371"/>
            <a:ext cx="9" cy="512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190392" y="3855502"/>
            <a:ext cx="9" cy="512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190383" y="4362526"/>
            <a:ext cx="0" cy="542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905000" y="3872692"/>
            <a:ext cx="456102" cy="13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967561" y="3664491"/>
            <a:ext cx="733977" cy="447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dirty="0" err="1" smtClean="0"/>
              <a:t>ISR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40" idx="1"/>
          </p:cNvCxnSpPr>
          <p:nvPr/>
        </p:nvCxnSpPr>
        <p:spPr>
          <a:xfrm flipV="1">
            <a:off x="4648200" y="3888069"/>
            <a:ext cx="319361" cy="4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</p:cNvCxnSpPr>
          <p:nvPr/>
        </p:nvCxnSpPr>
        <p:spPr>
          <a:xfrm flipV="1">
            <a:off x="5701538" y="3854420"/>
            <a:ext cx="489700" cy="33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93617" y="3534115"/>
            <a:ext cx="754583" cy="640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53684" y="3570791"/>
            <a:ext cx="954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Hardware  </a:t>
            </a:r>
            <a:r>
              <a:rPr lang="en-US" dirty="0" err="1" smtClean="0"/>
              <a:t>IRq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684247" y="3886476"/>
            <a:ext cx="2590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6" y="3283077"/>
            <a:ext cx="1771690" cy="1179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938" y="344500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29" y="3470330"/>
            <a:ext cx="31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824" y="34703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665" y="3470330"/>
            <a:ext cx="32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529" y="3493846"/>
            <a:ext cx="32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1704" y="3378727"/>
            <a:ext cx="123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01100001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51704" y="3374842"/>
            <a:ext cx="124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01100010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51704" y="3381331"/>
            <a:ext cx="128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01100011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65850" y="3386125"/>
            <a:ext cx="121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01100100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48104" y="3373216"/>
            <a:ext cx="125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01100101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66306" y="4727316"/>
            <a:ext cx="121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01100001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1529" y="4192555"/>
            <a:ext cx="126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01100010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37702" y="3694918"/>
            <a:ext cx="120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01100011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26109" y="3147343"/>
            <a:ext cx="121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01100100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26110" y="2638197"/>
            <a:ext cx="121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5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60" grpId="0"/>
      <p:bldP spid="65" grpId="0"/>
      <p:bldP spid="66" grpId="0"/>
      <p:bldP spid="40" grpId="0" animBg="1"/>
      <p:bldP spid="27" grpId="0" animBg="1"/>
      <p:bldP spid="21" grpId="0"/>
      <p:bldP spid="5" grpId="0"/>
      <p:bldP spid="5" grpId="1"/>
      <p:bldP spid="6" grpId="0"/>
      <p:bldP spid="6" grpId="1"/>
      <p:bldP spid="7" grpId="0"/>
      <p:bldP spid="7" grpId="1"/>
      <p:bldP spid="9" grpId="0"/>
      <p:bldP spid="9" grpId="1"/>
      <p:bldP spid="12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19" grpId="0"/>
      <p:bldP spid="20" grpId="0"/>
      <p:bldP spid="22" grpId="0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UART-Transmission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2987721"/>
            <a:ext cx="2819399" cy="1011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2011" y="3368174"/>
            <a:ext cx="9144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8"/>
          <p:cNvSpPr txBox="1"/>
          <p:nvPr/>
        </p:nvSpPr>
        <p:spPr>
          <a:xfrm>
            <a:off x="4476750" y="36426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UART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87" y="1747144"/>
            <a:ext cx="1143000" cy="3124202"/>
          </a:xfrm>
          <a:prstGeom prst="rect">
            <a:avLst/>
          </a:prstGeom>
        </p:spPr>
      </p:pic>
      <p:sp>
        <p:nvSpPr>
          <p:cNvPr id="14" name="TextBox 5"/>
          <p:cNvSpPr txBox="1"/>
          <p:nvPr/>
        </p:nvSpPr>
        <p:spPr>
          <a:xfrm>
            <a:off x="396823" y="38807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01000010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434887" y="4414144"/>
            <a:ext cx="129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11110000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468" y="1835471"/>
            <a:ext cx="7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823" y="33092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01000011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0261" y="3002164"/>
            <a:ext cx="125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11110000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887" y="2333299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01000101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6324599" y="3486486"/>
            <a:ext cx="727041" cy="6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1"/>
          </p:cNvCxnSpPr>
          <p:nvPr/>
        </p:nvCxnSpPr>
        <p:spPr>
          <a:xfrm>
            <a:off x="2940768" y="3485899"/>
            <a:ext cx="564432" cy="7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77887" y="4081866"/>
            <a:ext cx="13582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77887" y="3497089"/>
            <a:ext cx="1358216" cy="31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577887" y="2993556"/>
            <a:ext cx="1358216" cy="172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577886" y="2517965"/>
            <a:ext cx="13582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927691" y="3498662"/>
            <a:ext cx="4666" cy="583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77886" y="4598810"/>
            <a:ext cx="13582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2924651" y="2505455"/>
            <a:ext cx="2332" cy="48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2933064" y="2994203"/>
            <a:ext cx="2332" cy="48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2921151" y="4071022"/>
            <a:ext cx="4666" cy="527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4233072" y="2987721"/>
            <a:ext cx="129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01000100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5"/>
          <p:cNvSpPr txBox="1"/>
          <p:nvPr/>
        </p:nvSpPr>
        <p:spPr>
          <a:xfrm>
            <a:off x="4248150" y="29877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01000010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67815" y="29877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01000011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0656" y="2826106"/>
            <a:ext cx="125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01000100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39106" y="2968559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01000101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911343" y="4011957"/>
            <a:ext cx="0" cy="586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84324" y="3257022"/>
            <a:ext cx="125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01000100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6"/>
          <p:cNvSpPr txBox="1"/>
          <p:nvPr/>
        </p:nvSpPr>
        <p:spPr>
          <a:xfrm>
            <a:off x="7187446" y="3255663"/>
            <a:ext cx="129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11110000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5"/>
          <p:cNvSpPr txBox="1"/>
          <p:nvPr/>
        </p:nvSpPr>
        <p:spPr>
          <a:xfrm>
            <a:off x="7184324" y="323886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01000010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76950" y="325702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01000011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00918" y="3237684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01000101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75581" y="4729186"/>
            <a:ext cx="733977" cy="447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dirty="0" err="1" smtClean="0"/>
              <a:t>ISR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 flipV="1">
            <a:off x="5356220" y="4952764"/>
            <a:ext cx="319361" cy="4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601637" y="4598810"/>
            <a:ext cx="754583" cy="640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61704" y="4635486"/>
            <a:ext cx="954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Hardware  </a:t>
            </a:r>
            <a:r>
              <a:rPr lang="en-US" dirty="0" err="1" smtClean="0"/>
              <a:t>IRq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6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4" grpId="0"/>
      <p:bldP spid="15" grpId="0"/>
      <p:bldP spid="17" grpId="0"/>
      <p:bldP spid="18" grpId="0"/>
      <p:bldP spid="19" grpId="0"/>
      <p:bldP spid="19" grpId="1"/>
      <p:bldP spid="20" grpId="0"/>
      <p:bldP spid="39" grpId="0"/>
      <p:bldP spid="39" grpId="1"/>
      <p:bldP spid="41" grpId="0"/>
      <p:bldP spid="41" grpId="1"/>
      <p:bldP spid="42" grpId="0"/>
      <p:bldP spid="42" grpId="1"/>
      <p:bldP spid="43" grpId="0"/>
      <p:bldP spid="45" grpId="0"/>
      <p:bldP spid="45" grpId="1"/>
      <p:bldP spid="44" grpId="0"/>
      <p:bldP spid="44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 animBg="1"/>
      <p:bldP spid="52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775" y="533400"/>
            <a:ext cx="5505449" cy="6858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Frame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73932"/>
              </p:ext>
            </p:extLst>
          </p:nvPr>
        </p:nvGraphicFramePr>
        <p:xfrm>
          <a:off x="2502159" y="1907937"/>
          <a:ext cx="434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9718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92659" y="18984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2159" y="189841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83159" y="2235478"/>
            <a:ext cx="0" cy="54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25959" y="273661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bit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464559" y="2235478"/>
            <a:ext cx="0" cy="54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69259" y="273661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Stop bit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4377065" y="1078638"/>
            <a:ext cx="555485" cy="2933698"/>
          </a:xfrm>
          <a:prstGeom prst="leftBrace">
            <a:avLst>
              <a:gd name="adj1" fmla="val 8333"/>
              <a:gd name="adj2" fmla="val 502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40459" y="275209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bits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480297"/>
              </p:ext>
            </p:extLst>
          </p:nvPr>
        </p:nvGraphicFramePr>
        <p:xfrm>
          <a:off x="2667000" y="3733800"/>
          <a:ext cx="3619500" cy="2076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33"/>
                <a:gridCol w="706244"/>
                <a:gridCol w="2493923"/>
              </a:tblGrid>
              <a:tr h="4483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PCE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Frame selection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69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SB-8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bit data-STB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83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SB-7 bit 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data-PB-STB</a:t>
                      </a:r>
                      <a:endParaRPr lang="en-US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69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SB-9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bit data-STB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83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SB-8 bit data-PB-STB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635620" y="4800600"/>
            <a:ext cx="247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 – Number of bits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PCE – Parity Control Enable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SB – Start Bit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STB – Stop Bit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4257" y="189841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bits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671920" y="1871640"/>
              <a:ext cx="4007880" cy="400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2560" y="1862280"/>
                <a:ext cx="402660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30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20" grpId="0"/>
      <p:bldP spid="21" grpId="0" animBg="1"/>
      <p:bldP spid="22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56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UART - Reception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639142" y="3822243"/>
            <a:ext cx="779381" cy="30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NVIC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Straight Arrow Connector 109"/>
          <p:cNvCxnSpPr>
            <a:stCxn id="109" idx="3"/>
          </p:cNvCxnSpPr>
          <p:nvPr/>
        </p:nvCxnSpPr>
        <p:spPr>
          <a:xfrm>
            <a:off x="5418523" y="3972512"/>
            <a:ext cx="371213" cy="1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981" y="2095723"/>
            <a:ext cx="1143000" cy="3124202"/>
          </a:xfrm>
          <a:prstGeom prst="rect">
            <a:avLst/>
          </a:prstGeom>
        </p:spPr>
      </p:pic>
      <p:sp>
        <p:nvSpPr>
          <p:cNvPr id="124" name="TextBox 5"/>
          <p:cNvSpPr txBox="1"/>
          <p:nvPr/>
        </p:nvSpPr>
        <p:spPr>
          <a:xfrm>
            <a:off x="7577914" y="3221988"/>
            <a:ext cx="1195405" cy="37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00001111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6"/>
          <p:cNvSpPr txBox="1"/>
          <p:nvPr/>
        </p:nvSpPr>
        <p:spPr>
          <a:xfrm>
            <a:off x="7565981" y="4762723"/>
            <a:ext cx="129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11110000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94562" y="2184050"/>
            <a:ext cx="7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527917" y="365782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11001100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568254" y="4238388"/>
            <a:ext cx="125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10000001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565981" y="2681878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11111111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925063" y="5132055"/>
            <a:ext cx="82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Start Address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940614" y="2310585"/>
            <a:ext cx="83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End Address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2" name="Straight Arrow Connector 131"/>
          <p:cNvCxnSpPr>
            <a:endCxn id="128" idx="1"/>
          </p:cNvCxnSpPr>
          <p:nvPr/>
        </p:nvCxnSpPr>
        <p:spPr>
          <a:xfrm>
            <a:off x="6692714" y="4412876"/>
            <a:ext cx="875540" cy="10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6683348" y="3906966"/>
            <a:ext cx="8826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6683357" y="3378835"/>
            <a:ext cx="8826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683357" y="2866544"/>
            <a:ext cx="8826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25" idx="1"/>
          </p:cNvCxnSpPr>
          <p:nvPr/>
        </p:nvCxnSpPr>
        <p:spPr>
          <a:xfrm>
            <a:off x="6690922" y="4947389"/>
            <a:ext cx="8750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690913" y="2866542"/>
            <a:ext cx="9" cy="512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690490" y="3378835"/>
            <a:ext cx="9" cy="512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690076" y="3906966"/>
            <a:ext cx="9" cy="512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690067" y="4413990"/>
            <a:ext cx="0" cy="542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09" idx="1"/>
          </p:cNvCxnSpPr>
          <p:nvPr/>
        </p:nvCxnSpPr>
        <p:spPr>
          <a:xfrm flipV="1">
            <a:off x="4341936" y="3972512"/>
            <a:ext cx="297206" cy="5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485577" y="3905961"/>
            <a:ext cx="2725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40074" y="3437353"/>
            <a:ext cx="1059163" cy="1021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98991" y="3864020"/>
            <a:ext cx="787005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18"/>
          <p:cNvSpPr txBox="1"/>
          <p:nvPr/>
        </p:nvSpPr>
        <p:spPr>
          <a:xfrm>
            <a:off x="2384837" y="414560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UART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6"/>
          <p:cNvSpPr txBox="1"/>
          <p:nvPr/>
        </p:nvSpPr>
        <p:spPr>
          <a:xfrm>
            <a:off x="2166947" y="3371350"/>
            <a:ext cx="129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11111111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"/>
          <p:cNvSpPr txBox="1"/>
          <p:nvPr/>
        </p:nvSpPr>
        <p:spPr>
          <a:xfrm>
            <a:off x="2197466" y="33794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00001111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63825" y="33713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11001100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63825" y="3376342"/>
            <a:ext cx="125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10000001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87087" y="3377545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11110000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435144" y="3909474"/>
            <a:ext cx="673762" cy="12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7565" y="3377545"/>
            <a:ext cx="1063262" cy="1437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7565" y="344531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09613" y="3628248"/>
            <a:ext cx="754583" cy="640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558651" y="3664924"/>
            <a:ext cx="954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Hardware  </a:t>
            </a:r>
            <a:r>
              <a:rPr lang="en-US" dirty="0" err="1" smtClean="0"/>
              <a:t>IRq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789736" y="3759013"/>
            <a:ext cx="733977" cy="447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dirty="0" err="1" smtClean="0"/>
              <a:t>ISR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45" idx="3"/>
            <a:endCxn id="67" idx="1"/>
          </p:cNvCxnSpPr>
          <p:nvPr/>
        </p:nvCxnSpPr>
        <p:spPr>
          <a:xfrm>
            <a:off x="3299237" y="3948167"/>
            <a:ext cx="310376" cy="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1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45" grpId="0" animBg="1"/>
      <p:bldP spid="46" grpId="0" animBg="1"/>
      <p:bldP spid="47" grpId="0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4" grpId="0" animBg="1"/>
      <p:bldP spid="65" grpId="0"/>
      <p:bldP spid="67" grpId="0" animBg="1"/>
      <p:bldP spid="68" grpId="0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UART-Transmission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1872" y="2987722"/>
            <a:ext cx="2854083" cy="997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4576" y="3388724"/>
            <a:ext cx="9144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8"/>
          <p:cNvSpPr txBox="1"/>
          <p:nvPr/>
        </p:nvSpPr>
        <p:spPr>
          <a:xfrm>
            <a:off x="4822790" y="361591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UART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87" y="1747144"/>
            <a:ext cx="1143000" cy="3124202"/>
          </a:xfrm>
          <a:prstGeom prst="rect">
            <a:avLst/>
          </a:prstGeom>
        </p:spPr>
      </p:pic>
      <p:sp>
        <p:nvSpPr>
          <p:cNvPr id="14" name="TextBox 5"/>
          <p:cNvSpPr txBox="1"/>
          <p:nvPr/>
        </p:nvSpPr>
        <p:spPr>
          <a:xfrm>
            <a:off x="396823" y="38807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01000010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434887" y="4414144"/>
            <a:ext cx="129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11110000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468" y="1835471"/>
            <a:ext cx="7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823" y="33092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01000011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887" y="2809537"/>
            <a:ext cx="125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01000100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887" y="2333299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01000101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>
            <a:stCxn id="4" idx="2"/>
          </p:cNvCxnSpPr>
          <p:nvPr/>
        </p:nvCxnSpPr>
        <p:spPr>
          <a:xfrm>
            <a:off x="5208914" y="3985248"/>
            <a:ext cx="0" cy="678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1"/>
          </p:cNvCxnSpPr>
          <p:nvPr/>
        </p:nvCxnSpPr>
        <p:spPr>
          <a:xfrm>
            <a:off x="2940768" y="3485899"/>
            <a:ext cx="841104" cy="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77887" y="4081866"/>
            <a:ext cx="13582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77887" y="3497089"/>
            <a:ext cx="1358216" cy="31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577887" y="2993556"/>
            <a:ext cx="1358216" cy="172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577886" y="2517965"/>
            <a:ext cx="13582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927691" y="3498662"/>
            <a:ext cx="4666" cy="583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77886" y="4598810"/>
            <a:ext cx="13582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2924651" y="2505455"/>
            <a:ext cx="2332" cy="48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2933064" y="2994203"/>
            <a:ext cx="2332" cy="48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2921151" y="4071022"/>
            <a:ext cx="4666" cy="527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6"/>
          <p:cNvSpPr txBox="1"/>
          <p:nvPr/>
        </p:nvSpPr>
        <p:spPr>
          <a:xfrm>
            <a:off x="4724674" y="3026849"/>
            <a:ext cx="129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11110000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5"/>
          <p:cNvSpPr txBox="1"/>
          <p:nvPr/>
        </p:nvSpPr>
        <p:spPr>
          <a:xfrm>
            <a:off x="4729434" y="302183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01000010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29434" y="301231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01000011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8466" y="3023161"/>
            <a:ext cx="125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01000100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9158" y="3028180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01000101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6"/>
          <p:cNvSpPr txBox="1"/>
          <p:nvPr/>
        </p:nvSpPr>
        <p:spPr>
          <a:xfrm>
            <a:off x="7474241" y="3334896"/>
            <a:ext cx="129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11110000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"/>
          <p:cNvSpPr txBox="1"/>
          <p:nvPr/>
        </p:nvSpPr>
        <p:spPr>
          <a:xfrm>
            <a:off x="7456694" y="333740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01000010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8043" y="333489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01000011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99622" y="3356192"/>
            <a:ext cx="125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01000100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85031" y="3356192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01000101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635955" y="3513711"/>
            <a:ext cx="860751" cy="11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61151" y="4855531"/>
            <a:ext cx="779381" cy="30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NVIC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6640532" y="5005800"/>
            <a:ext cx="371213" cy="1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7" idx="1"/>
          </p:cNvCxnSpPr>
          <p:nvPr/>
        </p:nvCxnSpPr>
        <p:spPr>
          <a:xfrm flipV="1">
            <a:off x="5563945" y="5005800"/>
            <a:ext cx="297206" cy="5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831622" y="4661536"/>
            <a:ext cx="754583" cy="640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832219" y="4698212"/>
            <a:ext cx="954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Hardware  </a:t>
            </a:r>
            <a:r>
              <a:rPr lang="en-US" dirty="0" err="1" smtClean="0"/>
              <a:t>IRq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011745" y="4792301"/>
            <a:ext cx="733977" cy="447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dirty="0" err="1" smtClean="0"/>
              <a:t>ISR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2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4" grpId="0"/>
      <p:bldP spid="15" grpId="0"/>
      <p:bldP spid="17" grpId="0"/>
      <p:bldP spid="18" grpId="0"/>
      <p:bldP spid="19" grpId="0"/>
      <p:bldP spid="20" grpId="0"/>
      <p:bldP spid="43" grpId="0"/>
      <p:bldP spid="43" grpId="1"/>
      <p:bldP spid="45" grpId="0"/>
      <p:bldP spid="45" grpId="1"/>
      <p:bldP spid="47" grpId="0"/>
      <p:bldP spid="47" grpId="1"/>
      <p:bldP spid="49" grpId="0"/>
      <p:bldP spid="49" grpId="1"/>
      <p:bldP spid="51" grpId="0"/>
      <p:bldP spid="51" grpId="1"/>
      <p:bldP spid="41" grpId="0"/>
      <p:bldP spid="4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7" grpId="0" animBg="1"/>
      <p:bldP spid="60" grpId="0" animBg="1"/>
      <p:bldP spid="61" grpId="0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Loopback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8375" y="2326905"/>
            <a:ext cx="24334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8833" y="2140475"/>
            <a:ext cx="1828800" cy="1053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8433" y="214047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53465" y="2483131"/>
            <a:ext cx="1179368" cy="421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Data Register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8464" y="3462612"/>
            <a:ext cx="1295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CPU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232808"/>
            <a:ext cx="2209204" cy="869010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6" idx="3"/>
            <a:endCxn id="7" idx="1"/>
          </p:cNvCxnSpPr>
          <p:nvPr/>
        </p:nvCxnSpPr>
        <p:spPr>
          <a:xfrm>
            <a:off x="2971205" y="2667313"/>
            <a:ext cx="17376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7" idx="2"/>
          </p:cNvCxnSpPr>
          <p:nvPr/>
        </p:nvCxnSpPr>
        <p:spPr>
          <a:xfrm flipV="1">
            <a:off x="4003864" y="3194151"/>
            <a:ext cx="1619369" cy="64946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6164" y="2113799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01000001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0101" y="2338573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4049" y="3843612"/>
            <a:ext cx="89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Rx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nterrupt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4049" y="3258837"/>
            <a:ext cx="89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nterrupt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2485" y="2109465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01000001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85883" y="1702808"/>
            <a:ext cx="5334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470833" y="1614916"/>
            <a:ext cx="5334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3089464" y="4397645"/>
            <a:ext cx="5334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6904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1" grpId="0" animBg="1"/>
      <p:bldP spid="13" grpId="0"/>
      <p:bldP spid="13" grpId="1"/>
      <p:bldP spid="17" grpId="0"/>
      <p:bldP spid="5" grpId="0"/>
      <p:bldP spid="5" grpId="1"/>
      <p:bldP spid="19" grpId="0"/>
      <p:bldP spid="19" grpId="1"/>
      <p:bldP spid="20" grpId="0"/>
      <p:bldP spid="20" grpId="1"/>
      <p:bldP spid="3" grpId="0" animBg="1"/>
      <p:bldP spid="18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5170</TotalTime>
  <Words>697</Words>
  <Application>Microsoft Office PowerPoint</Application>
  <PresentationFormat>On-screen Show (4:3)</PresentationFormat>
  <Paragraphs>511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DMA</vt:lpstr>
      <vt:lpstr>Outcome</vt:lpstr>
      <vt:lpstr>Introduction to UART </vt:lpstr>
      <vt:lpstr>UART - Reception</vt:lpstr>
      <vt:lpstr>UART-Transmission</vt:lpstr>
      <vt:lpstr>Data Frame</vt:lpstr>
      <vt:lpstr>UART - Reception</vt:lpstr>
      <vt:lpstr>UART-Transmission</vt:lpstr>
      <vt:lpstr>Loopback</vt:lpstr>
      <vt:lpstr>Introduction to DMA</vt:lpstr>
      <vt:lpstr>DMA Operation</vt:lpstr>
      <vt:lpstr>Steps to configure UART,DMA and NVIC</vt:lpstr>
      <vt:lpstr> </vt:lpstr>
      <vt:lpstr>Initialization of Global variables</vt:lpstr>
      <vt:lpstr>Initialization of Stack</vt:lpstr>
      <vt:lpstr>Summary</vt:lpstr>
      <vt:lpstr>Appendix</vt:lpstr>
      <vt:lpstr>   </vt:lpstr>
      <vt:lpstr>Arm cortex M3 UART address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</dc:title>
  <dc:creator>Dell</dc:creator>
  <cp:lastModifiedBy>Dell</cp:lastModifiedBy>
  <cp:revision>1326</cp:revision>
  <dcterms:created xsi:type="dcterms:W3CDTF">2015-04-21T05:34:26Z</dcterms:created>
  <dcterms:modified xsi:type="dcterms:W3CDTF">2015-06-13T04:57:47Z</dcterms:modified>
</cp:coreProperties>
</file>