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F:\ExcelEndProject\athlete_even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ExcelEndProject\athlete_even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F:\ExcelEndProject\athlete_events.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SAIRAM\Documents\My%20Tableau%20Prep%20Repository\Datasources\CountryWiseMedals.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AIRAM\Documents\My%20Tableau%20Prep%20Repository\Datasources\Participants%20Age%20Wis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[athlete_events.xlsx]CountryWisePart!PivotTable2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CountryWisePart!$B$3</c:f>
              <c:strCache>
                <c:ptCount val="1"/>
                <c:pt idx="0">
                  <c:v>Total</c:v>
                </c:pt>
              </c:strCache>
            </c:strRef>
          </c:tx>
          <c:spPr>
            <a:ln w="28575" cap="rnd">
              <a:solidFill>
                <a:schemeClr val="accent1"/>
              </a:solidFill>
              <a:round/>
            </a:ln>
            <a:effectLst/>
          </c:spPr>
          <c:marker>
            <c:symbol val="none"/>
          </c:marker>
          <c:cat>
            <c:strRef>
              <c:f>CountryWisePart!$A$4:$A$371</c:f>
              <c:strCache>
                <c:ptCount val="367"/>
                <c:pt idx="0">
                  <c:v>Afghanistan</c:v>
                </c:pt>
                <c:pt idx="1">
                  <c:v>Algeria</c:v>
                </c:pt>
                <c:pt idx="2">
                  <c:v>Ali-Baba II</c:v>
                </c:pt>
                <c:pt idx="3">
                  <c:v>American Samoa</c:v>
                </c:pt>
                <c:pt idx="4">
                  <c:v>Andorra</c:v>
                </c:pt>
                <c:pt idx="5">
                  <c:v>Angola</c:v>
                </c:pt>
                <c:pt idx="6">
                  <c:v>Antigua and Barbuda</c:v>
                </c:pt>
                <c:pt idx="7">
                  <c:v>Argentina</c:v>
                </c:pt>
                <c:pt idx="8">
                  <c:v>Argentina-2</c:v>
                </c:pt>
                <c:pt idx="9">
                  <c:v>Argonaut Rowing Club</c:v>
                </c:pt>
                <c:pt idx="10">
                  <c:v>Armenia</c:v>
                </c:pt>
                <c:pt idx="11">
                  <c:v>Australasia</c:v>
                </c:pt>
                <c:pt idx="12">
                  <c:v>Australia</c:v>
                </c:pt>
                <c:pt idx="13">
                  <c:v>Australia-1</c:v>
                </c:pt>
                <c:pt idx="14">
                  <c:v>Australia-2</c:v>
                </c:pt>
                <c:pt idx="15">
                  <c:v>Austria</c:v>
                </c:pt>
                <c:pt idx="16">
                  <c:v>Austria-1</c:v>
                </c:pt>
                <c:pt idx="17">
                  <c:v>Austria-2</c:v>
                </c:pt>
                <c:pt idx="18">
                  <c:v>Azerbaijan</c:v>
                </c:pt>
                <c:pt idx="19">
                  <c:v>Bahamas</c:v>
                </c:pt>
                <c:pt idx="20">
                  <c:v>Bahrain</c:v>
                </c:pt>
                <c:pt idx="21">
                  <c:v>Bangladesh</c:v>
                </c:pt>
                <c:pt idx="22">
                  <c:v>Barbados</c:v>
                </c:pt>
                <c:pt idx="23">
                  <c:v>Belarus</c:v>
                </c:pt>
                <c:pt idx="24">
                  <c:v>Belgium</c:v>
                </c:pt>
                <c:pt idx="25">
                  <c:v>Belize</c:v>
                </c:pt>
                <c:pt idx="26">
                  <c:v>Benin</c:v>
                </c:pt>
                <c:pt idx="27">
                  <c:v>Berliner Ruderverein von 1876-2</c:v>
                </c:pt>
                <c:pt idx="28">
                  <c:v>Bermuda</c:v>
                </c:pt>
                <c:pt idx="29">
                  <c:v>Bingo</c:v>
                </c:pt>
                <c:pt idx="30">
                  <c:v>Bissbi</c:v>
                </c:pt>
                <c:pt idx="31">
                  <c:v>Blue Red</c:v>
                </c:pt>
                <c:pt idx="32">
                  <c:v>Bluebottle</c:v>
                </c:pt>
                <c:pt idx="33">
                  <c:v>Bohemia</c:v>
                </c:pt>
                <c:pt idx="34">
                  <c:v>Bolivia</c:v>
                </c:pt>
                <c:pt idx="35">
                  <c:v>Bosnia and Herzegovina</c:v>
                </c:pt>
                <c:pt idx="36">
                  <c:v>Botswana</c:v>
                </c:pt>
                <c:pt idx="37">
                  <c:v>Brazil</c:v>
                </c:pt>
                <c:pt idx="38">
                  <c:v>Brazil-1</c:v>
                </c:pt>
                <c:pt idx="39">
                  <c:v>Brazil-2</c:v>
                </c:pt>
                <c:pt idx="40">
                  <c:v>Breslau</c:v>
                </c:pt>
                <c:pt idx="41">
                  <c:v>British Virgin Islands</c:v>
                </c:pt>
                <c:pt idx="42">
                  <c:v>Bronia</c:v>
                </c:pt>
                <c:pt idx="43">
                  <c:v>Brunei</c:v>
                </c:pt>
                <c:pt idx="44">
                  <c:v>Bulgaria</c:v>
                </c:pt>
                <c:pt idx="45">
                  <c:v>Bulgaria-1</c:v>
                </c:pt>
                <c:pt idx="46">
                  <c:v>Burevestnik</c:v>
                </c:pt>
                <c:pt idx="47">
                  <c:v>Bylina-2</c:v>
                </c:pt>
                <c:pt idx="48">
                  <c:v>Cameroon</c:v>
                </c:pt>
                <c:pt idx="49">
                  <c:v>Canada</c:v>
                </c:pt>
                <c:pt idx="50">
                  <c:v>Canada-1</c:v>
                </c:pt>
                <c:pt idx="51">
                  <c:v>Canada-2</c:v>
                </c:pt>
                <c:pt idx="52">
                  <c:v>Canada-3</c:v>
                </c:pt>
                <c:pt idx="53">
                  <c:v>Cape Verde</c:v>
                </c:pt>
                <c:pt idx="54">
                  <c:v>Carabinier-5</c:v>
                </c:pt>
                <c:pt idx="55">
                  <c:v>Cayman Islands</c:v>
                </c:pt>
                <c:pt idx="56">
                  <c:v>Central African Republic</c:v>
                </c:pt>
                <c:pt idx="57">
                  <c:v>Chad</c:v>
                </c:pt>
                <c:pt idx="58">
                  <c:v>Chile</c:v>
                </c:pt>
                <c:pt idx="59">
                  <c:v>China</c:v>
                </c:pt>
                <c:pt idx="60">
                  <c:v>Chinese Taipei-1</c:v>
                </c:pt>
                <c:pt idx="61">
                  <c:v>Christian Brothers' College-1</c:v>
                </c:pt>
                <c:pt idx="62">
                  <c:v>Ciocca II</c:v>
                </c:pt>
                <c:pt idx="63">
                  <c:v>Clementine V</c:v>
                </c:pt>
                <c:pt idx="64">
                  <c:v>Club Nautique de Dieppe-5</c:v>
                </c:pt>
                <c:pt idx="65">
                  <c:v>Colombia</c:v>
                </c:pt>
                <c:pt idx="66">
                  <c:v>Comoros</c:v>
                </c:pt>
                <c:pt idx="67">
                  <c:v>Congo (Brazzaville)</c:v>
                </c:pt>
                <c:pt idx="68">
                  <c:v>Congo (Kinshasa)</c:v>
                </c:pt>
                <c:pt idx="69">
                  <c:v>Costa Rica</c:v>
                </c:pt>
                <c:pt idx="70">
                  <c:v>Cote d'Ivoire</c:v>
                </c:pt>
                <c:pt idx="71">
                  <c:v>Crabe II-12</c:v>
                </c:pt>
                <c:pt idx="72">
                  <c:v>Crete</c:v>
                </c:pt>
                <c:pt idx="73">
                  <c:v>Croatia</c:v>
                </c:pt>
                <c:pt idx="74">
                  <c:v>Cuba</c:v>
                </c:pt>
                <c:pt idx="75">
                  <c:v>Cupidon Viking</c:v>
                </c:pt>
                <c:pt idx="76">
                  <c:v>Cyprus</c:v>
                </c:pt>
                <c:pt idx="77">
                  <c:v>Czech Republic</c:v>
                </c:pt>
                <c:pt idx="78">
                  <c:v>Czechoslovakia</c:v>
                </c:pt>
                <c:pt idx="79">
                  <c:v>Czechoslovakia-1</c:v>
                </c:pt>
                <c:pt idx="80">
                  <c:v>Czechoslovakia-2</c:v>
                </c:pt>
                <c:pt idx="81">
                  <c:v>Damoiselle</c:v>
                </c:pt>
                <c:pt idx="82">
                  <c:v>Damoiselle IV</c:v>
                </c:pt>
                <c:pt idx="83">
                  <c:v>Denmark</c:v>
                </c:pt>
                <c:pt idx="84">
                  <c:v>Denmark/Sweden</c:v>
                </c:pt>
                <c:pt idx="85">
                  <c:v>Djibouti</c:v>
                </c:pt>
                <c:pt idx="86">
                  <c:v>Dolfijn</c:v>
                </c:pt>
                <c:pt idx="87">
                  <c:v>Dominica</c:v>
                </c:pt>
                <c:pt idx="88">
                  <c:v>Dominican Republic</c:v>
                </c:pt>
                <c:pt idx="89">
                  <c:v>Druzhba</c:v>
                </c:pt>
                <c:pt idx="90">
                  <c:v>EA II</c:v>
                </c:pt>
                <c:pt idx="91">
                  <c:v>East Germany</c:v>
                </c:pt>
                <c:pt idx="92">
                  <c:v>East Germany-1</c:v>
                </c:pt>
                <c:pt idx="93">
                  <c:v>East Germany-2</c:v>
                </c:pt>
                <c:pt idx="94">
                  <c:v>Ecuador</c:v>
                </c:pt>
                <c:pt idx="95">
                  <c:v>Egypt</c:v>
                </c:pt>
                <c:pt idx="96">
                  <c:v>El Salvador</c:v>
                </c:pt>
                <c:pt idx="97">
                  <c:v>Elisabeth X</c:v>
                </c:pt>
                <c:pt idx="98">
                  <c:v>Elsie</c:v>
                </c:pt>
                <c:pt idx="99">
                  <c:v>England-1</c:v>
                </c:pt>
                <c:pt idx="100">
                  <c:v>Equatorial Guinea</c:v>
                </c:pt>
                <c:pt idx="101">
                  <c:v>Eritrea</c:v>
                </c:pt>
                <c:pt idx="102">
                  <c:v>Estonia</c:v>
                </c:pt>
                <c:pt idx="103">
                  <c:v>Ethiopia</c:v>
                </c:pt>
                <c:pt idx="104">
                  <c:v>Evita VI</c:v>
                </c:pt>
                <c:pt idx="105">
                  <c:v>Favorite Hammonia-3</c:v>
                </c:pt>
                <c:pt idx="106">
                  <c:v>Federated States of Micronesia</c:v>
                </c:pt>
                <c:pt idx="107">
                  <c:v>Fiji</c:v>
                </c:pt>
                <c:pt idx="108">
                  <c:v>Finland</c:v>
                </c:pt>
                <c:pt idx="109">
                  <c:v>Firebird II</c:v>
                </c:pt>
                <c:pt idx="110">
                  <c:v>Fornebo</c:v>
                </c:pt>
                <c:pt idx="111">
                  <c:v>Fortuna</c:v>
                </c:pt>
                <c:pt idx="112">
                  <c:v>Fram</c:v>
                </c:pt>
                <c:pt idx="113">
                  <c:v>France</c:v>
                </c:pt>
                <c:pt idx="114">
                  <c:v>France-1</c:v>
                </c:pt>
                <c:pt idx="115">
                  <c:v>France-2</c:v>
                </c:pt>
                <c:pt idx="116">
                  <c:v>France-3</c:v>
                </c:pt>
                <c:pt idx="117">
                  <c:v>Frankfurt Club</c:v>
                </c:pt>
                <c:pt idx="118">
                  <c:v>Gabon</c:v>
                </c:pt>
                <c:pt idx="119">
                  <c:v>Galerna</c:v>
                </c:pt>
                <c:pt idx="120">
                  <c:v>Gallant</c:v>
                </c:pt>
                <c:pt idx="121">
                  <c:v>Gambia</c:v>
                </c:pt>
                <c:pt idx="122">
                  <c:v>Georgia</c:v>
                </c:pt>
                <c:pt idx="123">
                  <c:v>Germany</c:v>
                </c:pt>
                <c:pt idx="124">
                  <c:v>Germany-1</c:v>
                </c:pt>
                <c:pt idx="125">
                  <c:v>Germany-2</c:v>
                </c:pt>
                <c:pt idx="126">
                  <c:v>Germany-3</c:v>
                </c:pt>
                <c:pt idx="127">
                  <c:v>Ghana</c:v>
                </c:pt>
                <c:pt idx="128">
                  <c:v>Great Britain</c:v>
                </c:pt>
                <c:pt idx="129">
                  <c:v>Great Britain-1</c:v>
                </c:pt>
                <c:pt idx="130">
                  <c:v>Great Britain-2</c:v>
                </c:pt>
                <c:pt idx="131">
                  <c:v>Great Britain-3</c:v>
                </c:pt>
                <c:pt idx="132">
                  <c:v>Greece</c:v>
                </c:pt>
                <c:pt idx="133">
                  <c:v>Greece-1</c:v>
                </c:pt>
                <c:pt idx="134">
                  <c:v>Greece-2</c:v>
                </c:pt>
                <c:pt idx="135">
                  <c:v>Grenada</c:v>
                </c:pt>
                <c:pt idx="136">
                  <c:v>Grifo III</c:v>
                </c:pt>
                <c:pt idx="137">
                  <c:v>Grifo IV</c:v>
                </c:pt>
                <c:pt idx="138">
                  <c:v>Gteborgs Roddklubb-1</c:v>
                </c:pt>
                <c:pt idx="139">
                  <c:v>Guam</c:v>
                </c:pt>
                <c:pt idx="140">
                  <c:v>Guatemala</c:v>
                </c:pt>
                <c:pt idx="141">
                  <c:v>Guinea</c:v>
                </c:pt>
                <c:pt idx="142">
                  <c:v>Guinea Bissau</c:v>
                </c:pt>
                <c:pt idx="143">
                  <c:v>Guyana</c:v>
                </c:pt>
                <c:pt idx="144">
                  <c:v>Guyoni</c:v>
                </c:pt>
                <c:pt idx="145">
                  <c:v>GyoshuII</c:v>
                </c:pt>
                <c:pt idx="146">
                  <c:v>Haiti</c:v>
                </c:pt>
                <c:pt idx="147">
                  <c:v>Heatherbell</c:v>
                </c:pt>
                <c:pt idx="148">
                  <c:v>Heira II</c:v>
                </c:pt>
                <c:pt idx="149">
                  <c:v>Hera-1</c:v>
                </c:pt>
                <c:pt idx="150">
                  <c:v>Hirondelle</c:v>
                </c:pt>
                <c:pt idx="151">
                  <c:v>Honduras</c:v>
                </c:pt>
                <c:pt idx="152">
                  <c:v>Hong Kong</c:v>
                </c:pt>
                <c:pt idx="153">
                  <c:v>Hungaria Evezos Egylet</c:v>
                </c:pt>
                <c:pt idx="154">
                  <c:v>Hungary</c:v>
                </c:pt>
                <c:pt idx="155">
                  <c:v>Iceland</c:v>
                </c:pt>
                <c:pt idx="156">
                  <c:v>India</c:v>
                </c:pt>
                <c:pt idx="157">
                  <c:v>Individual Olympic Athletes</c:v>
                </c:pt>
                <c:pt idx="158">
                  <c:v>Indonesia</c:v>
                </c:pt>
                <c:pt idx="159">
                  <c:v>Indonesia-1</c:v>
                </c:pt>
                <c:pt idx="160">
                  <c:v>Iran</c:v>
                </c:pt>
                <c:pt idx="161">
                  <c:v>Iraq</c:v>
                </c:pt>
                <c:pt idx="162">
                  <c:v>Ireland</c:v>
                </c:pt>
                <c:pt idx="163">
                  <c:v>Ireland-2</c:v>
                </c:pt>
                <c:pt idx="164">
                  <c:v>Israel</c:v>
                </c:pt>
                <c:pt idx="165">
                  <c:v>Italy</c:v>
                </c:pt>
                <c:pt idx="166">
                  <c:v>Italy-1</c:v>
                </c:pt>
                <c:pt idx="167">
                  <c:v>Italy-2</c:v>
                </c:pt>
                <c:pt idx="168">
                  <c:v>Jamaica</c:v>
                </c:pt>
                <c:pt idx="169">
                  <c:v>Japan</c:v>
                </c:pt>
                <c:pt idx="170">
                  <c:v>Japan-1</c:v>
                </c:pt>
                <c:pt idx="171">
                  <c:v>Japan-2</c:v>
                </c:pt>
                <c:pt idx="172">
                  <c:v>Jordan</c:v>
                </c:pt>
                <c:pt idx="173">
                  <c:v>Kazakhstan</c:v>
                </c:pt>
                <c:pt idx="174">
                  <c:v>Kenya</c:v>
                </c:pt>
                <c:pt idx="175">
                  <c:v>Kerstin-1</c:v>
                </c:pt>
                <c:pt idx="176">
                  <c:v>Konstanz</c:v>
                </c:pt>
                <c:pt idx="177">
                  <c:v>Kuwait</c:v>
                </c:pt>
                <c:pt idx="178">
                  <c:v>Kyrgyzstan</c:v>
                </c:pt>
                <c:pt idx="179">
                  <c:v>Laos</c:v>
                </c:pt>
                <c:pt idx="180">
                  <c:v>Large boat, Central Naval Prep School "Poros"-1</c:v>
                </c:pt>
                <c:pt idx="181">
                  <c:v>Latvia</c:v>
                </c:pt>
                <c:pt idx="182">
                  <c:v>Latvia-1</c:v>
                </c:pt>
                <c:pt idx="183">
                  <c:v>Latvia-2</c:v>
                </c:pt>
                <c:pt idx="184">
                  <c:v>Leander Club-2</c:v>
                </c:pt>
                <c:pt idx="185">
                  <c:v>Lebanon</c:v>
                </c:pt>
                <c:pt idx="186">
                  <c:v>Lemzos Thorichton "Psara"-3</c:v>
                </c:pt>
                <c:pt idx="187">
                  <c:v>Lemzos Thorichton "Spetsai"-4</c:v>
                </c:pt>
                <c:pt idx="188">
                  <c:v>Lett</c:v>
                </c:pt>
                <c:pt idx="189">
                  <c:v>Liberia</c:v>
                </c:pt>
                <c:pt idx="190">
                  <c:v>Libya</c:v>
                </c:pt>
                <c:pt idx="191">
                  <c:v>Liechtenstein</c:v>
                </c:pt>
                <c:pt idx="192">
                  <c:v>Life boat naval ship "Spetsai"-1</c:v>
                </c:pt>
                <c:pt idx="193">
                  <c:v>Linglom</c:v>
                </c:pt>
                <c:pt idx="194">
                  <c:v>Lithuania</c:v>
                </c:pt>
                <c:pt idx="195">
                  <c:v>London City Police-1</c:v>
                </c:pt>
                <c:pt idx="196">
                  <c:v>Lucky Girl-1</c:v>
                </c:pt>
                <c:pt idx="197">
                  <c:v>Ludwigshafener Ruderverein</c:v>
                </c:pt>
                <c:pt idx="198">
                  <c:v>Luxembourg</c:v>
                </c:pt>
                <c:pt idx="199">
                  <c:v>Macedonia</c:v>
                </c:pt>
                <c:pt idx="200">
                  <c:v>Madagascar</c:v>
                </c:pt>
                <c:pt idx="201">
                  <c:v>Magda IX</c:v>
                </c:pt>
                <c:pt idx="202">
                  <c:v>Malawi</c:v>
                </c:pt>
                <c:pt idx="203">
                  <c:v>Malaya</c:v>
                </c:pt>
                <c:pt idx="204">
                  <c:v>Malaysia</c:v>
                </c:pt>
                <c:pt idx="205">
                  <c:v>Maldives</c:v>
                </c:pt>
                <c:pt idx="206">
                  <c:v>Mali</c:v>
                </c:pt>
                <c:pt idx="207">
                  <c:v>Malta</c:v>
                </c:pt>
                <c:pt idx="208">
                  <c:v>Martha-27</c:v>
                </c:pt>
                <c:pt idx="209">
                  <c:v>Matrero II</c:v>
                </c:pt>
                <c:pt idx="210">
                  <c:v>Mauritania</c:v>
                </c:pt>
                <c:pt idx="211">
                  <c:v>Mauritius</c:v>
                </c:pt>
                <c:pt idx="212">
                  <c:v>May Be VII</c:v>
                </c:pt>
                <c:pt idx="213">
                  <c:v>Mexico</c:v>
                </c:pt>
                <c:pt idx="214">
                  <c:v>Mirtala</c:v>
                </c:pt>
                <c:pt idx="215">
                  <c:v>Mohawk Indians-2</c:v>
                </c:pt>
                <c:pt idx="216">
                  <c:v>Moldova</c:v>
                </c:pt>
                <c:pt idx="217">
                  <c:v>Monaco</c:v>
                </c:pt>
                <c:pt idx="218">
                  <c:v>Mongolia</c:v>
                </c:pt>
                <c:pt idx="219">
                  <c:v>Montenegro</c:v>
                </c:pt>
                <c:pt idx="220">
                  <c:v>Morocco</c:v>
                </c:pt>
                <c:pt idx="221">
                  <c:v>Mosk II</c:v>
                </c:pt>
                <c:pt idx="222">
                  <c:v>Mound City Rowing Club-2</c:v>
                </c:pt>
                <c:pt idx="223">
                  <c:v>Mozambique</c:v>
                </c:pt>
                <c:pt idx="224">
                  <c:v>Mutafo</c:v>
                </c:pt>
                <c:pt idx="225">
                  <c:v>Myanmar</c:v>
                </c:pt>
                <c:pt idx="226">
                  <c:v>Mystery</c:v>
                </c:pt>
                <c:pt idx="227">
                  <c:v>Namibia</c:v>
                </c:pt>
                <c:pt idx="228">
                  <c:v>Nautikos Omilos-3</c:v>
                </c:pt>
                <c:pt idx="229">
                  <c:v>Nepal</c:v>
                </c:pt>
                <c:pt idx="230">
                  <c:v>Netherlands</c:v>
                </c:pt>
                <c:pt idx="231">
                  <c:v>Netherlands Antilles</c:v>
                </c:pt>
                <c:pt idx="232">
                  <c:v>New Zealand</c:v>
                </c:pt>
                <c:pt idx="233">
                  <c:v>Nicaragua</c:v>
                </c:pt>
                <c:pt idx="234">
                  <c:v>Niger</c:v>
                </c:pt>
                <c:pt idx="235">
                  <c:v>Nigeria</c:v>
                </c:pt>
                <c:pt idx="236">
                  <c:v>Nigeria-2</c:v>
                </c:pt>
                <c:pt idx="237">
                  <c:v>Nina Claire-30</c:v>
                </c:pt>
                <c:pt idx="238">
                  <c:v>Norna</c:v>
                </c:pt>
                <c:pt idx="239">
                  <c:v>North Korea</c:v>
                </c:pt>
                <c:pt idx="240">
                  <c:v>North Yemen</c:v>
                </c:pt>
                <c:pt idx="241">
                  <c:v>Norway</c:v>
                </c:pt>
                <c:pt idx="242">
                  <c:v>Norway-1</c:v>
                </c:pt>
                <c:pt idx="243">
                  <c:v>Norway-2</c:v>
                </c:pt>
                <c:pt idx="244">
                  <c:v>Nykjbings paa Falster</c:v>
                </c:pt>
                <c:pt idx="245">
                  <c:v>Olen</c:v>
                </c:pt>
                <c:pt idx="246">
                  <c:v>Oman</c:v>
                </c:pt>
                <c:pt idx="247">
                  <c:v>Pakistan</c:v>
                </c:pt>
                <c:pt idx="248">
                  <c:v>Palau</c:v>
                </c:pt>
                <c:pt idx="249">
                  <c:v>Palestine</c:v>
                </c:pt>
                <c:pt idx="250">
                  <c:v>Pan</c:v>
                </c:pt>
                <c:pt idx="251">
                  <c:v>Panama</c:v>
                </c:pt>
                <c:pt idx="252">
                  <c:v>Papua New Guinea</c:v>
                </c:pt>
                <c:pt idx="253">
                  <c:v>Paraguay</c:v>
                </c:pt>
                <c:pt idx="254">
                  <c:v>Peru</c:v>
                </c:pt>
                <c:pt idx="255">
                  <c:v>Philippines</c:v>
                </c:pt>
                <c:pt idx="256">
                  <c:v>Poland</c:v>
                </c:pt>
                <c:pt idx="257">
                  <c:v>Portugal</c:v>
                </c:pt>
                <c:pt idx="258">
                  <c:v>Primorka</c:v>
                </c:pt>
                <c:pt idx="259">
                  <c:v>Puerto Rico</c:v>
                </c:pt>
                <c:pt idx="260">
                  <c:v>Puerto Rico-2</c:v>
                </c:pt>
                <c:pt idx="261">
                  <c:v>Qatar</c:v>
                </c:pt>
                <c:pt idx="262">
                  <c:v>Qu'Importe</c:v>
                </c:pt>
                <c:pt idx="263">
                  <c:v>Racing Club de France</c:v>
                </c:pt>
                <c:pt idx="264">
                  <c:v>Refugee Olympic Athletes</c:v>
                </c:pt>
                <c:pt idx="265">
                  <c:v>Rhodesia</c:v>
                </c:pt>
                <c:pt idx="266">
                  <c:v>rn-2</c:v>
                </c:pt>
                <c:pt idx="267">
                  <c:v>Roma</c:v>
                </c:pt>
                <c:pt idx="268">
                  <c:v>Romania</c:v>
                </c:pt>
                <c:pt idx="269">
                  <c:v>Romania-2</c:v>
                </c:pt>
                <c:pt idx="270">
                  <c:v>Russia</c:v>
                </c:pt>
                <c:pt idx="271">
                  <c:v>Russia-1</c:v>
                </c:pt>
                <c:pt idx="272">
                  <c:v>Russia-2</c:v>
                </c:pt>
                <c:pt idx="273">
                  <c:v>Russia-3</c:v>
                </c:pt>
                <c:pt idx="274">
                  <c:v>Rwanda</c:v>
                </c:pt>
                <c:pt idx="275">
                  <c:v>Saar</c:v>
                </c:pt>
                <c:pt idx="276">
                  <c:v>Sabre</c:v>
                </c:pt>
                <c:pt idx="277">
                  <c:v>Saint Kitts and Nevis</c:v>
                </c:pt>
                <c:pt idx="278">
                  <c:v>Saint Lucia</c:v>
                </c:pt>
                <c:pt idx="279">
                  <c:v>Saint Vincent and the Grenadines</c:v>
                </c:pt>
                <c:pt idx="280">
                  <c:v>Samoa</c:v>
                </c:pt>
                <c:pt idx="281">
                  <c:v>San Marino</c:v>
                </c:pt>
                <c:pt idx="282">
                  <c:v>Sao Tome and Principe</c:v>
                </c:pt>
                <c:pt idx="283">
                  <c:v>Saudi Arabia</c:v>
                </c:pt>
                <c:pt idx="284">
                  <c:v>Senegal</c:v>
                </c:pt>
                <c:pt idx="285">
                  <c:v>Serbia</c:v>
                </c:pt>
                <c:pt idx="286">
                  <c:v>Serbia and Montenegro</c:v>
                </c:pt>
                <c:pt idx="287">
                  <c:v>Seychelles</c:v>
                </c:pt>
                <c:pt idx="288">
                  <c:v>Sierra Leone</c:v>
                </c:pt>
                <c:pt idx="289">
                  <c:v>Singapore</c:v>
                </c:pt>
                <c:pt idx="290">
                  <c:v>Slovakia</c:v>
                </c:pt>
                <c:pt idx="291">
                  <c:v>Slovenia</c:v>
                </c:pt>
                <c:pt idx="292">
                  <c:v>Snap</c:v>
                </c:pt>
                <c:pt idx="293">
                  <c:v>Socit Nautique de Bayonne</c:v>
                </c:pt>
                <c:pt idx="294">
                  <c:v>Solomon Islands</c:v>
                </c:pt>
                <c:pt idx="295">
                  <c:v>Somalia</c:v>
                </c:pt>
                <c:pt idx="296">
                  <c:v>South Africa</c:v>
                </c:pt>
                <c:pt idx="297">
                  <c:v>South Korea</c:v>
                </c:pt>
                <c:pt idx="298">
                  <c:v>South Korea-2</c:v>
                </c:pt>
                <c:pt idx="299">
                  <c:v>South Yemen</c:v>
                </c:pt>
                <c:pt idx="300">
                  <c:v>Soviet Union</c:v>
                </c:pt>
                <c:pt idx="301">
                  <c:v>Soviet Union-1</c:v>
                </c:pt>
                <c:pt idx="302">
                  <c:v>Soviet Union-2</c:v>
                </c:pt>
                <c:pt idx="303">
                  <c:v>Soviet Union-3</c:v>
                </c:pt>
                <c:pt idx="304">
                  <c:v>Spain</c:v>
                </c:pt>
                <c:pt idx="305">
                  <c:v>Spain-1</c:v>
                </c:pt>
                <c:pt idx="306">
                  <c:v>Spain-2</c:v>
                </c:pt>
                <c:pt idx="307">
                  <c:v>Sri Lanka</c:v>
                </c:pt>
                <c:pt idx="308">
                  <c:v>Starlight III</c:v>
                </c:pt>
                <c:pt idx="309">
                  <c:v>Stella-2</c:v>
                </c:pt>
                <c:pt idx="310">
                  <c:v>Sudan</c:v>
                </c:pt>
                <c:pt idx="311">
                  <c:v>Suriname</c:v>
                </c:pt>
                <c:pt idx="312">
                  <c:v>Sweden</c:v>
                </c:pt>
                <c:pt idx="313">
                  <c:v>Sweden-1</c:v>
                </c:pt>
                <c:pt idx="314">
                  <c:v>Sweden-2</c:v>
                </c:pt>
                <c:pt idx="315">
                  <c:v>Swedish Star</c:v>
                </c:pt>
                <c:pt idx="316">
                  <c:v>Switzerland</c:v>
                </c:pt>
                <c:pt idx="317">
                  <c:v>Switzerland-1</c:v>
                </c:pt>
                <c:pt idx="318">
                  <c:v>Switzerland-2</c:v>
                </c:pt>
                <c:pt idx="319">
                  <c:v>Syria</c:v>
                </c:pt>
                <c:pt idx="320">
                  <c:v>Taifun</c:v>
                </c:pt>
                <c:pt idx="321">
                  <c:v>Tajamar</c:v>
                </c:pt>
                <c:pt idx="322">
                  <c:v>Tajikistan</c:v>
                </c:pt>
                <c:pt idx="323">
                  <c:v>Tanzania</c:v>
                </c:pt>
                <c:pt idx="324">
                  <c:v>Thailand</c:v>
                </c:pt>
                <c:pt idx="325">
                  <c:v>The Cloud</c:v>
                </c:pt>
                <c:pt idx="326">
                  <c:v>Thessalonki-1</c:v>
                </c:pt>
                <c:pt idx="327">
                  <c:v>Timor Leste</c:v>
                </c:pt>
                <c:pt idx="328">
                  <c:v>Tip</c:v>
                </c:pt>
                <c:pt idx="329">
                  <c:v>Togo</c:v>
                </c:pt>
                <c:pt idx="330">
                  <c:v>Tonga</c:v>
                </c:pt>
                <c:pt idx="331">
                  <c:v>Tornado</c:v>
                </c:pt>
                <c:pt idx="332">
                  <c:v>Toronto Argonauts</c:v>
                </c:pt>
                <c:pt idx="333">
                  <c:v>Trinidad and Tobago</c:v>
                </c:pt>
                <c:pt idx="334">
                  <c:v>Tunisia</c:v>
                </c:pt>
                <c:pt idx="335">
                  <c:v>Turkey</c:v>
                </c:pt>
                <c:pt idx="336">
                  <c:v>Turkmenistan</c:v>
                </c:pt>
                <c:pt idx="337">
                  <c:v>Uganda</c:v>
                </c:pt>
                <c:pt idx="338">
                  <c:v>Ukraine</c:v>
                </c:pt>
                <c:pt idx="339">
                  <c:v>Ukraine-2</c:v>
                </c:pt>
                <c:pt idx="340">
                  <c:v>Unified Team</c:v>
                </c:pt>
                <c:pt idx="341">
                  <c:v>Union des Socits Franais de Sports Athletiques</c:v>
                </c:pt>
                <c:pt idx="342">
                  <c:v>United Arab Emirates</c:v>
                </c:pt>
                <c:pt idx="343">
                  <c:v>United Arab Republic</c:v>
                </c:pt>
                <c:pt idx="344">
                  <c:v>United States</c:v>
                </c:pt>
                <c:pt idx="345">
                  <c:v>United States Virgin Islands</c:v>
                </c:pt>
                <c:pt idx="346">
                  <c:v>United States-1</c:v>
                </c:pt>
                <c:pt idx="347">
                  <c:v>United States-2</c:v>
                </c:pt>
                <c:pt idx="348">
                  <c:v>United States-3</c:v>
                </c:pt>
                <c:pt idx="349">
                  <c:v>Uruguay</c:v>
                </c:pt>
                <c:pt idx="350">
                  <c:v>USFSA</c:v>
                </c:pt>
                <c:pt idx="351">
                  <c:v>Uzbekistan</c:v>
                </c:pt>
                <c:pt idx="352">
                  <c:v>Vanuatu</c:v>
                </c:pt>
                <c:pt idx="353">
                  <c:v>Venezuela</c:v>
                </c:pt>
                <c:pt idx="354">
                  <c:v>Vesper Boat Club</c:v>
                </c:pt>
                <c:pt idx="355">
                  <c:v>West Germany</c:v>
                </c:pt>
                <c:pt idx="356">
                  <c:v>West Germany-1</c:v>
                </c:pt>
                <c:pt idx="357">
                  <c:v>West Germany-2</c:v>
                </c:pt>
                <c:pt idx="358">
                  <c:v>Wolseley-Siddeley-1</c:v>
                </c:pt>
                <c:pt idx="359">
                  <c:v>Xolotl</c:v>
                </c:pt>
                <c:pt idx="360">
                  <c:v>Yemen</c:v>
                </c:pt>
                <c:pt idx="361">
                  <c:v>Yeoman VII</c:v>
                </c:pt>
                <c:pt idx="362">
                  <c:v>Yeoman XII</c:v>
                </c:pt>
                <c:pt idx="363">
                  <c:v>Yugoslavia</c:v>
                </c:pt>
                <c:pt idx="364">
                  <c:v>Yugoslavia-1</c:v>
                </c:pt>
                <c:pt idx="365">
                  <c:v>Zambia</c:v>
                </c:pt>
                <c:pt idx="366">
                  <c:v>Zimbabwe</c:v>
                </c:pt>
              </c:strCache>
            </c:strRef>
          </c:cat>
          <c:val>
            <c:numRef>
              <c:f>CountryWisePart!$B$4:$B$371</c:f>
              <c:numCache>
                <c:formatCode>General</c:formatCode>
                <c:ptCount val="367"/>
                <c:pt idx="0">
                  <c:v>23</c:v>
                </c:pt>
                <c:pt idx="1">
                  <c:v>60</c:v>
                </c:pt>
                <c:pt idx="2">
                  <c:v>1</c:v>
                </c:pt>
                <c:pt idx="3">
                  <c:v>1</c:v>
                </c:pt>
                <c:pt idx="4">
                  <c:v>6</c:v>
                </c:pt>
                <c:pt idx="5">
                  <c:v>19</c:v>
                </c:pt>
                <c:pt idx="6">
                  <c:v>7</c:v>
                </c:pt>
                <c:pt idx="7">
                  <c:v>180</c:v>
                </c:pt>
                <c:pt idx="8">
                  <c:v>2</c:v>
                </c:pt>
                <c:pt idx="9">
                  <c:v>1</c:v>
                </c:pt>
                <c:pt idx="10">
                  <c:v>25</c:v>
                </c:pt>
                <c:pt idx="11">
                  <c:v>3</c:v>
                </c:pt>
                <c:pt idx="12">
                  <c:v>277</c:v>
                </c:pt>
                <c:pt idx="13">
                  <c:v>1</c:v>
                </c:pt>
                <c:pt idx="14">
                  <c:v>2</c:v>
                </c:pt>
                <c:pt idx="15">
                  <c:v>80</c:v>
                </c:pt>
                <c:pt idx="16">
                  <c:v>5</c:v>
                </c:pt>
                <c:pt idx="17">
                  <c:v>6</c:v>
                </c:pt>
                <c:pt idx="18">
                  <c:v>36</c:v>
                </c:pt>
                <c:pt idx="19">
                  <c:v>17</c:v>
                </c:pt>
                <c:pt idx="20">
                  <c:v>36</c:v>
                </c:pt>
                <c:pt idx="21">
                  <c:v>12</c:v>
                </c:pt>
                <c:pt idx="22">
                  <c:v>11</c:v>
                </c:pt>
                <c:pt idx="23">
                  <c:v>62</c:v>
                </c:pt>
                <c:pt idx="24">
                  <c:v>93</c:v>
                </c:pt>
                <c:pt idx="25">
                  <c:v>2</c:v>
                </c:pt>
                <c:pt idx="26">
                  <c:v>17</c:v>
                </c:pt>
                <c:pt idx="27">
                  <c:v>2</c:v>
                </c:pt>
                <c:pt idx="28">
                  <c:v>8</c:v>
                </c:pt>
                <c:pt idx="29">
                  <c:v>1</c:v>
                </c:pt>
                <c:pt idx="30">
                  <c:v>1</c:v>
                </c:pt>
                <c:pt idx="31">
                  <c:v>1</c:v>
                </c:pt>
                <c:pt idx="32">
                  <c:v>1</c:v>
                </c:pt>
                <c:pt idx="33">
                  <c:v>2</c:v>
                </c:pt>
                <c:pt idx="34">
                  <c:v>13</c:v>
                </c:pt>
                <c:pt idx="35">
                  <c:v>4</c:v>
                </c:pt>
                <c:pt idx="36">
                  <c:v>9</c:v>
                </c:pt>
                <c:pt idx="37">
                  <c:v>249</c:v>
                </c:pt>
                <c:pt idx="38">
                  <c:v>3</c:v>
                </c:pt>
                <c:pt idx="39">
                  <c:v>2</c:v>
                </c:pt>
                <c:pt idx="40">
                  <c:v>1</c:v>
                </c:pt>
                <c:pt idx="41">
                  <c:v>5</c:v>
                </c:pt>
                <c:pt idx="42">
                  <c:v>1</c:v>
                </c:pt>
                <c:pt idx="43">
                  <c:v>5</c:v>
                </c:pt>
                <c:pt idx="44">
                  <c:v>139</c:v>
                </c:pt>
                <c:pt idx="45">
                  <c:v>1</c:v>
                </c:pt>
                <c:pt idx="46">
                  <c:v>2</c:v>
                </c:pt>
                <c:pt idx="47">
                  <c:v>1</c:v>
                </c:pt>
                <c:pt idx="48">
                  <c:v>33</c:v>
                </c:pt>
                <c:pt idx="49">
                  <c:v>289</c:v>
                </c:pt>
                <c:pt idx="50">
                  <c:v>3</c:v>
                </c:pt>
                <c:pt idx="51">
                  <c:v>4</c:v>
                </c:pt>
                <c:pt idx="52">
                  <c:v>3</c:v>
                </c:pt>
                <c:pt idx="53">
                  <c:v>3</c:v>
                </c:pt>
                <c:pt idx="54">
                  <c:v>1</c:v>
                </c:pt>
                <c:pt idx="55">
                  <c:v>4</c:v>
                </c:pt>
                <c:pt idx="56">
                  <c:v>4</c:v>
                </c:pt>
                <c:pt idx="57">
                  <c:v>5</c:v>
                </c:pt>
                <c:pt idx="58">
                  <c:v>64</c:v>
                </c:pt>
                <c:pt idx="59">
                  <c:v>32</c:v>
                </c:pt>
                <c:pt idx="60">
                  <c:v>1</c:v>
                </c:pt>
                <c:pt idx="61">
                  <c:v>1</c:v>
                </c:pt>
                <c:pt idx="62">
                  <c:v>1</c:v>
                </c:pt>
                <c:pt idx="63">
                  <c:v>1</c:v>
                </c:pt>
                <c:pt idx="64">
                  <c:v>1</c:v>
                </c:pt>
                <c:pt idx="65">
                  <c:v>75</c:v>
                </c:pt>
                <c:pt idx="66">
                  <c:v>8</c:v>
                </c:pt>
                <c:pt idx="67">
                  <c:v>11</c:v>
                </c:pt>
                <c:pt idx="68">
                  <c:v>10</c:v>
                </c:pt>
                <c:pt idx="69">
                  <c:v>22</c:v>
                </c:pt>
                <c:pt idx="70">
                  <c:v>27</c:v>
                </c:pt>
                <c:pt idx="71">
                  <c:v>1</c:v>
                </c:pt>
                <c:pt idx="72">
                  <c:v>1</c:v>
                </c:pt>
                <c:pt idx="73">
                  <c:v>35</c:v>
                </c:pt>
                <c:pt idx="74">
                  <c:v>137</c:v>
                </c:pt>
                <c:pt idx="75">
                  <c:v>1</c:v>
                </c:pt>
                <c:pt idx="76">
                  <c:v>25</c:v>
                </c:pt>
                <c:pt idx="77">
                  <c:v>40</c:v>
                </c:pt>
                <c:pt idx="78">
                  <c:v>78</c:v>
                </c:pt>
                <c:pt idx="79">
                  <c:v>1</c:v>
                </c:pt>
                <c:pt idx="80">
                  <c:v>1</c:v>
                </c:pt>
                <c:pt idx="81">
                  <c:v>1</c:v>
                </c:pt>
                <c:pt idx="82">
                  <c:v>1</c:v>
                </c:pt>
                <c:pt idx="83">
                  <c:v>132</c:v>
                </c:pt>
                <c:pt idx="84">
                  <c:v>1</c:v>
                </c:pt>
                <c:pt idx="85">
                  <c:v>10</c:v>
                </c:pt>
                <c:pt idx="86">
                  <c:v>1</c:v>
                </c:pt>
                <c:pt idx="87">
                  <c:v>2</c:v>
                </c:pt>
                <c:pt idx="88">
                  <c:v>14</c:v>
                </c:pt>
                <c:pt idx="89">
                  <c:v>3</c:v>
                </c:pt>
                <c:pt idx="90">
                  <c:v>2</c:v>
                </c:pt>
                <c:pt idx="91">
                  <c:v>53</c:v>
                </c:pt>
                <c:pt idx="92">
                  <c:v>3</c:v>
                </c:pt>
                <c:pt idx="93">
                  <c:v>1</c:v>
                </c:pt>
                <c:pt idx="94">
                  <c:v>15</c:v>
                </c:pt>
                <c:pt idx="95">
                  <c:v>257</c:v>
                </c:pt>
                <c:pt idx="96">
                  <c:v>13</c:v>
                </c:pt>
                <c:pt idx="97">
                  <c:v>1</c:v>
                </c:pt>
                <c:pt idx="98">
                  <c:v>1</c:v>
                </c:pt>
                <c:pt idx="99">
                  <c:v>1</c:v>
                </c:pt>
                <c:pt idx="100">
                  <c:v>3</c:v>
                </c:pt>
                <c:pt idx="101">
                  <c:v>6</c:v>
                </c:pt>
                <c:pt idx="102">
                  <c:v>34</c:v>
                </c:pt>
                <c:pt idx="103">
                  <c:v>46</c:v>
                </c:pt>
                <c:pt idx="104">
                  <c:v>1</c:v>
                </c:pt>
                <c:pt idx="105">
                  <c:v>1</c:v>
                </c:pt>
                <c:pt idx="106">
                  <c:v>1</c:v>
                </c:pt>
                <c:pt idx="107">
                  <c:v>6</c:v>
                </c:pt>
                <c:pt idx="108">
                  <c:v>127</c:v>
                </c:pt>
                <c:pt idx="109">
                  <c:v>2</c:v>
                </c:pt>
                <c:pt idx="110">
                  <c:v>1</c:v>
                </c:pt>
                <c:pt idx="111">
                  <c:v>1</c:v>
                </c:pt>
                <c:pt idx="112">
                  <c:v>1</c:v>
                </c:pt>
                <c:pt idx="113">
                  <c:v>495</c:v>
                </c:pt>
                <c:pt idx="114">
                  <c:v>9</c:v>
                </c:pt>
                <c:pt idx="115">
                  <c:v>4</c:v>
                </c:pt>
                <c:pt idx="116">
                  <c:v>1</c:v>
                </c:pt>
                <c:pt idx="117">
                  <c:v>1</c:v>
                </c:pt>
                <c:pt idx="118">
                  <c:v>3</c:v>
                </c:pt>
                <c:pt idx="119">
                  <c:v>3</c:v>
                </c:pt>
                <c:pt idx="120">
                  <c:v>1</c:v>
                </c:pt>
                <c:pt idx="121">
                  <c:v>1</c:v>
                </c:pt>
                <c:pt idx="122">
                  <c:v>14</c:v>
                </c:pt>
                <c:pt idx="123">
                  <c:v>246</c:v>
                </c:pt>
                <c:pt idx="124">
                  <c:v>4</c:v>
                </c:pt>
                <c:pt idx="125">
                  <c:v>4</c:v>
                </c:pt>
                <c:pt idx="126">
                  <c:v>2</c:v>
                </c:pt>
                <c:pt idx="127">
                  <c:v>93</c:v>
                </c:pt>
                <c:pt idx="128">
                  <c:v>439</c:v>
                </c:pt>
                <c:pt idx="129">
                  <c:v>7</c:v>
                </c:pt>
                <c:pt idx="130">
                  <c:v>9</c:v>
                </c:pt>
                <c:pt idx="131">
                  <c:v>1</c:v>
                </c:pt>
                <c:pt idx="132">
                  <c:v>157</c:v>
                </c:pt>
                <c:pt idx="133">
                  <c:v>1</c:v>
                </c:pt>
                <c:pt idx="134">
                  <c:v>1</c:v>
                </c:pt>
                <c:pt idx="135">
                  <c:v>3</c:v>
                </c:pt>
                <c:pt idx="136">
                  <c:v>1</c:v>
                </c:pt>
                <c:pt idx="137">
                  <c:v>1</c:v>
                </c:pt>
                <c:pt idx="138">
                  <c:v>3</c:v>
                </c:pt>
                <c:pt idx="139">
                  <c:v>6</c:v>
                </c:pt>
                <c:pt idx="140">
                  <c:v>14</c:v>
                </c:pt>
                <c:pt idx="141">
                  <c:v>11</c:v>
                </c:pt>
                <c:pt idx="142">
                  <c:v>3</c:v>
                </c:pt>
                <c:pt idx="143">
                  <c:v>11</c:v>
                </c:pt>
                <c:pt idx="144">
                  <c:v>1</c:v>
                </c:pt>
                <c:pt idx="145">
                  <c:v>1</c:v>
                </c:pt>
                <c:pt idx="146">
                  <c:v>5</c:v>
                </c:pt>
                <c:pt idx="147">
                  <c:v>1</c:v>
                </c:pt>
                <c:pt idx="148">
                  <c:v>1</c:v>
                </c:pt>
                <c:pt idx="149">
                  <c:v>1</c:v>
                </c:pt>
                <c:pt idx="150">
                  <c:v>1</c:v>
                </c:pt>
                <c:pt idx="151">
                  <c:v>12</c:v>
                </c:pt>
                <c:pt idx="152">
                  <c:v>6</c:v>
                </c:pt>
                <c:pt idx="153">
                  <c:v>1</c:v>
                </c:pt>
                <c:pt idx="154">
                  <c:v>233</c:v>
                </c:pt>
                <c:pt idx="155">
                  <c:v>31</c:v>
                </c:pt>
                <c:pt idx="156">
                  <c:v>73</c:v>
                </c:pt>
                <c:pt idx="157">
                  <c:v>9</c:v>
                </c:pt>
                <c:pt idx="158">
                  <c:v>24</c:v>
                </c:pt>
                <c:pt idx="159">
                  <c:v>2</c:v>
                </c:pt>
                <c:pt idx="160">
                  <c:v>102</c:v>
                </c:pt>
                <c:pt idx="161">
                  <c:v>58</c:v>
                </c:pt>
                <c:pt idx="162">
                  <c:v>26</c:v>
                </c:pt>
                <c:pt idx="163">
                  <c:v>1</c:v>
                </c:pt>
                <c:pt idx="164">
                  <c:v>32</c:v>
                </c:pt>
                <c:pt idx="165">
                  <c:v>411</c:v>
                </c:pt>
                <c:pt idx="166">
                  <c:v>3</c:v>
                </c:pt>
                <c:pt idx="167">
                  <c:v>6</c:v>
                </c:pt>
                <c:pt idx="168">
                  <c:v>34</c:v>
                </c:pt>
                <c:pt idx="169">
                  <c:v>215</c:v>
                </c:pt>
                <c:pt idx="170">
                  <c:v>2</c:v>
                </c:pt>
                <c:pt idx="171">
                  <c:v>1</c:v>
                </c:pt>
                <c:pt idx="172">
                  <c:v>32</c:v>
                </c:pt>
                <c:pt idx="173">
                  <c:v>69</c:v>
                </c:pt>
                <c:pt idx="174">
                  <c:v>46</c:v>
                </c:pt>
                <c:pt idx="175">
                  <c:v>1</c:v>
                </c:pt>
                <c:pt idx="176">
                  <c:v>1</c:v>
                </c:pt>
                <c:pt idx="177">
                  <c:v>173</c:v>
                </c:pt>
                <c:pt idx="178">
                  <c:v>21</c:v>
                </c:pt>
                <c:pt idx="179">
                  <c:v>2</c:v>
                </c:pt>
                <c:pt idx="180">
                  <c:v>1</c:v>
                </c:pt>
                <c:pt idx="181">
                  <c:v>29</c:v>
                </c:pt>
                <c:pt idx="182">
                  <c:v>1</c:v>
                </c:pt>
                <c:pt idx="183">
                  <c:v>2</c:v>
                </c:pt>
                <c:pt idx="184">
                  <c:v>1</c:v>
                </c:pt>
                <c:pt idx="185">
                  <c:v>29</c:v>
                </c:pt>
                <c:pt idx="186">
                  <c:v>1</c:v>
                </c:pt>
                <c:pt idx="187">
                  <c:v>1</c:v>
                </c:pt>
                <c:pt idx="188">
                  <c:v>1</c:v>
                </c:pt>
                <c:pt idx="189">
                  <c:v>2</c:v>
                </c:pt>
                <c:pt idx="190">
                  <c:v>15</c:v>
                </c:pt>
                <c:pt idx="191">
                  <c:v>2</c:v>
                </c:pt>
                <c:pt idx="192">
                  <c:v>1</c:v>
                </c:pt>
                <c:pt idx="193">
                  <c:v>1</c:v>
                </c:pt>
                <c:pt idx="194">
                  <c:v>38</c:v>
                </c:pt>
                <c:pt idx="195">
                  <c:v>1</c:v>
                </c:pt>
                <c:pt idx="196">
                  <c:v>1</c:v>
                </c:pt>
                <c:pt idx="197">
                  <c:v>1</c:v>
                </c:pt>
                <c:pt idx="198">
                  <c:v>19</c:v>
                </c:pt>
                <c:pt idx="199">
                  <c:v>1</c:v>
                </c:pt>
                <c:pt idx="200">
                  <c:v>10</c:v>
                </c:pt>
                <c:pt idx="201">
                  <c:v>1</c:v>
                </c:pt>
                <c:pt idx="202">
                  <c:v>3</c:v>
                </c:pt>
                <c:pt idx="203">
                  <c:v>3</c:v>
                </c:pt>
                <c:pt idx="204">
                  <c:v>44</c:v>
                </c:pt>
                <c:pt idx="205">
                  <c:v>8</c:v>
                </c:pt>
                <c:pt idx="206">
                  <c:v>4</c:v>
                </c:pt>
                <c:pt idx="207">
                  <c:v>7</c:v>
                </c:pt>
                <c:pt idx="208">
                  <c:v>1</c:v>
                </c:pt>
                <c:pt idx="209">
                  <c:v>1</c:v>
                </c:pt>
                <c:pt idx="210">
                  <c:v>4</c:v>
                </c:pt>
                <c:pt idx="211">
                  <c:v>6</c:v>
                </c:pt>
                <c:pt idx="212">
                  <c:v>1</c:v>
                </c:pt>
                <c:pt idx="213">
                  <c:v>192</c:v>
                </c:pt>
                <c:pt idx="214">
                  <c:v>1</c:v>
                </c:pt>
                <c:pt idx="215">
                  <c:v>1</c:v>
                </c:pt>
                <c:pt idx="216">
                  <c:v>5</c:v>
                </c:pt>
                <c:pt idx="217">
                  <c:v>16</c:v>
                </c:pt>
                <c:pt idx="218">
                  <c:v>32</c:v>
                </c:pt>
                <c:pt idx="219">
                  <c:v>2</c:v>
                </c:pt>
                <c:pt idx="220">
                  <c:v>84</c:v>
                </c:pt>
                <c:pt idx="221">
                  <c:v>1</c:v>
                </c:pt>
                <c:pt idx="222">
                  <c:v>1</c:v>
                </c:pt>
                <c:pt idx="223">
                  <c:v>4</c:v>
                </c:pt>
                <c:pt idx="224">
                  <c:v>1</c:v>
                </c:pt>
                <c:pt idx="225">
                  <c:v>4</c:v>
                </c:pt>
                <c:pt idx="226">
                  <c:v>2</c:v>
                </c:pt>
                <c:pt idx="227">
                  <c:v>7</c:v>
                </c:pt>
                <c:pt idx="228">
                  <c:v>1</c:v>
                </c:pt>
                <c:pt idx="229">
                  <c:v>5</c:v>
                </c:pt>
                <c:pt idx="230">
                  <c:v>100</c:v>
                </c:pt>
                <c:pt idx="231">
                  <c:v>3</c:v>
                </c:pt>
                <c:pt idx="232">
                  <c:v>74</c:v>
                </c:pt>
                <c:pt idx="233">
                  <c:v>11</c:v>
                </c:pt>
                <c:pt idx="234">
                  <c:v>10</c:v>
                </c:pt>
                <c:pt idx="235">
                  <c:v>151</c:v>
                </c:pt>
                <c:pt idx="236">
                  <c:v>2</c:v>
                </c:pt>
                <c:pt idx="237">
                  <c:v>1</c:v>
                </c:pt>
                <c:pt idx="238">
                  <c:v>2</c:v>
                </c:pt>
                <c:pt idx="239">
                  <c:v>9</c:v>
                </c:pt>
                <c:pt idx="240">
                  <c:v>6</c:v>
                </c:pt>
                <c:pt idx="241">
                  <c:v>207</c:v>
                </c:pt>
                <c:pt idx="242">
                  <c:v>2</c:v>
                </c:pt>
                <c:pt idx="243">
                  <c:v>1</c:v>
                </c:pt>
                <c:pt idx="244">
                  <c:v>1</c:v>
                </c:pt>
                <c:pt idx="245">
                  <c:v>1</c:v>
                </c:pt>
                <c:pt idx="246">
                  <c:v>52</c:v>
                </c:pt>
                <c:pt idx="247">
                  <c:v>133</c:v>
                </c:pt>
                <c:pt idx="248">
                  <c:v>2</c:v>
                </c:pt>
                <c:pt idx="249">
                  <c:v>12</c:v>
                </c:pt>
                <c:pt idx="250">
                  <c:v>2</c:v>
                </c:pt>
                <c:pt idx="251">
                  <c:v>11</c:v>
                </c:pt>
                <c:pt idx="252">
                  <c:v>9</c:v>
                </c:pt>
                <c:pt idx="253">
                  <c:v>14</c:v>
                </c:pt>
                <c:pt idx="254">
                  <c:v>41</c:v>
                </c:pt>
                <c:pt idx="255">
                  <c:v>55</c:v>
                </c:pt>
                <c:pt idx="256">
                  <c:v>144</c:v>
                </c:pt>
                <c:pt idx="257">
                  <c:v>100</c:v>
                </c:pt>
                <c:pt idx="258">
                  <c:v>1</c:v>
                </c:pt>
                <c:pt idx="259">
                  <c:v>60</c:v>
                </c:pt>
                <c:pt idx="260">
                  <c:v>1</c:v>
                </c:pt>
                <c:pt idx="261">
                  <c:v>83</c:v>
                </c:pt>
                <c:pt idx="262">
                  <c:v>1</c:v>
                </c:pt>
                <c:pt idx="263">
                  <c:v>1</c:v>
                </c:pt>
                <c:pt idx="264">
                  <c:v>2</c:v>
                </c:pt>
                <c:pt idx="265">
                  <c:v>1</c:v>
                </c:pt>
                <c:pt idx="266">
                  <c:v>2</c:v>
                </c:pt>
                <c:pt idx="267">
                  <c:v>1</c:v>
                </c:pt>
                <c:pt idx="268">
                  <c:v>168</c:v>
                </c:pt>
                <c:pt idx="269">
                  <c:v>3</c:v>
                </c:pt>
                <c:pt idx="270">
                  <c:v>217</c:v>
                </c:pt>
                <c:pt idx="271">
                  <c:v>2</c:v>
                </c:pt>
                <c:pt idx="272">
                  <c:v>3</c:v>
                </c:pt>
                <c:pt idx="273">
                  <c:v>1</c:v>
                </c:pt>
                <c:pt idx="274">
                  <c:v>1</c:v>
                </c:pt>
                <c:pt idx="275">
                  <c:v>2</c:v>
                </c:pt>
                <c:pt idx="276">
                  <c:v>1</c:v>
                </c:pt>
                <c:pt idx="277">
                  <c:v>4</c:v>
                </c:pt>
                <c:pt idx="278">
                  <c:v>2</c:v>
                </c:pt>
                <c:pt idx="279">
                  <c:v>8</c:v>
                </c:pt>
                <c:pt idx="280">
                  <c:v>7</c:v>
                </c:pt>
                <c:pt idx="281">
                  <c:v>5</c:v>
                </c:pt>
                <c:pt idx="282">
                  <c:v>1</c:v>
                </c:pt>
                <c:pt idx="283">
                  <c:v>152</c:v>
                </c:pt>
                <c:pt idx="284">
                  <c:v>16</c:v>
                </c:pt>
                <c:pt idx="285">
                  <c:v>8</c:v>
                </c:pt>
                <c:pt idx="286">
                  <c:v>6</c:v>
                </c:pt>
                <c:pt idx="287">
                  <c:v>14</c:v>
                </c:pt>
                <c:pt idx="288">
                  <c:v>7</c:v>
                </c:pt>
                <c:pt idx="289">
                  <c:v>5</c:v>
                </c:pt>
                <c:pt idx="290">
                  <c:v>44</c:v>
                </c:pt>
                <c:pt idx="291">
                  <c:v>11</c:v>
                </c:pt>
                <c:pt idx="292">
                  <c:v>1</c:v>
                </c:pt>
                <c:pt idx="293">
                  <c:v>3</c:v>
                </c:pt>
                <c:pt idx="294">
                  <c:v>3</c:v>
                </c:pt>
                <c:pt idx="295">
                  <c:v>10</c:v>
                </c:pt>
                <c:pt idx="296">
                  <c:v>44</c:v>
                </c:pt>
                <c:pt idx="297">
                  <c:v>99</c:v>
                </c:pt>
                <c:pt idx="298">
                  <c:v>1</c:v>
                </c:pt>
                <c:pt idx="299">
                  <c:v>1</c:v>
                </c:pt>
                <c:pt idx="300">
                  <c:v>268</c:v>
                </c:pt>
                <c:pt idx="301">
                  <c:v>1</c:v>
                </c:pt>
                <c:pt idx="302">
                  <c:v>1</c:v>
                </c:pt>
                <c:pt idx="303">
                  <c:v>2</c:v>
                </c:pt>
                <c:pt idx="304">
                  <c:v>384</c:v>
                </c:pt>
                <c:pt idx="305">
                  <c:v>2</c:v>
                </c:pt>
                <c:pt idx="306">
                  <c:v>1</c:v>
                </c:pt>
                <c:pt idx="307">
                  <c:v>3</c:v>
                </c:pt>
                <c:pt idx="308">
                  <c:v>1</c:v>
                </c:pt>
                <c:pt idx="309">
                  <c:v>1</c:v>
                </c:pt>
                <c:pt idx="310">
                  <c:v>27</c:v>
                </c:pt>
                <c:pt idx="311">
                  <c:v>5</c:v>
                </c:pt>
                <c:pt idx="312">
                  <c:v>457</c:v>
                </c:pt>
                <c:pt idx="313">
                  <c:v>6</c:v>
                </c:pt>
                <c:pt idx="314">
                  <c:v>6</c:v>
                </c:pt>
                <c:pt idx="315">
                  <c:v>1</c:v>
                </c:pt>
                <c:pt idx="316">
                  <c:v>182</c:v>
                </c:pt>
                <c:pt idx="317">
                  <c:v>12</c:v>
                </c:pt>
                <c:pt idx="318">
                  <c:v>12</c:v>
                </c:pt>
                <c:pt idx="319">
                  <c:v>28</c:v>
                </c:pt>
                <c:pt idx="320">
                  <c:v>1</c:v>
                </c:pt>
                <c:pt idx="321">
                  <c:v>1</c:v>
                </c:pt>
                <c:pt idx="322">
                  <c:v>9</c:v>
                </c:pt>
                <c:pt idx="323">
                  <c:v>9</c:v>
                </c:pt>
                <c:pt idx="324">
                  <c:v>17</c:v>
                </c:pt>
                <c:pt idx="325">
                  <c:v>1</c:v>
                </c:pt>
                <c:pt idx="326">
                  <c:v>1</c:v>
                </c:pt>
                <c:pt idx="327">
                  <c:v>1</c:v>
                </c:pt>
                <c:pt idx="328">
                  <c:v>1</c:v>
                </c:pt>
                <c:pt idx="329">
                  <c:v>16</c:v>
                </c:pt>
                <c:pt idx="330">
                  <c:v>1</c:v>
                </c:pt>
                <c:pt idx="331">
                  <c:v>1</c:v>
                </c:pt>
                <c:pt idx="332">
                  <c:v>1</c:v>
                </c:pt>
                <c:pt idx="333">
                  <c:v>26</c:v>
                </c:pt>
                <c:pt idx="334">
                  <c:v>45</c:v>
                </c:pt>
                <c:pt idx="335">
                  <c:v>180</c:v>
                </c:pt>
                <c:pt idx="336">
                  <c:v>8</c:v>
                </c:pt>
                <c:pt idx="337">
                  <c:v>30</c:v>
                </c:pt>
                <c:pt idx="338">
                  <c:v>57</c:v>
                </c:pt>
                <c:pt idx="339">
                  <c:v>1</c:v>
                </c:pt>
                <c:pt idx="340">
                  <c:v>31</c:v>
                </c:pt>
                <c:pt idx="341">
                  <c:v>4</c:v>
                </c:pt>
                <c:pt idx="342">
                  <c:v>48</c:v>
                </c:pt>
                <c:pt idx="343">
                  <c:v>19</c:v>
                </c:pt>
                <c:pt idx="344">
                  <c:v>595</c:v>
                </c:pt>
                <c:pt idx="345">
                  <c:v>10</c:v>
                </c:pt>
                <c:pt idx="346">
                  <c:v>8</c:v>
                </c:pt>
                <c:pt idx="347">
                  <c:v>9</c:v>
                </c:pt>
                <c:pt idx="348">
                  <c:v>2</c:v>
                </c:pt>
                <c:pt idx="349">
                  <c:v>39</c:v>
                </c:pt>
                <c:pt idx="350">
                  <c:v>2</c:v>
                </c:pt>
                <c:pt idx="351">
                  <c:v>44</c:v>
                </c:pt>
                <c:pt idx="352">
                  <c:v>1</c:v>
                </c:pt>
                <c:pt idx="353">
                  <c:v>42</c:v>
                </c:pt>
                <c:pt idx="354">
                  <c:v>3</c:v>
                </c:pt>
                <c:pt idx="355">
                  <c:v>70</c:v>
                </c:pt>
                <c:pt idx="356">
                  <c:v>4</c:v>
                </c:pt>
                <c:pt idx="357">
                  <c:v>2</c:v>
                </c:pt>
                <c:pt idx="358">
                  <c:v>1</c:v>
                </c:pt>
                <c:pt idx="359">
                  <c:v>1</c:v>
                </c:pt>
                <c:pt idx="360">
                  <c:v>18</c:v>
                </c:pt>
                <c:pt idx="361">
                  <c:v>1</c:v>
                </c:pt>
                <c:pt idx="362">
                  <c:v>1</c:v>
                </c:pt>
                <c:pt idx="363">
                  <c:v>64</c:v>
                </c:pt>
                <c:pt idx="364">
                  <c:v>1</c:v>
                </c:pt>
                <c:pt idx="365">
                  <c:v>2</c:v>
                </c:pt>
                <c:pt idx="366">
                  <c:v>6</c:v>
                </c:pt>
              </c:numCache>
            </c:numRef>
          </c:val>
          <c:smooth val="0"/>
          <c:extLst>
            <c:ext xmlns:c16="http://schemas.microsoft.com/office/drawing/2014/chart" uri="{C3380CC4-5D6E-409C-BE32-E72D297353CC}">
              <c16:uniqueId val="{00000000-A225-4A2C-8387-1E075543ABF1}"/>
            </c:ext>
          </c:extLst>
        </c:ser>
        <c:dLbls>
          <c:showLegendKey val="0"/>
          <c:showVal val="0"/>
          <c:showCatName val="0"/>
          <c:showSerName val="0"/>
          <c:showPercent val="0"/>
          <c:showBubbleSize val="0"/>
        </c:dLbls>
        <c:smooth val="0"/>
        <c:axId val="408578728"/>
        <c:axId val="408581352"/>
      </c:lineChart>
      <c:catAx>
        <c:axId val="408578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8581352"/>
        <c:crosses val="autoZero"/>
        <c:auto val="1"/>
        <c:lblAlgn val="ctr"/>
        <c:lblOffset val="100"/>
        <c:noMultiLvlLbl val="0"/>
      </c:catAx>
      <c:valAx>
        <c:axId val="408581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8578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[athlete_events.xlsx]Sheet2!PivotTable1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20412037037037037"/>
          <c:w val="0.85671784776902882"/>
          <c:h val="0.77736111111111106"/>
        </c:manualLayout>
      </c:layout>
      <c:pie3DChart>
        <c:varyColors val="1"/>
        <c:ser>
          <c:idx val="0"/>
          <c:order val="0"/>
          <c:tx>
            <c:strRef>
              <c:f>Sheet2!$B$3</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6BD1-46BF-8C57-C49D038D2F8F}"/>
              </c:ext>
            </c:extLst>
          </c:dPt>
          <c:dPt>
            <c:idx val="1"/>
            <c:bubble3D val="0"/>
            <c:explosion val="17"/>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6BD1-46BF-8C57-C49D038D2F8F}"/>
              </c:ext>
            </c:extLst>
          </c:dPt>
          <c:cat>
            <c:strRef>
              <c:f>Sheet2!$A$4:$A$6</c:f>
              <c:strCache>
                <c:ptCount val="2"/>
                <c:pt idx="0">
                  <c:v>F</c:v>
                </c:pt>
                <c:pt idx="1">
                  <c:v>M</c:v>
                </c:pt>
              </c:strCache>
            </c:strRef>
          </c:cat>
          <c:val>
            <c:numRef>
              <c:f>Sheet2!$B$4:$B$6</c:f>
              <c:numCache>
                <c:formatCode>General</c:formatCode>
                <c:ptCount val="2"/>
                <c:pt idx="0">
                  <c:v>2729</c:v>
                </c:pt>
                <c:pt idx="1">
                  <c:v>9153</c:v>
                </c:pt>
              </c:numCache>
            </c:numRef>
          </c:val>
          <c:extLst>
            <c:ext xmlns:c16="http://schemas.microsoft.com/office/drawing/2014/chart" uri="{C3380CC4-5D6E-409C-BE32-E72D297353CC}">
              <c16:uniqueId val="{00000004-6BD1-46BF-8C57-C49D038D2F8F}"/>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333333"/>
                </a:solidFill>
                <a:latin typeface="Calibri"/>
                <a:ea typeface="Calibri"/>
                <a:cs typeface="Calibri"/>
              </a:defRPr>
            </a:pPr>
            <a:r>
              <a:rPr lang="en-IN"/>
              <a:t>Summer</a:t>
            </a:r>
          </a:p>
        </c:rich>
      </c:tx>
      <c:layout>
        <c:manualLayout>
          <c:xMode val="edge"/>
          <c:yMode val="edge"/>
          <c:x val="0.42708333333333331"/>
          <c:y val="0.11805555555555555"/>
        </c:manualLayout>
      </c:layout>
      <c:overlay val="0"/>
      <c:spPr>
        <a:noFill/>
        <a:ln w="25400">
          <a:noFill/>
        </a:ln>
      </c:spPr>
    </c:title>
    <c:autoTitleDeleted val="0"/>
    <c:view3D>
      <c:rotX val="30"/>
      <c:rotY val="0"/>
      <c:rAngAx val="0"/>
      <c:perspective val="0"/>
    </c:view3D>
    <c:floor>
      <c:thickness val="0"/>
    </c:floor>
    <c:sideWall>
      <c:thickness val="0"/>
    </c:sideWall>
    <c:backWall>
      <c:thickness val="0"/>
    </c:backWall>
    <c:plotArea>
      <c:layout>
        <c:manualLayout>
          <c:layoutTarget val="inner"/>
          <c:xMode val="edge"/>
          <c:yMode val="edge"/>
          <c:x val="0.10625"/>
          <c:y val="0.34722222222222221"/>
          <c:w val="0.44791666666666669"/>
          <c:h val="0.46875"/>
        </c:manualLayout>
      </c:layout>
      <c:pie3DChart>
        <c:varyColors val="1"/>
        <c:ser>
          <c:idx val="0"/>
          <c:order val="0"/>
          <c:tx>
            <c:v>Season Summer</c:v>
          </c:tx>
          <c:spPr>
            <a:solidFill>
              <a:srgbClr val="0066CC"/>
            </a:solidFill>
            <a:ln w="25400">
              <a:solidFill>
                <a:srgbClr val="FFFFFF"/>
              </a:solidFill>
              <a:prstDash val="solid"/>
            </a:ln>
          </c:spPr>
          <c:dPt>
            <c:idx val="0"/>
            <c:bubble3D val="0"/>
            <c:extLst>
              <c:ext xmlns:c16="http://schemas.microsoft.com/office/drawing/2014/chart" uri="{C3380CC4-5D6E-409C-BE32-E72D297353CC}">
                <c16:uniqueId val="{00000000-4ED7-49A1-8D23-A5D32EF7E42C}"/>
              </c:ext>
            </c:extLst>
          </c:dPt>
          <c:dPt>
            <c:idx val="1"/>
            <c:bubble3D val="0"/>
            <c:spPr>
              <a:solidFill>
                <a:srgbClr val="FF6600"/>
              </a:solidFill>
              <a:ln w="25400">
                <a:solidFill>
                  <a:srgbClr val="FFFFFF"/>
                </a:solidFill>
                <a:prstDash val="solid"/>
              </a:ln>
            </c:spPr>
            <c:extLst>
              <c:ext xmlns:c16="http://schemas.microsoft.com/office/drawing/2014/chart" uri="{C3380CC4-5D6E-409C-BE32-E72D297353CC}">
                <c16:uniqueId val="{00000002-4ED7-49A1-8D23-A5D32EF7E42C}"/>
              </c:ext>
            </c:extLst>
          </c:dPt>
          <c:dPt>
            <c:idx val="2"/>
            <c:bubble3D val="0"/>
            <c:spPr>
              <a:solidFill>
                <a:srgbClr val="969696"/>
              </a:solidFill>
              <a:ln w="25400">
                <a:solidFill>
                  <a:srgbClr val="FFFFFF"/>
                </a:solidFill>
                <a:prstDash val="solid"/>
              </a:ln>
            </c:spPr>
            <c:extLst>
              <c:ext xmlns:c16="http://schemas.microsoft.com/office/drawing/2014/chart" uri="{C3380CC4-5D6E-409C-BE32-E72D297353CC}">
                <c16:uniqueId val="{00000004-4ED7-49A1-8D23-A5D32EF7E42C}"/>
              </c:ext>
            </c:extLst>
          </c:dPt>
          <c:dPt>
            <c:idx val="3"/>
            <c:bubble3D val="0"/>
            <c:spPr>
              <a:solidFill>
                <a:srgbClr val="FFCC00"/>
              </a:solidFill>
              <a:ln w="25400">
                <a:solidFill>
                  <a:srgbClr val="FFFFFF"/>
                </a:solidFill>
                <a:prstDash val="solid"/>
              </a:ln>
            </c:spPr>
            <c:extLst>
              <c:ext xmlns:c16="http://schemas.microsoft.com/office/drawing/2014/chart" uri="{C3380CC4-5D6E-409C-BE32-E72D297353CC}">
                <c16:uniqueId val="{00000006-4ED7-49A1-8D23-A5D32EF7E42C}"/>
              </c:ext>
            </c:extLst>
          </c:dPt>
          <c:dPt>
            <c:idx val="4"/>
            <c:bubble3D val="0"/>
            <c:spPr>
              <a:solidFill>
                <a:srgbClr val="33CCCC"/>
              </a:solidFill>
              <a:ln w="25400">
                <a:solidFill>
                  <a:srgbClr val="FFFFFF"/>
                </a:solidFill>
                <a:prstDash val="solid"/>
              </a:ln>
            </c:spPr>
            <c:extLst>
              <c:ext xmlns:c16="http://schemas.microsoft.com/office/drawing/2014/chart" uri="{C3380CC4-5D6E-409C-BE32-E72D297353CC}">
                <c16:uniqueId val="{00000008-4ED7-49A1-8D23-A5D32EF7E42C}"/>
              </c:ext>
            </c:extLst>
          </c:dPt>
          <c:dPt>
            <c:idx val="5"/>
            <c:bubble3D val="0"/>
            <c:spPr>
              <a:solidFill>
                <a:srgbClr val="339966"/>
              </a:solidFill>
              <a:ln w="25400">
                <a:solidFill>
                  <a:srgbClr val="FFFFFF"/>
                </a:solidFill>
                <a:prstDash val="solid"/>
              </a:ln>
            </c:spPr>
            <c:extLst>
              <c:ext xmlns:c16="http://schemas.microsoft.com/office/drawing/2014/chart" uri="{C3380CC4-5D6E-409C-BE32-E72D297353CC}">
                <c16:uniqueId val="{0000000A-4ED7-49A1-8D23-A5D32EF7E42C}"/>
              </c:ext>
            </c:extLst>
          </c:dPt>
          <c:dPt>
            <c:idx val="6"/>
            <c:bubble3D val="0"/>
            <c:spPr>
              <a:solidFill>
                <a:srgbClr val="333399"/>
              </a:solidFill>
              <a:ln w="25400">
                <a:solidFill>
                  <a:srgbClr val="FFFFFF"/>
                </a:solidFill>
                <a:prstDash val="solid"/>
              </a:ln>
            </c:spPr>
            <c:extLst>
              <c:ext xmlns:c16="http://schemas.microsoft.com/office/drawing/2014/chart" uri="{C3380CC4-5D6E-409C-BE32-E72D297353CC}">
                <c16:uniqueId val="{0000000C-4ED7-49A1-8D23-A5D32EF7E42C}"/>
              </c:ext>
            </c:extLst>
          </c:dPt>
          <c:dPt>
            <c:idx val="7"/>
            <c:bubble3D val="0"/>
            <c:spPr>
              <a:solidFill>
                <a:srgbClr val="993300"/>
              </a:solidFill>
              <a:ln w="25400">
                <a:solidFill>
                  <a:srgbClr val="FFFFFF"/>
                </a:solidFill>
                <a:prstDash val="solid"/>
              </a:ln>
            </c:spPr>
            <c:extLst>
              <c:ext xmlns:c16="http://schemas.microsoft.com/office/drawing/2014/chart" uri="{C3380CC4-5D6E-409C-BE32-E72D297353CC}">
                <c16:uniqueId val="{0000000E-4ED7-49A1-8D23-A5D32EF7E42C}"/>
              </c:ext>
            </c:extLst>
          </c:dPt>
          <c:dPt>
            <c:idx val="8"/>
            <c:bubble3D val="0"/>
            <c:spPr>
              <a:solidFill>
                <a:srgbClr val="808080"/>
              </a:solidFill>
              <a:ln w="25400">
                <a:solidFill>
                  <a:srgbClr val="FFFFFF"/>
                </a:solidFill>
                <a:prstDash val="solid"/>
              </a:ln>
            </c:spPr>
            <c:extLst>
              <c:ext xmlns:c16="http://schemas.microsoft.com/office/drawing/2014/chart" uri="{C3380CC4-5D6E-409C-BE32-E72D297353CC}">
                <c16:uniqueId val="{00000010-4ED7-49A1-8D23-A5D32EF7E42C}"/>
              </c:ext>
            </c:extLst>
          </c:dPt>
          <c:dPt>
            <c:idx val="9"/>
            <c:bubble3D val="0"/>
            <c:spPr>
              <a:solidFill>
                <a:srgbClr val="808000"/>
              </a:solidFill>
              <a:ln w="25400">
                <a:solidFill>
                  <a:srgbClr val="FFFFFF"/>
                </a:solidFill>
                <a:prstDash val="solid"/>
              </a:ln>
            </c:spPr>
            <c:extLst>
              <c:ext xmlns:c16="http://schemas.microsoft.com/office/drawing/2014/chart" uri="{C3380CC4-5D6E-409C-BE32-E72D297353CC}">
                <c16:uniqueId val="{00000012-4ED7-49A1-8D23-A5D32EF7E42C}"/>
              </c:ext>
            </c:extLst>
          </c:dPt>
          <c:dPt>
            <c:idx val="10"/>
            <c:bubble3D val="0"/>
            <c:spPr>
              <a:solidFill>
                <a:srgbClr val="333399"/>
              </a:solidFill>
              <a:ln w="25400">
                <a:solidFill>
                  <a:srgbClr val="FFFFFF"/>
                </a:solidFill>
                <a:prstDash val="solid"/>
              </a:ln>
            </c:spPr>
            <c:extLst>
              <c:ext xmlns:c16="http://schemas.microsoft.com/office/drawing/2014/chart" uri="{C3380CC4-5D6E-409C-BE32-E72D297353CC}">
                <c16:uniqueId val="{00000014-4ED7-49A1-8D23-A5D32EF7E42C}"/>
              </c:ext>
            </c:extLst>
          </c:dPt>
          <c:dPt>
            <c:idx val="11"/>
            <c:bubble3D val="0"/>
            <c:spPr>
              <a:solidFill>
                <a:srgbClr val="333333"/>
              </a:solidFill>
              <a:ln w="25400">
                <a:solidFill>
                  <a:srgbClr val="FFFFFF"/>
                </a:solidFill>
                <a:prstDash val="solid"/>
              </a:ln>
            </c:spPr>
            <c:extLst>
              <c:ext xmlns:c16="http://schemas.microsoft.com/office/drawing/2014/chart" uri="{C3380CC4-5D6E-409C-BE32-E72D297353CC}">
                <c16:uniqueId val="{00000016-4ED7-49A1-8D23-A5D32EF7E42C}"/>
              </c:ext>
            </c:extLst>
          </c:dPt>
          <c:dPt>
            <c:idx val="12"/>
            <c:bubble3D val="0"/>
            <c:spPr>
              <a:solidFill>
                <a:srgbClr val="666699"/>
              </a:solidFill>
              <a:ln w="25400">
                <a:solidFill>
                  <a:srgbClr val="FFFFFF"/>
                </a:solidFill>
                <a:prstDash val="solid"/>
              </a:ln>
            </c:spPr>
            <c:extLst>
              <c:ext xmlns:c16="http://schemas.microsoft.com/office/drawing/2014/chart" uri="{C3380CC4-5D6E-409C-BE32-E72D297353CC}">
                <c16:uniqueId val="{00000018-4ED7-49A1-8D23-A5D32EF7E42C}"/>
              </c:ext>
            </c:extLst>
          </c:dPt>
          <c:dPt>
            <c:idx val="13"/>
            <c:bubble3D val="0"/>
            <c:spPr>
              <a:solidFill>
                <a:srgbClr val="FF8080"/>
              </a:solidFill>
              <a:ln w="25400">
                <a:solidFill>
                  <a:srgbClr val="FFFFFF"/>
                </a:solidFill>
                <a:prstDash val="solid"/>
              </a:ln>
            </c:spPr>
            <c:extLst>
              <c:ext xmlns:c16="http://schemas.microsoft.com/office/drawing/2014/chart" uri="{C3380CC4-5D6E-409C-BE32-E72D297353CC}">
                <c16:uniqueId val="{0000001A-4ED7-49A1-8D23-A5D32EF7E42C}"/>
              </c:ext>
            </c:extLst>
          </c:dPt>
          <c:dPt>
            <c:idx val="14"/>
            <c:bubble3D val="0"/>
            <c:spPr>
              <a:solidFill>
                <a:srgbClr val="C0C0C0"/>
              </a:solidFill>
              <a:ln w="25400">
                <a:solidFill>
                  <a:srgbClr val="FFFFFF"/>
                </a:solidFill>
                <a:prstDash val="solid"/>
              </a:ln>
            </c:spPr>
            <c:extLst>
              <c:ext xmlns:c16="http://schemas.microsoft.com/office/drawing/2014/chart" uri="{C3380CC4-5D6E-409C-BE32-E72D297353CC}">
                <c16:uniqueId val="{0000001C-4ED7-49A1-8D23-A5D32EF7E42C}"/>
              </c:ext>
            </c:extLst>
          </c:dPt>
          <c:dPt>
            <c:idx val="15"/>
            <c:bubble3D val="0"/>
            <c:spPr>
              <a:solidFill>
                <a:srgbClr val="FFCC00"/>
              </a:solidFill>
              <a:ln w="25400">
                <a:solidFill>
                  <a:srgbClr val="FFFFFF"/>
                </a:solidFill>
                <a:prstDash val="solid"/>
              </a:ln>
            </c:spPr>
            <c:extLst>
              <c:ext xmlns:c16="http://schemas.microsoft.com/office/drawing/2014/chart" uri="{C3380CC4-5D6E-409C-BE32-E72D297353CC}">
                <c16:uniqueId val="{0000001E-4ED7-49A1-8D23-A5D32EF7E42C}"/>
              </c:ext>
            </c:extLst>
          </c:dPt>
          <c:dPt>
            <c:idx val="16"/>
            <c:bubble3D val="0"/>
            <c:spPr>
              <a:solidFill>
                <a:srgbClr val="9999FF"/>
              </a:solidFill>
              <a:ln w="25400">
                <a:solidFill>
                  <a:srgbClr val="FFFFFF"/>
                </a:solidFill>
                <a:prstDash val="solid"/>
              </a:ln>
            </c:spPr>
            <c:extLst>
              <c:ext xmlns:c16="http://schemas.microsoft.com/office/drawing/2014/chart" uri="{C3380CC4-5D6E-409C-BE32-E72D297353CC}">
                <c16:uniqueId val="{00000020-4ED7-49A1-8D23-A5D32EF7E42C}"/>
              </c:ext>
            </c:extLst>
          </c:dPt>
          <c:dPt>
            <c:idx val="17"/>
            <c:bubble3D val="0"/>
            <c:spPr>
              <a:solidFill>
                <a:srgbClr val="969696"/>
              </a:solidFill>
              <a:ln w="25400">
                <a:solidFill>
                  <a:srgbClr val="FFFFFF"/>
                </a:solidFill>
                <a:prstDash val="solid"/>
              </a:ln>
            </c:spPr>
            <c:extLst>
              <c:ext xmlns:c16="http://schemas.microsoft.com/office/drawing/2014/chart" uri="{C3380CC4-5D6E-409C-BE32-E72D297353CC}">
                <c16:uniqueId val="{00000022-4ED7-49A1-8D23-A5D32EF7E42C}"/>
              </c:ext>
            </c:extLst>
          </c:dPt>
          <c:dPt>
            <c:idx val="18"/>
            <c:bubble3D val="0"/>
            <c:spPr>
              <a:solidFill>
                <a:srgbClr val="333399"/>
              </a:solidFill>
              <a:ln w="25400">
                <a:solidFill>
                  <a:srgbClr val="FFFFFF"/>
                </a:solidFill>
                <a:prstDash val="solid"/>
              </a:ln>
            </c:spPr>
            <c:extLst>
              <c:ext xmlns:c16="http://schemas.microsoft.com/office/drawing/2014/chart" uri="{C3380CC4-5D6E-409C-BE32-E72D297353CC}">
                <c16:uniqueId val="{00000024-4ED7-49A1-8D23-A5D32EF7E42C}"/>
              </c:ext>
            </c:extLst>
          </c:dPt>
          <c:dPt>
            <c:idx val="19"/>
            <c:bubble3D val="0"/>
            <c:spPr>
              <a:solidFill>
                <a:srgbClr val="FF6600"/>
              </a:solidFill>
              <a:ln w="25400">
                <a:solidFill>
                  <a:srgbClr val="FFFFFF"/>
                </a:solidFill>
                <a:prstDash val="solid"/>
              </a:ln>
            </c:spPr>
            <c:extLst>
              <c:ext xmlns:c16="http://schemas.microsoft.com/office/drawing/2014/chart" uri="{C3380CC4-5D6E-409C-BE32-E72D297353CC}">
                <c16:uniqueId val="{00000026-4ED7-49A1-8D23-A5D32EF7E42C}"/>
              </c:ext>
            </c:extLst>
          </c:dPt>
          <c:dPt>
            <c:idx val="20"/>
            <c:bubble3D val="0"/>
            <c:spPr>
              <a:solidFill>
                <a:srgbClr val="808080"/>
              </a:solidFill>
              <a:ln w="25400">
                <a:solidFill>
                  <a:srgbClr val="FFFFFF"/>
                </a:solidFill>
                <a:prstDash val="solid"/>
              </a:ln>
            </c:spPr>
            <c:extLst>
              <c:ext xmlns:c16="http://schemas.microsoft.com/office/drawing/2014/chart" uri="{C3380CC4-5D6E-409C-BE32-E72D297353CC}">
                <c16:uniqueId val="{00000028-4ED7-49A1-8D23-A5D32EF7E42C}"/>
              </c:ext>
            </c:extLst>
          </c:dPt>
          <c:dPt>
            <c:idx val="21"/>
            <c:bubble3D val="0"/>
            <c:spPr>
              <a:solidFill>
                <a:srgbClr val="FF9900"/>
              </a:solidFill>
              <a:ln w="25400">
                <a:solidFill>
                  <a:srgbClr val="FFFFFF"/>
                </a:solidFill>
                <a:prstDash val="solid"/>
              </a:ln>
            </c:spPr>
            <c:extLst>
              <c:ext xmlns:c16="http://schemas.microsoft.com/office/drawing/2014/chart" uri="{C3380CC4-5D6E-409C-BE32-E72D297353CC}">
                <c16:uniqueId val="{0000002A-4ED7-49A1-8D23-A5D32EF7E42C}"/>
              </c:ext>
            </c:extLst>
          </c:dPt>
          <c:dPt>
            <c:idx val="22"/>
            <c:bubble3D val="0"/>
            <c:extLst>
              <c:ext xmlns:c16="http://schemas.microsoft.com/office/drawing/2014/chart" uri="{C3380CC4-5D6E-409C-BE32-E72D297353CC}">
                <c16:uniqueId val="{0000002B-4ED7-49A1-8D23-A5D32EF7E42C}"/>
              </c:ext>
            </c:extLst>
          </c:dPt>
          <c:dPt>
            <c:idx val="23"/>
            <c:bubble3D val="0"/>
            <c:spPr>
              <a:solidFill>
                <a:srgbClr val="339966"/>
              </a:solidFill>
              <a:ln w="25400">
                <a:solidFill>
                  <a:srgbClr val="FFFFFF"/>
                </a:solidFill>
                <a:prstDash val="solid"/>
              </a:ln>
            </c:spPr>
            <c:extLst>
              <c:ext xmlns:c16="http://schemas.microsoft.com/office/drawing/2014/chart" uri="{C3380CC4-5D6E-409C-BE32-E72D297353CC}">
                <c16:uniqueId val="{0000002D-4ED7-49A1-8D23-A5D32EF7E42C}"/>
              </c:ext>
            </c:extLst>
          </c:dPt>
          <c:dPt>
            <c:idx val="24"/>
            <c:bubble3D val="0"/>
            <c:spPr>
              <a:solidFill>
                <a:srgbClr val="9999FF"/>
              </a:solidFill>
              <a:ln w="25400">
                <a:solidFill>
                  <a:srgbClr val="FFFFFF"/>
                </a:solidFill>
                <a:prstDash val="solid"/>
              </a:ln>
            </c:spPr>
            <c:extLst>
              <c:ext xmlns:c16="http://schemas.microsoft.com/office/drawing/2014/chart" uri="{C3380CC4-5D6E-409C-BE32-E72D297353CC}">
                <c16:uniqueId val="{0000002F-4ED7-49A1-8D23-A5D32EF7E42C}"/>
              </c:ext>
            </c:extLst>
          </c:dPt>
          <c:dPt>
            <c:idx val="25"/>
            <c:bubble3D val="0"/>
            <c:spPr>
              <a:solidFill>
                <a:srgbClr val="E3E3E3"/>
              </a:solidFill>
              <a:ln w="25400">
                <a:solidFill>
                  <a:srgbClr val="FFFFFF"/>
                </a:solidFill>
                <a:prstDash val="solid"/>
              </a:ln>
            </c:spPr>
            <c:extLst>
              <c:ext xmlns:c16="http://schemas.microsoft.com/office/drawing/2014/chart" uri="{C3380CC4-5D6E-409C-BE32-E72D297353CC}">
                <c16:uniqueId val="{00000031-4ED7-49A1-8D23-A5D32EF7E42C}"/>
              </c:ext>
            </c:extLst>
          </c:dPt>
          <c:dPt>
            <c:idx val="26"/>
            <c:bubble3D val="0"/>
            <c:spPr>
              <a:solidFill>
                <a:srgbClr val="C0C0C0"/>
              </a:solidFill>
              <a:ln w="25400">
                <a:solidFill>
                  <a:srgbClr val="FFFFFF"/>
                </a:solidFill>
                <a:prstDash val="solid"/>
              </a:ln>
            </c:spPr>
            <c:extLst>
              <c:ext xmlns:c16="http://schemas.microsoft.com/office/drawing/2014/chart" uri="{C3380CC4-5D6E-409C-BE32-E72D297353CC}">
                <c16:uniqueId val="{00000033-4ED7-49A1-8D23-A5D32EF7E42C}"/>
              </c:ext>
            </c:extLst>
          </c:dPt>
          <c:dPt>
            <c:idx val="27"/>
            <c:bubble3D val="0"/>
            <c:spPr>
              <a:solidFill>
                <a:srgbClr val="E3E3E3"/>
              </a:solidFill>
              <a:ln w="25400">
                <a:solidFill>
                  <a:srgbClr val="FFFFFF"/>
                </a:solidFill>
                <a:prstDash val="solid"/>
              </a:ln>
            </c:spPr>
            <c:extLst>
              <c:ext xmlns:c16="http://schemas.microsoft.com/office/drawing/2014/chart" uri="{C3380CC4-5D6E-409C-BE32-E72D297353CC}">
                <c16:uniqueId val="{00000035-4ED7-49A1-8D23-A5D32EF7E42C}"/>
              </c:ext>
            </c:extLst>
          </c:dPt>
          <c:dPt>
            <c:idx val="28"/>
            <c:bubble3D val="0"/>
            <c:spPr>
              <a:solidFill>
                <a:srgbClr val="99CCFF"/>
              </a:solidFill>
              <a:ln w="25400">
                <a:solidFill>
                  <a:srgbClr val="FFFFFF"/>
                </a:solidFill>
                <a:prstDash val="solid"/>
              </a:ln>
            </c:spPr>
            <c:extLst>
              <c:ext xmlns:c16="http://schemas.microsoft.com/office/drawing/2014/chart" uri="{C3380CC4-5D6E-409C-BE32-E72D297353CC}">
                <c16:uniqueId val="{00000037-4ED7-49A1-8D23-A5D32EF7E42C}"/>
              </c:ext>
            </c:extLst>
          </c:dPt>
          <c:dPt>
            <c:idx val="29"/>
            <c:bubble3D val="0"/>
            <c:spPr>
              <a:solidFill>
                <a:srgbClr val="969696"/>
              </a:solidFill>
              <a:ln w="25400">
                <a:solidFill>
                  <a:srgbClr val="FFFFFF"/>
                </a:solidFill>
                <a:prstDash val="solid"/>
              </a:ln>
            </c:spPr>
            <c:extLst>
              <c:ext xmlns:c16="http://schemas.microsoft.com/office/drawing/2014/chart" uri="{C3380CC4-5D6E-409C-BE32-E72D297353CC}">
                <c16:uniqueId val="{00000039-4ED7-49A1-8D23-A5D32EF7E42C}"/>
              </c:ext>
            </c:extLst>
          </c:dPt>
          <c:dPt>
            <c:idx val="30"/>
            <c:bubble3D val="0"/>
            <c:spPr>
              <a:solidFill>
                <a:srgbClr val="003366"/>
              </a:solidFill>
              <a:ln w="25400">
                <a:solidFill>
                  <a:srgbClr val="FFFFFF"/>
                </a:solidFill>
                <a:prstDash val="solid"/>
              </a:ln>
            </c:spPr>
            <c:extLst>
              <c:ext xmlns:c16="http://schemas.microsoft.com/office/drawing/2014/chart" uri="{C3380CC4-5D6E-409C-BE32-E72D297353CC}">
                <c16:uniqueId val="{0000003B-4ED7-49A1-8D23-A5D32EF7E42C}"/>
              </c:ext>
            </c:extLst>
          </c:dPt>
          <c:dPt>
            <c:idx val="31"/>
            <c:bubble3D val="0"/>
            <c:spPr>
              <a:solidFill>
                <a:srgbClr val="993300"/>
              </a:solidFill>
              <a:ln w="25400">
                <a:solidFill>
                  <a:srgbClr val="FFFFFF"/>
                </a:solidFill>
                <a:prstDash val="solid"/>
              </a:ln>
            </c:spPr>
            <c:extLst>
              <c:ext xmlns:c16="http://schemas.microsoft.com/office/drawing/2014/chart" uri="{C3380CC4-5D6E-409C-BE32-E72D297353CC}">
                <c16:uniqueId val="{0000003D-4ED7-49A1-8D23-A5D32EF7E42C}"/>
              </c:ext>
            </c:extLst>
          </c:dPt>
          <c:dPt>
            <c:idx val="32"/>
            <c:bubble3D val="0"/>
            <c:spPr>
              <a:solidFill>
                <a:srgbClr val="333333"/>
              </a:solidFill>
              <a:ln w="25400">
                <a:solidFill>
                  <a:srgbClr val="FFFFFF"/>
                </a:solidFill>
                <a:prstDash val="solid"/>
              </a:ln>
            </c:spPr>
            <c:extLst>
              <c:ext xmlns:c16="http://schemas.microsoft.com/office/drawing/2014/chart" uri="{C3380CC4-5D6E-409C-BE32-E72D297353CC}">
                <c16:uniqueId val="{0000003F-4ED7-49A1-8D23-A5D32EF7E42C}"/>
              </c:ext>
            </c:extLst>
          </c:dPt>
          <c:dPt>
            <c:idx val="33"/>
            <c:bubble3D val="0"/>
            <c:spPr>
              <a:solidFill>
                <a:srgbClr val="808000"/>
              </a:solidFill>
              <a:ln w="25400">
                <a:solidFill>
                  <a:srgbClr val="FFFFFF"/>
                </a:solidFill>
                <a:prstDash val="solid"/>
              </a:ln>
            </c:spPr>
            <c:extLst>
              <c:ext xmlns:c16="http://schemas.microsoft.com/office/drawing/2014/chart" uri="{C3380CC4-5D6E-409C-BE32-E72D297353CC}">
                <c16:uniqueId val="{00000041-4ED7-49A1-8D23-A5D32EF7E42C}"/>
              </c:ext>
            </c:extLst>
          </c:dPt>
          <c:dPt>
            <c:idx val="34"/>
            <c:bubble3D val="0"/>
            <c:spPr>
              <a:solidFill>
                <a:srgbClr val="003366"/>
              </a:solidFill>
              <a:ln w="25400">
                <a:solidFill>
                  <a:srgbClr val="FFFFFF"/>
                </a:solidFill>
                <a:prstDash val="solid"/>
              </a:ln>
            </c:spPr>
            <c:extLst>
              <c:ext xmlns:c16="http://schemas.microsoft.com/office/drawing/2014/chart" uri="{C3380CC4-5D6E-409C-BE32-E72D297353CC}">
                <c16:uniqueId val="{00000043-4ED7-49A1-8D23-A5D32EF7E42C}"/>
              </c:ext>
            </c:extLst>
          </c:dPt>
          <c:dPt>
            <c:idx val="35"/>
            <c:bubble3D val="0"/>
            <c:spPr>
              <a:solidFill>
                <a:srgbClr val="333333"/>
              </a:solidFill>
              <a:ln w="25400">
                <a:solidFill>
                  <a:srgbClr val="FFFFFF"/>
                </a:solidFill>
                <a:prstDash val="solid"/>
              </a:ln>
            </c:spPr>
            <c:extLst>
              <c:ext xmlns:c16="http://schemas.microsoft.com/office/drawing/2014/chart" uri="{C3380CC4-5D6E-409C-BE32-E72D297353CC}">
                <c16:uniqueId val="{00000045-4ED7-49A1-8D23-A5D32EF7E42C}"/>
              </c:ext>
            </c:extLst>
          </c:dPt>
          <c:dPt>
            <c:idx val="36"/>
            <c:bubble3D val="0"/>
            <c:spPr>
              <a:solidFill>
                <a:srgbClr val="9999FF"/>
              </a:solidFill>
              <a:ln w="25400">
                <a:solidFill>
                  <a:srgbClr val="FFFFFF"/>
                </a:solidFill>
                <a:prstDash val="solid"/>
              </a:ln>
            </c:spPr>
            <c:extLst>
              <c:ext xmlns:c16="http://schemas.microsoft.com/office/drawing/2014/chart" uri="{C3380CC4-5D6E-409C-BE32-E72D297353CC}">
                <c16:uniqueId val="{00000047-4ED7-49A1-8D23-A5D32EF7E42C}"/>
              </c:ext>
            </c:extLst>
          </c:dPt>
          <c:dPt>
            <c:idx val="37"/>
            <c:bubble3D val="0"/>
            <c:spPr>
              <a:solidFill>
                <a:srgbClr val="FF8080"/>
              </a:solidFill>
              <a:ln w="25400">
                <a:solidFill>
                  <a:srgbClr val="FFFFFF"/>
                </a:solidFill>
                <a:prstDash val="solid"/>
              </a:ln>
            </c:spPr>
            <c:extLst>
              <c:ext xmlns:c16="http://schemas.microsoft.com/office/drawing/2014/chart" uri="{C3380CC4-5D6E-409C-BE32-E72D297353CC}">
                <c16:uniqueId val="{00000049-4ED7-49A1-8D23-A5D32EF7E42C}"/>
              </c:ext>
            </c:extLst>
          </c:dPt>
          <c:dPt>
            <c:idx val="38"/>
            <c:bubble3D val="0"/>
            <c:spPr>
              <a:solidFill>
                <a:srgbClr val="C0C0C0"/>
              </a:solidFill>
              <a:ln w="25400">
                <a:solidFill>
                  <a:srgbClr val="FFFFFF"/>
                </a:solidFill>
                <a:prstDash val="solid"/>
              </a:ln>
            </c:spPr>
            <c:extLst>
              <c:ext xmlns:c16="http://schemas.microsoft.com/office/drawing/2014/chart" uri="{C3380CC4-5D6E-409C-BE32-E72D297353CC}">
                <c16:uniqueId val="{0000004B-4ED7-49A1-8D23-A5D32EF7E42C}"/>
              </c:ext>
            </c:extLst>
          </c:dPt>
          <c:dPt>
            <c:idx val="39"/>
            <c:bubble3D val="0"/>
            <c:spPr>
              <a:solidFill>
                <a:srgbClr val="E3E3E3"/>
              </a:solidFill>
              <a:ln w="25400">
                <a:solidFill>
                  <a:srgbClr val="FFFFFF"/>
                </a:solidFill>
                <a:prstDash val="solid"/>
              </a:ln>
            </c:spPr>
            <c:extLst>
              <c:ext xmlns:c16="http://schemas.microsoft.com/office/drawing/2014/chart" uri="{C3380CC4-5D6E-409C-BE32-E72D297353CC}">
                <c16:uniqueId val="{0000004D-4ED7-49A1-8D23-A5D32EF7E42C}"/>
              </c:ext>
            </c:extLst>
          </c:dPt>
          <c:dPt>
            <c:idx val="40"/>
            <c:bubble3D val="0"/>
            <c:spPr>
              <a:solidFill>
                <a:srgbClr val="99CCFF"/>
              </a:solidFill>
              <a:ln w="25400">
                <a:solidFill>
                  <a:srgbClr val="FFFFFF"/>
                </a:solidFill>
                <a:prstDash val="solid"/>
              </a:ln>
            </c:spPr>
            <c:extLst>
              <c:ext xmlns:c16="http://schemas.microsoft.com/office/drawing/2014/chart" uri="{C3380CC4-5D6E-409C-BE32-E72D297353CC}">
                <c16:uniqueId val="{0000004F-4ED7-49A1-8D23-A5D32EF7E42C}"/>
              </c:ext>
            </c:extLst>
          </c:dPt>
          <c:dPt>
            <c:idx val="41"/>
            <c:bubble3D val="0"/>
            <c:spPr>
              <a:solidFill>
                <a:srgbClr val="969696"/>
              </a:solidFill>
              <a:ln w="25400">
                <a:solidFill>
                  <a:srgbClr val="FFFFFF"/>
                </a:solidFill>
                <a:prstDash val="solid"/>
              </a:ln>
            </c:spPr>
            <c:extLst>
              <c:ext xmlns:c16="http://schemas.microsoft.com/office/drawing/2014/chart" uri="{C3380CC4-5D6E-409C-BE32-E72D297353CC}">
                <c16:uniqueId val="{00000051-4ED7-49A1-8D23-A5D32EF7E42C}"/>
              </c:ext>
            </c:extLst>
          </c:dPt>
          <c:dPt>
            <c:idx val="42"/>
            <c:bubble3D val="0"/>
            <c:spPr>
              <a:solidFill>
                <a:srgbClr val="333399"/>
              </a:solidFill>
              <a:ln w="25400">
                <a:solidFill>
                  <a:srgbClr val="FFFFFF"/>
                </a:solidFill>
                <a:prstDash val="solid"/>
              </a:ln>
            </c:spPr>
            <c:extLst>
              <c:ext xmlns:c16="http://schemas.microsoft.com/office/drawing/2014/chart" uri="{C3380CC4-5D6E-409C-BE32-E72D297353CC}">
                <c16:uniqueId val="{00000053-4ED7-49A1-8D23-A5D32EF7E42C}"/>
              </c:ext>
            </c:extLst>
          </c:dPt>
          <c:dPt>
            <c:idx val="43"/>
            <c:bubble3D val="0"/>
            <c:spPr>
              <a:solidFill>
                <a:srgbClr val="993300"/>
              </a:solidFill>
              <a:ln w="25400">
                <a:solidFill>
                  <a:srgbClr val="FFFFFF"/>
                </a:solidFill>
                <a:prstDash val="solid"/>
              </a:ln>
            </c:spPr>
            <c:extLst>
              <c:ext xmlns:c16="http://schemas.microsoft.com/office/drawing/2014/chart" uri="{C3380CC4-5D6E-409C-BE32-E72D297353CC}">
                <c16:uniqueId val="{00000055-4ED7-49A1-8D23-A5D32EF7E42C}"/>
              </c:ext>
            </c:extLst>
          </c:dPt>
          <c:dPt>
            <c:idx val="44"/>
            <c:bubble3D val="0"/>
            <c:spPr>
              <a:solidFill>
                <a:srgbClr val="808080"/>
              </a:solidFill>
              <a:ln w="25400">
                <a:solidFill>
                  <a:srgbClr val="FFFFFF"/>
                </a:solidFill>
                <a:prstDash val="solid"/>
              </a:ln>
            </c:spPr>
            <c:extLst>
              <c:ext xmlns:c16="http://schemas.microsoft.com/office/drawing/2014/chart" uri="{C3380CC4-5D6E-409C-BE32-E72D297353CC}">
                <c16:uniqueId val="{00000057-4ED7-49A1-8D23-A5D32EF7E42C}"/>
              </c:ext>
            </c:extLst>
          </c:dPt>
          <c:dPt>
            <c:idx val="45"/>
            <c:bubble3D val="0"/>
            <c:spPr>
              <a:solidFill>
                <a:srgbClr val="808000"/>
              </a:solidFill>
              <a:ln w="25400">
                <a:solidFill>
                  <a:srgbClr val="FFFFFF"/>
                </a:solidFill>
                <a:prstDash val="solid"/>
              </a:ln>
            </c:spPr>
            <c:extLst>
              <c:ext xmlns:c16="http://schemas.microsoft.com/office/drawing/2014/chart" uri="{C3380CC4-5D6E-409C-BE32-E72D297353CC}">
                <c16:uniqueId val="{00000059-4ED7-49A1-8D23-A5D32EF7E42C}"/>
              </c:ext>
            </c:extLst>
          </c:dPt>
          <c:dPt>
            <c:idx val="46"/>
            <c:bubble3D val="0"/>
            <c:spPr>
              <a:solidFill>
                <a:srgbClr val="666699"/>
              </a:solidFill>
              <a:ln w="25400">
                <a:solidFill>
                  <a:srgbClr val="FFFFFF"/>
                </a:solidFill>
                <a:prstDash val="solid"/>
              </a:ln>
            </c:spPr>
            <c:extLst>
              <c:ext xmlns:c16="http://schemas.microsoft.com/office/drawing/2014/chart" uri="{C3380CC4-5D6E-409C-BE32-E72D297353CC}">
                <c16:uniqueId val="{0000005B-4ED7-49A1-8D23-A5D32EF7E42C}"/>
              </c:ext>
            </c:extLst>
          </c:dPt>
          <c:dPt>
            <c:idx val="47"/>
            <c:bubble3D val="0"/>
            <c:spPr>
              <a:solidFill>
                <a:srgbClr val="333333"/>
              </a:solidFill>
              <a:ln w="25400">
                <a:solidFill>
                  <a:srgbClr val="FFFFFF"/>
                </a:solidFill>
                <a:prstDash val="solid"/>
              </a:ln>
            </c:spPr>
            <c:extLst>
              <c:ext xmlns:c16="http://schemas.microsoft.com/office/drawing/2014/chart" uri="{C3380CC4-5D6E-409C-BE32-E72D297353CC}">
                <c16:uniqueId val="{0000005D-4ED7-49A1-8D23-A5D32EF7E42C}"/>
              </c:ext>
            </c:extLst>
          </c:dPt>
          <c:dPt>
            <c:idx val="48"/>
            <c:bubble3D val="0"/>
            <c:spPr>
              <a:solidFill>
                <a:srgbClr val="99CCFF"/>
              </a:solidFill>
              <a:ln w="25400">
                <a:solidFill>
                  <a:srgbClr val="FFFFFF"/>
                </a:solidFill>
                <a:prstDash val="solid"/>
              </a:ln>
            </c:spPr>
            <c:extLst>
              <c:ext xmlns:c16="http://schemas.microsoft.com/office/drawing/2014/chart" uri="{C3380CC4-5D6E-409C-BE32-E72D297353CC}">
                <c16:uniqueId val="{0000005F-4ED7-49A1-8D23-A5D32EF7E42C}"/>
              </c:ext>
            </c:extLst>
          </c:dPt>
          <c:dPt>
            <c:idx val="49"/>
            <c:bubble3D val="0"/>
            <c:spPr>
              <a:solidFill>
                <a:srgbClr val="E3E3E3"/>
              </a:solidFill>
              <a:ln w="25400">
                <a:solidFill>
                  <a:srgbClr val="FFFFFF"/>
                </a:solidFill>
                <a:prstDash val="solid"/>
              </a:ln>
            </c:spPr>
            <c:extLst>
              <c:ext xmlns:c16="http://schemas.microsoft.com/office/drawing/2014/chart" uri="{C3380CC4-5D6E-409C-BE32-E72D297353CC}">
                <c16:uniqueId val="{00000061-4ED7-49A1-8D23-A5D32EF7E42C}"/>
              </c:ext>
            </c:extLst>
          </c:dPt>
          <c:dPt>
            <c:idx val="50"/>
            <c:bubble3D val="0"/>
            <c:spPr>
              <a:solidFill>
                <a:srgbClr val="C0C0C0"/>
              </a:solidFill>
              <a:ln w="25400">
                <a:solidFill>
                  <a:srgbClr val="FFFFFF"/>
                </a:solidFill>
                <a:prstDash val="solid"/>
              </a:ln>
            </c:spPr>
            <c:extLst>
              <c:ext xmlns:c16="http://schemas.microsoft.com/office/drawing/2014/chart" uri="{C3380CC4-5D6E-409C-BE32-E72D297353CC}">
                <c16:uniqueId val="{00000063-4ED7-49A1-8D23-A5D32EF7E42C}"/>
              </c:ext>
            </c:extLst>
          </c:dPt>
          <c:dPt>
            <c:idx val="51"/>
            <c:bubble3D val="0"/>
            <c:spPr>
              <a:solidFill>
                <a:srgbClr val="E3E3E3"/>
              </a:solidFill>
              <a:ln w="25400">
                <a:solidFill>
                  <a:srgbClr val="FFFFFF"/>
                </a:solidFill>
                <a:prstDash val="solid"/>
              </a:ln>
            </c:spPr>
            <c:extLst>
              <c:ext xmlns:c16="http://schemas.microsoft.com/office/drawing/2014/chart" uri="{C3380CC4-5D6E-409C-BE32-E72D297353CC}">
                <c16:uniqueId val="{00000065-4ED7-49A1-8D23-A5D32EF7E42C}"/>
              </c:ext>
            </c:extLst>
          </c:dPt>
          <c:dPt>
            <c:idx val="52"/>
            <c:bubble3D val="0"/>
            <c:spPr>
              <a:solidFill>
                <a:srgbClr val="99CCFF"/>
              </a:solidFill>
              <a:ln w="25400">
                <a:solidFill>
                  <a:srgbClr val="FFFFFF"/>
                </a:solidFill>
                <a:prstDash val="solid"/>
              </a:ln>
            </c:spPr>
            <c:extLst>
              <c:ext xmlns:c16="http://schemas.microsoft.com/office/drawing/2014/chart" uri="{C3380CC4-5D6E-409C-BE32-E72D297353CC}">
                <c16:uniqueId val="{00000067-4ED7-49A1-8D23-A5D32EF7E42C}"/>
              </c:ext>
            </c:extLst>
          </c:dPt>
          <c:dPt>
            <c:idx val="53"/>
            <c:bubble3D val="0"/>
            <c:spPr>
              <a:solidFill>
                <a:srgbClr val="C0C0C0"/>
              </a:solidFill>
              <a:ln w="25400">
                <a:solidFill>
                  <a:srgbClr val="FFFFFF"/>
                </a:solidFill>
                <a:prstDash val="solid"/>
              </a:ln>
            </c:spPr>
            <c:extLst>
              <c:ext xmlns:c16="http://schemas.microsoft.com/office/drawing/2014/chart" uri="{C3380CC4-5D6E-409C-BE32-E72D297353CC}">
                <c16:uniqueId val="{00000069-4ED7-49A1-8D23-A5D32EF7E42C}"/>
              </c:ext>
            </c:extLst>
          </c:dPt>
          <c:dPt>
            <c:idx val="54"/>
            <c:bubble3D val="0"/>
            <c:extLst>
              <c:ext xmlns:c16="http://schemas.microsoft.com/office/drawing/2014/chart" uri="{C3380CC4-5D6E-409C-BE32-E72D297353CC}">
                <c16:uniqueId val="{0000006A-4ED7-49A1-8D23-A5D32EF7E42C}"/>
              </c:ext>
            </c:extLst>
          </c:dPt>
          <c:dPt>
            <c:idx val="55"/>
            <c:bubble3D val="0"/>
            <c:spPr>
              <a:solidFill>
                <a:srgbClr val="FF6600"/>
              </a:solidFill>
              <a:ln w="25400">
                <a:solidFill>
                  <a:srgbClr val="FFFFFF"/>
                </a:solidFill>
                <a:prstDash val="solid"/>
              </a:ln>
            </c:spPr>
            <c:extLst>
              <c:ext xmlns:c16="http://schemas.microsoft.com/office/drawing/2014/chart" uri="{C3380CC4-5D6E-409C-BE32-E72D297353CC}">
                <c16:uniqueId val="{0000006C-4ED7-49A1-8D23-A5D32EF7E42C}"/>
              </c:ext>
            </c:extLst>
          </c:dPt>
          <c:dPt>
            <c:idx val="56"/>
            <c:bubble3D val="0"/>
            <c:spPr>
              <a:solidFill>
                <a:srgbClr val="969696"/>
              </a:solidFill>
              <a:ln w="25400">
                <a:solidFill>
                  <a:srgbClr val="FFFFFF"/>
                </a:solidFill>
                <a:prstDash val="solid"/>
              </a:ln>
            </c:spPr>
            <c:extLst>
              <c:ext xmlns:c16="http://schemas.microsoft.com/office/drawing/2014/chart" uri="{C3380CC4-5D6E-409C-BE32-E72D297353CC}">
                <c16:uniqueId val="{0000006E-4ED7-49A1-8D23-A5D32EF7E42C}"/>
              </c:ext>
            </c:extLst>
          </c:dPt>
          <c:dPt>
            <c:idx val="57"/>
            <c:bubble3D val="0"/>
            <c:spPr>
              <a:solidFill>
                <a:srgbClr val="FFCC00"/>
              </a:solidFill>
              <a:ln w="25400">
                <a:solidFill>
                  <a:srgbClr val="FFFFFF"/>
                </a:solidFill>
                <a:prstDash val="solid"/>
              </a:ln>
            </c:spPr>
            <c:extLst>
              <c:ext xmlns:c16="http://schemas.microsoft.com/office/drawing/2014/chart" uri="{C3380CC4-5D6E-409C-BE32-E72D297353CC}">
                <c16:uniqueId val="{00000070-4ED7-49A1-8D23-A5D32EF7E42C}"/>
              </c:ext>
            </c:extLst>
          </c:dPt>
          <c:dPt>
            <c:idx val="58"/>
            <c:bubble3D val="0"/>
            <c:spPr>
              <a:solidFill>
                <a:srgbClr val="33CCCC"/>
              </a:solidFill>
              <a:ln w="25400">
                <a:solidFill>
                  <a:srgbClr val="FFFFFF"/>
                </a:solidFill>
                <a:prstDash val="solid"/>
              </a:ln>
            </c:spPr>
            <c:extLst>
              <c:ext xmlns:c16="http://schemas.microsoft.com/office/drawing/2014/chart" uri="{C3380CC4-5D6E-409C-BE32-E72D297353CC}">
                <c16:uniqueId val="{00000072-4ED7-49A1-8D23-A5D32EF7E42C}"/>
              </c:ext>
            </c:extLst>
          </c:dPt>
          <c:dPt>
            <c:idx val="59"/>
            <c:bubble3D val="0"/>
            <c:spPr>
              <a:solidFill>
                <a:srgbClr val="339966"/>
              </a:solidFill>
              <a:ln w="25400">
                <a:solidFill>
                  <a:srgbClr val="FFFFFF"/>
                </a:solidFill>
                <a:prstDash val="solid"/>
              </a:ln>
            </c:spPr>
            <c:extLst>
              <c:ext xmlns:c16="http://schemas.microsoft.com/office/drawing/2014/chart" uri="{C3380CC4-5D6E-409C-BE32-E72D297353CC}">
                <c16:uniqueId val="{00000074-4ED7-49A1-8D23-A5D32EF7E42C}"/>
              </c:ext>
            </c:extLst>
          </c:dPt>
          <c:dPt>
            <c:idx val="60"/>
            <c:bubble3D val="0"/>
            <c:spPr>
              <a:solidFill>
                <a:srgbClr val="333399"/>
              </a:solidFill>
              <a:ln w="25400">
                <a:solidFill>
                  <a:srgbClr val="FFFFFF"/>
                </a:solidFill>
                <a:prstDash val="solid"/>
              </a:ln>
            </c:spPr>
            <c:extLst>
              <c:ext xmlns:c16="http://schemas.microsoft.com/office/drawing/2014/chart" uri="{C3380CC4-5D6E-409C-BE32-E72D297353CC}">
                <c16:uniqueId val="{00000076-4ED7-49A1-8D23-A5D32EF7E42C}"/>
              </c:ext>
            </c:extLst>
          </c:dPt>
          <c:dPt>
            <c:idx val="61"/>
            <c:bubble3D val="0"/>
            <c:extLst>
              <c:ext xmlns:c16="http://schemas.microsoft.com/office/drawing/2014/chart" uri="{C3380CC4-5D6E-409C-BE32-E72D297353CC}">
                <c16:uniqueId val="{00000077-4ED7-49A1-8D23-A5D32EF7E42C}"/>
              </c:ext>
            </c:extLst>
          </c:dPt>
          <c:cat>
            <c:strLit>
              <c:ptCount val="62"/>
              <c:pt idx="0">
                <c:v>Alpine Skiing</c:v>
              </c:pt>
              <c:pt idx="1">
                <c:v>Archery</c:v>
              </c:pt>
              <c:pt idx="2">
                <c:v>Art Competitions</c:v>
              </c:pt>
              <c:pt idx="3">
                <c:v>Athletics</c:v>
              </c:pt>
              <c:pt idx="4">
                <c:v>Badminton</c:v>
              </c:pt>
              <c:pt idx="5">
                <c:v>Baseball</c:v>
              </c:pt>
              <c:pt idx="6">
                <c:v>Basketball</c:v>
              </c:pt>
              <c:pt idx="7">
                <c:v>Beach Volleyball</c:v>
              </c:pt>
              <c:pt idx="8">
                <c:v>Biathlon</c:v>
              </c:pt>
              <c:pt idx="9">
                <c:v>Bobsleigh</c:v>
              </c:pt>
              <c:pt idx="10">
                <c:v>Boxing</c:v>
              </c:pt>
              <c:pt idx="11">
                <c:v>Canoeing</c:v>
              </c:pt>
              <c:pt idx="12">
                <c:v>Cricket</c:v>
              </c:pt>
              <c:pt idx="13">
                <c:v>Croquet</c:v>
              </c:pt>
              <c:pt idx="14">
                <c:v>Cross Country Skiing</c:v>
              </c:pt>
              <c:pt idx="15">
                <c:v>Curling</c:v>
              </c:pt>
              <c:pt idx="16">
                <c:v>Cycling</c:v>
              </c:pt>
              <c:pt idx="17">
                <c:v>Diving</c:v>
              </c:pt>
              <c:pt idx="18">
                <c:v>Equestrianism</c:v>
              </c:pt>
              <c:pt idx="19">
                <c:v>Fencing</c:v>
              </c:pt>
              <c:pt idx="20">
                <c:v>Figure Skating</c:v>
              </c:pt>
              <c:pt idx="21">
                <c:v>Football</c:v>
              </c:pt>
              <c:pt idx="22">
                <c:v>Freestyle Skiing</c:v>
              </c:pt>
              <c:pt idx="23">
                <c:v>Golf</c:v>
              </c:pt>
              <c:pt idx="24">
                <c:v>Gymnastics</c:v>
              </c:pt>
              <c:pt idx="25">
                <c:v>Handball</c:v>
              </c:pt>
              <c:pt idx="26">
                <c:v>Hockey</c:v>
              </c:pt>
              <c:pt idx="27">
                <c:v>Ice Hockey</c:v>
              </c:pt>
              <c:pt idx="28">
                <c:v>Judo</c:v>
              </c:pt>
              <c:pt idx="29">
                <c:v>Lacrosse</c:v>
              </c:pt>
              <c:pt idx="30">
                <c:v>Luge</c:v>
              </c:pt>
              <c:pt idx="31">
                <c:v>Military Ski Patrol</c:v>
              </c:pt>
              <c:pt idx="32">
                <c:v>Modern Pentathlon</c:v>
              </c:pt>
              <c:pt idx="33">
                <c:v>Motorboating</c:v>
              </c:pt>
              <c:pt idx="34">
                <c:v>Nordic Combined</c:v>
              </c:pt>
              <c:pt idx="35">
                <c:v>Polo</c:v>
              </c:pt>
              <c:pt idx="36">
                <c:v>Racquets</c:v>
              </c:pt>
              <c:pt idx="37">
                <c:v>Rhythmic Gymnastics</c:v>
              </c:pt>
              <c:pt idx="38">
                <c:v>Rowing</c:v>
              </c:pt>
              <c:pt idx="39">
                <c:v>Rugby</c:v>
              </c:pt>
              <c:pt idx="40">
                <c:v>Rugby Sevens</c:v>
              </c:pt>
              <c:pt idx="41">
                <c:v>Sailing</c:v>
              </c:pt>
              <c:pt idx="42">
                <c:v>Shooting</c:v>
              </c:pt>
              <c:pt idx="43">
                <c:v>Short Track Speed Skating</c:v>
              </c:pt>
              <c:pt idx="44">
                <c:v>Skeleton</c:v>
              </c:pt>
              <c:pt idx="45">
                <c:v>Ski Jumping</c:v>
              </c:pt>
              <c:pt idx="46">
                <c:v>Snowboarding</c:v>
              </c:pt>
              <c:pt idx="47">
                <c:v>Softball</c:v>
              </c:pt>
              <c:pt idx="48">
                <c:v>Speed Skating</c:v>
              </c:pt>
              <c:pt idx="49">
                <c:v>Swimming</c:v>
              </c:pt>
              <c:pt idx="50">
                <c:v>Synchronized Swimming</c:v>
              </c:pt>
              <c:pt idx="51">
                <c:v>Table Tennis</c:v>
              </c:pt>
              <c:pt idx="52">
                <c:v>Taekwondo</c:v>
              </c:pt>
              <c:pt idx="53">
                <c:v>Tennis</c:v>
              </c:pt>
              <c:pt idx="54">
                <c:v>Trampolining</c:v>
              </c:pt>
              <c:pt idx="55">
                <c:v>Triathlon</c:v>
              </c:pt>
              <c:pt idx="56">
                <c:v>Tug-Of-War</c:v>
              </c:pt>
              <c:pt idx="57">
                <c:v>Volleyball</c:v>
              </c:pt>
              <c:pt idx="58">
                <c:v>Water Polo</c:v>
              </c:pt>
              <c:pt idx="59">
                <c:v>Weightlifting</c:v>
              </c:pt>
              <c:pt idx="60">
                <c:v>Wrestling</c:v>
              </c:pt>
              <c:pt idx="61">
                <c:v>Grand Total</c:v>
              </c:pt>
            </c:strLit>
          </c:cat>
          <c:val>
            <c:numLit>
              <c:formatCode>General</c:formatCode>
              <c:ptCount val="62"/>
              <c:pt idx="0">
                <c:v>0</c:v>
              </c:pt>
              <c:pt idx="1">
                <c:v>84</c:v>
              </c:pt>
              <c:pt idx="2">
                <c:v>90</c:v>
              </c:pt>
              <c:pt idx="3">
                <c:v>2257</c:v>
              </c:pt>
              <c:pt idx="4">
                <c:v>53</c:v>
              </c:pt>
              <c:pt idx="5">
                <c:v>48</c:v>
              </c:pt>
              <c:pt idx="6">
                <c:v>291</c:v>
              </c:pt>
              <c:pt idx="7">
                <c:v>31</c:v>
              </c:pt>
              <c:pt idx="8">
                <c:v>0</c:v>
              </c:pt>
              <c:pt idx="9">
                <c:v>0</c:v>
              </c:pt>
              <c:pt idx="10">
                <c:v>504</c:v>
              </c:pt>
              <c:pt idx="11">
                <c:v>222</c:v>
              </c:pt>
              <c:pt idx="12">
                <c:v>2</c:v>
              </c:pt>
              <c:pt idx="13">
                <c:v>1</c:v>
              </c:pt>
              <c:pt idx="14">
                <c:v>0</c:v>
              </c:pt>
              <c:pt idx="15">
                <c:v>0</c:v>
              </c:pt>
              <c:pt idx="16">
                <c:v>449</c:v>
              </c:pt>
              <c:pt idx="17">
                <c:v>152</c:v>
              </c:pt>
              <c:pt idx="18">
                <c:v>209</c:v>
              </c:pt>
              <c:pt idx="19">
                <c:v>387</c:v>
              </c:pt>
              <c:pt idx="20">
                <c:v>0</c:v>
              </c:pt>
              <c:pt idx="21">
                <c:v>645</c:v>
              </c:pt>
              <c:pt idx="22">
                <c:v>0</c:v>
              </c:pt>
              <c:pt idx="23">
                <c:v>13</c:v>
              </c:pt>
              <c:pt idx="24">
                <c:v>242</c:v>
              </c:pt>
              <c:pt idx="25">
                <c:v>260</c:v>
              </c:pt>
              <c:pt idx="26">
                <c:v>353</c:v>
              </c:pt>
              <c:pt idx="27">
                <c:v>1</c:v>
              </c:pt>
              <c:pt idx="28">
                <c:v>246</c:v>
              </c:pt>
              <c:pt idx="29">
                <c:v>2</c:v>
              </c:pt>
              <c:pt idx="30">
                <c:v>0</c:v>
              </c:pt>
              <c:pt idx="31">
                <c:v>0</c:v>
              </c:pt>
              <c:pt idx="32">
                <c:v>67</c:v>
              </c:pt>
              <c:pt idx="33">
                <c:v>1</c:v>
              </c:pt>
              <c:pt idx="34">
                <c:v>0</c:v>
              </c:pt>
              <c:pt idx="35">
                <c:v>7</c:v>
              </c:pt>
              <c:pt idx="36">
                <c:v>1</c:v>
              </c:pt>
              <c:pt idx="37">
                <c:v>33</c:v>
              </c:pt>
              <c:pt idx="38">
                <c:v>538</c:v>
              </c:pt>
              <c:pt idx="39">
                <c:v>7</c:v>
              </c:pt>
              <c:pt idx="40">
                <c:v>22</c:v>
              </c:pt>
              <c:pt idx="41">
                <c:v>376</c:v>
              </c:pt>
              <c:pt idx="42">
                <c:v>553</c:v>
              </c:pt>
              <c:pt idx="43">
                <c:v>0</c:v>
              </c:pt>
              <c:pt idx="44">
                <c:v>0</c:v>
              </c:pt>
              <c:pt idx="45">
                <c:v>0</c:v>
              </c:pt>
              <c:pt idx="46">
                <c:v>0</c:v>
              </c:pt>
              <c:pt idx="47">
                <c:v>23</c:v>
              </c:pt>
              <c:pt idx="48">
                <c:v>0</c:v>
              </c:pt>
              <c:pt idx="49">
                <c:v>717</c:v>
              </c:pt>
              <c:pt idx="50">
                <c:v>57</c:v>
              </c:pt>
              <c:pt idx="51">
                <c:v>88</c:v>
              </c:pt>
              <c:pt idx="52">
                <c:v>51</c:v>
              </c:pt>
              <c:pt idx="53">
                <c:v>85</c:v>
              </c:pt>
              <c:pt idx="54">
                <c:v>6</c:v>
              </c:pt>
              <c:pt idx="55">
                <c:v>25</c:v>
              </c:pt>
              <c:pt idx="56">
                <c:v>7</c:v>
              </c:pt>
              <c:pt idx="57">
                <c:v>187</c:v>
              </c:pt>
              <c:pt idx="58">
                <c:v>228</c:v>
              </c:pt>
              <c:pt idx="59">
                <c:v>273</c:v>
              </c:pt>
              <c:pt idx="60">
                <c:v>571</c:v>
              </c:pt>
              <c:pt idx="61">
                <c:v>10465</c:v>
              </c:pt>
            </c:numLit>
          </c:val>
          <c:extLst>
            <c:ext xmlns:c16="http://schemas.microsoft.com/office/drawing/2014/chart" uri="{C3380CC4-5D6E-409C-BE32-E72D297353CC}">
              <c16:uniqueId val="{00000078-4ED7-49A1-8D23-A5D32EF7E42C}"/>
            </c:ext>
          </c:extLst>
        </c:ser>
        <c:ser>
          <c:idx val="1"/>
          <c:order val="1"/>
          <c:tx>
            <c:v>Season Winter</c:v>
          </c:tx>
          <c:spPr>
            <a:solidFill>
              <a:srgbClr val="FF6600"/>
            </a:solidFill>
            <a:ln w="25400">
              <a:solidFill>
                <a:srgbClr val="FFFFFF"/>
              </a:solidFill>
              <a:prstDash val="solid"/>
            </a:ln>
          </c:spPr>
          <c:dPt>
            <c:idx val="0"/>
            <c:bubble3D val="0"/>
            <c:spPr>
              <a:solidFill>
                <a:srgbClr val="0066CC"/>
              </a:solidFill>
              <a:ln w="25400">
                <a:solidFill>
                  <a:srgbClr val="FFFFFF"/>
                </a:solidFill>
                <a:prstDash val="solid"/>
              </a:ln>
            </c:spPr>
            <c:extLst>
              <c:ext xmlns:c16="http://schemas.microsoft.com/office/drawing/2014/chart" uri="{C3380CC4-5D6E-409C-BE32-E72D297353CC}">
                <c16:uniqueId val="{0000007A-4ED7-49A1-8D23-A5D32EF7E42C}"/>
              </c:ext>
            </c:extLst>
          </c:dPt>
          <c:dPt>
            <c:idx val="1"/>
            <c:bubble3D val="0"/>
            <c:extLst>
              <c:ext xmlns:c16="http://schemas.microsoft.com/office/drawing/2014/chart" uri="{C3380CC4-5D6E-409C-BE32-E72D297353CC}">
                <c16:uniqueId val="{0000007B-4ED7-49A1-8D23-A5D32EF7E42C}"/>
              </c:ext>
            </c:extLst>
          </c:dPt>
          <c:dPt>
            <c:idx val="2"/>
            <c:bubble3D val="0"/>
            <c:spPr>
              <a:solidFill>
                <a:srgbClr val="969696"/>
              </a:solidFill>
              <a:ln w="25400">
                <a:solidFill>
                  <a:srgbClr val="FFFFFF"/>
                </a:solidFill>
                <a:prstDash val="solid"/>
              </a:ln>
            </c:spPr>
            <c:extLst>
              <c:ext xmlns:c16="http://schemas.microsoft.com/office/drawing/2014/chart" uri="{C3380CC4-5D6E-409C-BE32-E72D297353CC}">
                <c16:uniqueId val="{0000007D-4ED7-49A1-8D23-A5D32EF7E42C}"/>
              </c:ext>
            </c:extLst>
          </c:dPt>
          <c:dPt>
            <c:idx val="3"/>
            <c:bubble3D val="0"/>
            <c:spPr>
              <a:solidFill>
                <a:srgbClr val="FFCC00"/>
              </a:solidFill>
              <a:ln w="25400">
                <a:solidFill>
                  <a:srgbClr val="FFFFFF"/>
                </a:solidFill>
                <a:prstDash val="solid"/>
              </a:ln>
            </c:spPr>
            <c:extLst>
              <c:ext xmlns:c16="http://schemas.microsoft.com/office/drawing/2014/chart" uri="{C3380CC4-5D6E-409C-BE32-E72D297353CC}">
                <c16:uniqueId val="{0000007F-4ED7-49A1-8D23-A5D32EF7E42C}"/>
              </c:ext>
            </c:extLst>
          </c:dPt>
          <c:dPt>
            <c:idx val="4"/>
            <c:bubble3D val="0"/>
            <c:spPr>
              <a:solidFill>
                <a:srgbClr val="33CCCC"/>
              </a:solidFill>
              <a:ln w="25400">
                <a:solidFill>
                  <a:srgbClr val="FFFFFF"/>
                </a:solidFill>
                <a:prstDash val="solid"/>
              </a:ln>
            </c:spPr>
            <c:extLst>
              <c:ext xmlns:c16="http://schemas.microsoft.com/office/drawing/2014/chart" uri="{C3380CC4-5D6E-409C-BE32-E72D297353CC}">
                <c16:uniqueId val="{00000081-4ED7-49A1-8D23-A5D32EF7E42C}"/>
              </c:ext>
            </c:extLst>
          </c:dPt>
          <c:dPt>
            <c:idx val="5"/>
            <c:bubble3D val="0"/>
            <c:spPr>
              <a:solidFill>
                <a:srgbClr val="339966"/>
              </a:solidFill>
              <a:ln w="25400">
                <a:solidFill>
                  <a:srgbClr val="FFFFFF"/>
                </a:solidFill>
                <a:prstDash val="solid"/>
              </a:ln>
            </c:spPr>
            <c:extLst>
              <c:ext xmlns:c16="http://schemas.microsoft.com/office/drawing/2014/chart" uri="{C3380CC4-5D6E-409C-BE32-E72D297353CC}">
                <c16:uniqueId val="{00000083-4ED7-49A1-8D23-A5D32EF7E42C}"/>
              </c:ext>
            </c:extLst>
          </c:dPt>
          <c:dPt>
            <c:idx val="6"/>
            <c:bubble3D val="0"/>
            <c:spPr>
              <a:solidFill>
                <a:srgbClr val="333399"/>
              </a:solidFill>
              <a:ln w="25400">
                <a:solidFill>
                  <a:srgbClr val="FFFFFF"/>
                </a:solidFill>
                <a:prstDash val="solid"/>
              </a:ln>
            </c:spPr>
            <c:extLst>
              <c:ext xmlns:c16="http://schemas.microsoft.com/office/drawing/2014/chart" uri="{C3380CC4-5D6E-409C-BE32-E72D297353CC}">
                <c16:uniqueId val="{00000085-4ED7-49A1-8D23-A5D32EF7E42C}"/>
              </c:ext>
            </c:extLst>
          </c:dPt>
          <c:dPt>
            <c:idx val="7"/>
            <c:bubble3D val="0"/>
            <c:spPr>
              <a:solidFill>
                <a:srgbClr val="993300"/>
              </a:solidFill>
              <a:ln w="25400">
                <a:solidFill>
                  <a:srgbClr val="FFFFFF"/>
                </a:solidFill>
                <a:prstDash val="solid"/>
              </a:ln>
            </c:spPr>
            <c:extLst>
              <c:ext xmlns:c16="http://schemas.microsoft.com/office/drawing/2014/chart" uri="{C3380CC4-5D6E-409C-BE32-E72D297353CC}">
                <c16:uniqueId val="{00000087-4ED7-49A1-8D23-A5D32EF7E42C}"/>
              </c:ext>
            </c:extLst>
          </c:dPt>
          <c:dPt>
            <c:idx val="8"/>
            <c:bubble3D val="0"/>
            <c:spPr>
              <a:solidFill>
                <a:srgbClr val="808080"/>
              </a:solidFill>
              <a:ln w="25400">
                <a:solidFill>
                  <a:srgbClr val="FFFFFF"/>
                </a:solidFill>
                <a:prstDash val="solid"/>
              </a:ln>
            </c:spPr>
            <c:extLst>
              <c:ext xmlns:c16="http://schemas.microsoft.com/office/drawing/2014/chart" uri="{C3380CC4-5D6E-409C-BE32-E72D297353CC}">
                <c16:uniqueId val="{00000089-4ED7-49A1-8D23-A5D32EF7E42C}"/>
              </c:ext>
            </c:extLst>
          </c:dPt>
          <c:dPt>
            <c:idx val="9"/>
            <c:bubble3D val="0"/>
            <c:spPr>
              <a:solidFill>
                <a:srgbClr val="808000"/>
              </a:solidFill>
              <a:ln w="25400">
                <a:solidFill>
                  <a:srgbClr val="FFFFFF"/>
                </a:solidFill>
                <a:prstDash val="solid"/>
              </a:ln>
            </c:spPr>
            <c:extLst>
              <c:ext xmlns:c16="http://schemas.microsoft.com/office/drawing/2014/chart" uri="{C3380CC4-5D6E-409C-BE32-E72D297353CC}">
                <c16:uniqueId val="{0000008B-4ED7-49A1-8D23-A5D32EF7E42C}"/>
              </c:ext>
            </c:extLst>
          </c:dPt>
          <c:dPt>
            <c:idx val="10"/>
            <c:bubble3D val="0"/>
            <c:spPr>
              <a:solidFill>
                <a:srgbClr val="333399"/>
              </a:solidFill>
              <a:ln w="25400">
                <a:solidFill>
                  <a:srgbClr val="FFFFFF"/>
                </a:solidFill>
                <a:prstDash val="solid"/>
              </a:ln>
            </c:spPr>
            <c:extLst>
              <c:ext xmlns:c16="http://schemas.microsoft.com/office/drawing/2014/chart" uri="{C3380CC4-5D6E-409C-BE32-E72D297353CC}">
                <c16:uniqueId val="{0000008D-4ED7-49A1-8D23-A5D32EF7E42C}"/>
              </c:ext>
            </c:extLst>
          </c:dPt>
          <c:dPt>
            <c:idx val="11"/>
            <c:bubble3D val="0"/>
            <c:spPr>
              <a:solidFill>
                <a:srgbClr val="333333"/>
              </a:solidFill>
              <a:ln w="25400">
                <a:solidFill>
                  <a:srgbClr val="FFFFFF"/>
                </a:solidFill>
                <a:prstDash val="solid"/>
              </a:ln>
            </c:spPr>
            <c:extLst>
              <c:ext xmlns:c16="http://schemas.microsoft.com/office/drawing/2014/chart" uri="{C3380CC4-5D6E-409C-BE32-E72D297353CC}">
                <c16:uniqueId val="{0000008F-4ED7-49A1-8D23-A5D32EF7E42C}"/>
              </c:ext>
            </c:extLst>
          </c:dPt>
          <c:dPt>
            <c:idx val="12"/>
            <c:bubble3D val="0"/>
            <c:spPr>
              <a:solidFill>
                <a:srgbClr val="666699"/>
              </a:solidFill>
              <a:ln w="25400">
                <a:solidFill>
                  <a:srgbClr val="FFFFFF"/>
                </a:solidFill>
                <a:prstDash val="solid"/>
              </a:ln>
            </c:spPr>
            <c:extLst>
              <c:ext xmlns:c16="http://schemas.microsoft.com/office/drawing/2014/chart" uri="{C3380CC4-5D6E-409C-BE32-E72D297353CC}">
                <c16:uniqueId val="{00000091-4ED7-49A1-8D23-A5D32EF7E42C}"/>
              </c:ext>
            </c:extLst>
          </c:dPt>
          <c:dPt>
            <c:idx val="13"/>
            <c:bubble3D val="0"/>
            <c:spPr>
              <a:solidFill>
                <a:srgbClr val="FF8080"/>
              </a:solidFill>
              <a:ln w="25400">
                <a:solidFill>
                  <a:srgbClr val="FFFFFF"/>
                </a:solidFill>
                <a:prstDash val="solid"/>
              </a:ln>
            </c:spPr>
            <c:extLst>
              <c:ext xmlns:c16="http://schemas.microsoft.com/office/drawing/2014/chart" uri="{C3380CC4-5D6E-409C-BE32-E72D297353CC}">
                <c16:uniqueId val="{00000093-4ED7-49A1-8D23-A5D32EF7E42C}"/>
              </c:ext>
            </c:extLst>
          </c:dPt>
          <c:dPt>
            <c:idx val="14"/>
            <c:bubble3D val="0"/>
            <c:spPr>
              <a:solidFill>
                <a:srgbClr val="C0C0C0"/>
              </a:solidFill>
              <a:ln w="25400">
                <a:solidFill>
                  <a:srgbClr val="FFFFFF"/>
                </a:solidFill>
                <a:prstDash val="solid"/>
              </a:ln>
            </c:spPr>
            <c:extLst>
              <c:ext xmlns:c16="http://schemas.microsoft.com/office/drawing/2014/chart" uri="{C3380CC4-5D6E-409C-BE32-E72D297353CC}">
                <c16:uniqueId val="{00000095-4ED7-49A1-8D23-A5D32EF7E42C}"/>
              </c:ext>
            </c:extLst>
          </c:dPt>
          <c:dPt>
            <c:idx val="15"/>
            <c:bubble3D val="0"/>
            <c:spPr>
              <a:solidFill>
                <a:srgbClr val="FFCC00"/>
              </a:solidFill>
              <a:ln w="25400">
                <a:solidFill>
                  <a:srgbClr val="FFFFFF"/>
                </a:solidFill>
                <a:prstDash val="solid"/>
              </a:ln>
            </c:spPr>
            <c:extLst>
              <c:ext xmlns:c16="http://schemas.microsoft.com/office/drawing/2014/chart" uri="{C3380CC4-5D6E-409C-BE32-E72D297353CC}">
                <c16:uniqueId val="{00000097-4ED7-49A1-8D23-A5D32EF7E42C}"/>
              </c:ext>
            </c:extLst>
          </c:dPt>
          <c:dPt>
            <c:idx val="16"/>
            <c:bubble3D val="0"/>
            <c:spPr>
              <a:solidFill>
                <a:srgbClr val="9999FF"/>
              </a:solidFill>
              <a:ln w="25400">
                <a:solidFill>
                  <a:srgbClr val="FFFFFF"/>
                </a:solidFill>
                <a:prstDash val="solid"/>
              </a:ln>
            </c:spPr>
            <c:extLst>
              <c:ext xmlns:c16="http://schemas.microsoft.com/office/drawing/2014/chart" uri="{C3380CC4-5D6E-409C-BE32-E72D297353CC}">
                <c16:uniqueId val="{00000099-4ED7-49A1-8D23-A5D32EF7E42C}"/>
              </c:ext>
            </c:extLst>
          </c:dPt>
          <c:dPt>
            <c:idx val="17"/>
            <c:bubble3D val="0"/>
            <c:spPr>
              <a:solidFill>
                <a:srgbClr val="969696"/>
              </a:solidFill>
              <a:ln w="25400">
                <a:solidFill>
                  <a:srgbClr val="FFFFFF"/>
                </a:solidFill>
                <a:prstDash val="solid"/>
              </a:ln>
            </c:spPr>
            <c:extLst>
              <c:ext xmlns:c16="http://schemas.microsoft.com/office/drawing/2014/chart" uri="{C3380CC4-5D6E-409C-BE32-E72D297353CC}">
                <c16:uniqueId val="{0000009B-4ED7-49A1-8D23-A5D32EF7E42C}"/>
              </c:ext>
            </c:extLst>
          </c:dPt>
          <c:dPt>
            <c:idx val="18"/>
            <c:bubble3D val="0"/>
            <c:spPr>
              <a:solidFill>
                <a:srgbClr val="333399"/>
              </a:solidFill>
              <a:ln w="25400">
                <a:solidFill>
                  <a:srgbClr val="FFFFFF"/>
                </a:solidFill>
                <a:prstDash val="solid"/>
              </a:ln>
            </c:spPr>
            <c:extLst>
              <c:ext xmlns:c16="http://schemas.microsoft.com/office/drawing/2014/chart" uri="{C3380CC4-5D6E-409C-BE32-E72D297353CC}">
                <c16:uniqueId val="{0000009D-4ED7-49A1-8D23-A5D32EF7E42C}"/>
              </c:ext>
            </c:extLst>
          </c:dPt>
          <c:dPt>
            <c:idx val="19"/>
            <c:bubble3D val="0"/>
            <c:extLst>
              <c:ext xmlns:c16="http://schemas.microsoft.com/office/drawing/2014/chart" uri="{C3380CC4-5D6E-409C-BE32-E72D297353CC}">
                <c16:uniqueId val="{0000009E-4ED7-49A1-8D23-A5D32EF7E42C}"/>
              </c:ext>
            </c:extLst>
          </c:dPt>
          <c:dPt>
            <c:idx val="20"/>
            <c:bubble3D val="0"/>
            <c:spPr>
              <a:solidFill>
                <a:srgbClr val="808080"/>
              </a:solidFill>
              <a:ln w="25400">
                <a:solidFill>
                  <a:srgbClr val="FFFFFF"/>
                </a:solidFill>
                <a:prstDash val="solid"/>
              </a:ln>
            </c:spPr>
            <c:extLst>
              <c:ext xmlns:c16="http://schemas.microsoft.com/office/drawing/2014/chart" uri="{C3380CC4-5D6E-409C-BE32-E72D297353CC}">
                <c16:uniqueId val="{000000A0-4ED7-49A1-8D23-A5D32EF7E42C}"/>
              </c:ext>
            </c:extLst>
          </c:dPt>
          <c:dPt>
            <c:idx val="21"/>
            <c:bubble3D val="0"/>
            <c:spPr>
              <a:solidFill>
                <a:srgbClr val="FF9900"/>
              </a:solidFill>
              <a:ln w="25400">
                <a:solidFill>
                  <a:srgbClr val="FFFFFF"/>
                </a:solidFill>
                <a:prstDash val="solid"/>
              </a:ln>
            </c:spPr>
            <c:extLst>
              <c:ext xmlns:c16="http://schemas.microsoft.com/office/drawing/2014/chart" uri="{C3380CC4-5D6E-409C-BE32-E72D297353CC}">
                <c16:uniqueId val="{000000A2-4ED7-49A1-8D23-A5D32EF7E42C}"/>
              </c:ext>
            </c:extLst>
          </c:dPt>
          <c:dPt>
            <c:idx val="22"/>
            <c:bubble3D val="0"/>
            <c:spPr>
              <a:solidFill>
                <a:srgbClr val="0066CC"/>
              </a:solidFill>
              <a:ln w="25400">
                <a:solidFill>
                  <a:srgbClr val="FFFFFF"/>
                </a:solidFill>
                <a:prstDash val="solid"/>
              </a:ln>
            </c:spPr>
            <c:extLst>
              <c:ext xmlns:c16="http://schemas.microsoft.com/office/drawing/2014/chart" uri="{C3380CC4-5D6E-409C-BE32-E72D297353CC}">
                <c16:uniqueId val="{000000A4-4ED7-49A1-8D23-A5D32EF7E42C}"/>
              </c:ext>
            </c:extLst>
          </c:dPt>
          <c:dPt>
            <c:idx val="23"/>
            <c:bubble3D val="0"/>
            <c:spPr>
              <a:solidFill>
                <a:srgbClr val="339966"/>
              </a:solidFill>
              <a:ln w="25400">
                <a:solidFill>
                  <a:srgbClr val="FFFFFF"/>
                </a:solidFill>
                <a:prstDash val="solid"/>
              </a:ln>
            </c:spPr>
            <c:extLst>
              <c:ext xmlns:c16="http://schemas.microsoft.com/office/drawing/2014/chart" uri="{C3380CC4-5D6E-409C-BE32-E72D297353CC}">
                <c16:uniqueId val="{000000A6-4ED7-49A1-8D23-A5D32EF7E42C}"/>
              </c:ext>
            </c:extLst>
          </c:dPt>
          <c:dPt>
            <c:idx val="24"/>
            <c:bubble3D val="0"/>
            <c:spPr>
              <a:solidFill>
                <a:srgbClr val="9999FF"/>
              </a:solidFill>
              <a:ln w="25400">
                <a:solidFill>
                  <a:srgbClr val="FFFFFF"/>
                </a:solidFill>
                <a:prstDash val="solid"/>
              </a:ln>
            </c:spPr>
            <c:extLst>
              <c:ext xmlns:c16="http://schemas.microsoft.com/office/drawing/2014/chart" uri="{C3380CC4-5D6E-409C-BE32-E72D297353CC}">
                <c16:uniqueId val="{000000A8-4ED7-49A1-8D23-A5D32EF7E42C}"/>
              </c:ext>
            </c:extLst>
          </c:dPt>
          <c:dPt>
            <c:idx val="25"/>
            <c:bubble3D val="0"/>
            <c:spPr>
              <a:solidFill>
                <a:srgbClr val="E3E3E3"/>
              </a:solidFill>
              <a:ln w="25400">
                <a:solidFill>
                  <a:srgbClr val="FFFFFF"/>
                </a:solidFill>
                <a:prstDash val="solid"/>
              </a:ln>
            </c:spPr>
            <c:extLst>
              <c:ext xmlns:c16="http://schemas.microsoft.com/office/drawing/2014/chart" uri="{C3380CC4-5D6E-409C-BE32-E72D297353CC}">
                <c16:uniqueId val="{000000AA-4ED7-49A1-8D23-A5D32EF7E42C}"/>
              </c:ext>
            </c:extLst>
          </c:dPt>
          <c:dPt>
            <c:idx val="26"/>
            <c:bubble3D val="0"/>
            <c:spPr>
              <a:solidFill>
                <a:srgbClr val="C0C0C0"/>
              </a:solidFill>
              <a:ln w="25400">
                <a:solidFill>
                  <a:srgbClr val="FFFFFF"/>
                </a:solidFill>
                <a:prstDash val="solid"/>
              </a:ln>
            </c:spPr>
            <c:extLst>
              <c:ext xmlns:c16="http://schemas.microsoft.com/office/drawing/2014/chart" uri="{C3380CC4-5D6E-409C-BE32-E72D297353CC}">
                <c16:uniqueId val="{000000AC-4ED7-49A1-8D23-A5D32EF7E42C}"/>
              </c:ext>
            </c:extLst>
          </c:dPt>
          <c:dPt>
            <c:idx val="27"/>
            <c:bubble3D val="0"/>
            <c:spPr>
              <a:solidFill>
                <a:srgbClr val="E3E3E3"/>
              </a:solidFill>
              <a:ln w="25400">
                <a:solidFill>
                  <a:srgbClr val="FFFFFF"/>
                </a:solidFill>
                <a:prstDash val="solid"/>
              </a:ln>
            </c:spPr>
            <c:extLst>
              <c:ext xmlns:c16="http://schemas.microsoft.com/office/drawing/2014/chart" uri="{C3380CC4-5D6E-409C-BE32-E72D297353CC}">
                <c16:uniqueId val="{000000AE-4ED7-49A1-8D23-A5D32EF7E42C}"/>
              </c:ext>
            </c:extLst>
          </c:dPt>
          <c:dPt>
            <c:idx val="28"/>
            <c:bubble3D val="0"/>
            <c:spPr>
              <a:solidFill>
                <a:srgbClr val="99CCFF"/>
              </a:solidFill>
              <a:ln w="25400">
                <a:solidFill>
                  <a:srgbClr val="FFFFFF"/>
                </a:solidFill>
                <a:prstDash val="solid"/>
              </a:ln>
            </c:spPr>
            <c:extLst>
              <c:ext xmlns:c16="http://schemas.microsoft.com/office/drawing/2014/chart" uri="{C3380CC4-5D6E-409C-BE32-E72D297353CC}">
                <c16:uniqueId val="{000000B0-4ED7-49A1-8D23-A5D32EF7E42C}"/>
              </c:ext>
            </c:extLst>
          </c:dPt>
          <c:dPt>
            <c:idx val="29"/>
            <c:bubble3D val="0"/>
            <c:spPr>
              <a:solidFill>
                <a:srgbClr val="969696"/>
              </a:solidFill>
              <a:ln w="25400">
                <a:solidFill>
                  <a:srgbClr val="FFFFFF"/>
                </a:solidFill>
                <a:prstDash val="solid"/>
              </a:ln>
            </c:spPr>
            <c:extLst>
              <c:ext xmlns:c16="http://schemas.microsoft.com/office/drawing/2014/chart" uri="{C3380CC4-5D6E-409C-BE32-E72D297353CC}">
                <c16:uniqueId val="{000000B2-4ED7-49A1-8D23-A5D32EF7E42C}"/>
              </c:ext>
            </c:extLst>
          </c:dPt>
          <c:dPt>
            <c:idx val="30"/>
            <c:bubble3D val="0"/>
            <c:spPr>
              <a:solidFill>
                <a:srgbClr val="003366"/>
              </a:solidFill>
              <a:ln w="25400">
                <a:solidFill>
                  <a:srgbClr val="FFFFFF"/>
                </a:solidFill>
                <a:prstDash val="solid"/>
              </a:ln>
            </c:spPr>
            <c:extLst>
              <c:ext xmlns:c16="http://schemas.microsoft.com/office/drawing/2014/chart" uri="{C3380CC4-5D6E-409C-BE32-E72D297353CC}">
                <c16:uniqueId val="{000000B4-4ED7-49A1-8D23-A5D32EF7E42C}"/>
              </c:ext>
            </c:extLst>
          </c:dPt>
          <c:dPt>
            <c:idx val="31"/>
            <c:bubble3D val="0"/>
            <c:spPr>
              <a:solidFill>
                <a:srgbClr val="993300"/>
              </a:solidFill>
              <a:ln w="25400">
                <a:solidFill>
                  <a:srgbClr val="FFFFFF"/>
                </a:solidFill>
                <a:prstDash val="solid"/>
              </a:ln>
            </c:spPr>
            <c:extLst>
              <c:ext xmlns:c16="http://schemas.microsoft.com/office/drawing/2014/chart" uri="{C3380CC4-5D6E-409C-BE32-E72D297353CC}">
                <c16:uniqueId val="{000000B6-4ED7-49A1-8D23-A5D32EF7E42C}"/>
              </c:ext>
            </c:extLst>
          </c:dPt>
          <c:dPt>
            <c:idx val="32"/>
            <c:bubble3D val="0"/>
            <c:spPr>
              <a:solidFill>
                <a:srgbClr val="333333"/>
              </a:solidFill>
              <a:ln w="25400">
                <a:solidFill>
                  <a:srgbClr val="FFFFFF"/>
                </a:solidFill>
                <a:prstDash val="solid"/>
              </a:ln>
            </c:spPr>
            <c:extLst>
              <c:ext xmlns:c16="http://schemas.microsoft.com/office/drawing/2014/chart" uri="{C3380CC4-5D6E-409C-BE32-E72D297353CC}">
                <c16:uniqueId val="{000000B8-4ED7-49A1-8D23-A5D32EF7E42C}"/>
              </c:ext>
            </c:extLst>
          </c:dPt>
          <c:dPt>
            <c:idx val="33"/>
            <c:bubble3D val="0"/>
            <c:spPr>
              <a:solidFill>
                <a:srgbClr val="808000"/>
              </a:solidFill>
              <a:ln w="25400">
                <a:solidFill>
                  <a:srgbClr val="FFFFFF"/>
                </a:solidFill>
                <a:prstDash val="solid"/>
              </a:ln>
            </c:spPr>
            <c:extLst>
              <c:ext xmlns:c16="http://schemas.microsoft.com/office/drawing/2014/chart" uri="{C3380CC4-5D6E-409C-BE32-E72D297353CC}">
                <c16:uniqueId val="{000000BA-4ED7-49A1-8D23-A5D32EF7E42C}"/>
              </c:ext>
            </c:extLst>
          </c:dPt>
          <c:dPt>
            <c:idx val="34"/>
            <c:bubble3D val="0"/>
            <c:spPr>
              <a:solidFill>
                <a:srgbClr val="003366"/>
              </a:solidFill>
              <a:ln w="25400">
                <a:solidFill>
                  <a:srgbClr val="FFFFFF"/>
                </a:solidFill>
                <a:prstDash val="solid"/>
              </a:ln>
            </c:spPr>
            <c:extLst>
              <c:ext xmlns:c16="http://schemas.microsoft.com/office/drawing/2014/chart" uri="{C3380CC4-5D6E-409C-BE32-E72D297353CC}">
                <c16:uniqueId val="{000000BC-4ED7-49A1-8D23-A5D32EF7E42C}"/>
              </c:ext>
            </c:extLst>
          </c:dPt>
          <c:dPt>
            <c:idx val="35"/>
            <c:bubble3D val="0"/>
            <c:spPr>
              <a:solidFill>
                <a:srgbClr val="333333"/>
              </a:solidFill>
              <a:ln w="25400">
                <a:solidFill>
                  <a:srgbClr val="FFFFFF"/>
                </a:solidFill>
                <a:prstDash val="solid"/>
              </a:ln>
            </c:spPr>
            <c:extLst>
              <c:ext xmlns:c16="http://schemas.microsoft.com/office/drawing/2014/chart" uri="{C3380CC4-5D6E-409C-BE32-E72D297353CC}">
                <c16:uniqueId val="{000000BE-4ED7-49A1-8D23-A5D32EF7E42C}"/>
              </c:ext>
            </c:extLst>
          </c:dPt>
          <c:dPt>
            <c:idx val="36"/>
            <c:bubble3D val="0"/>
            <c:spPr>
              <a:solidFill>
                <a:srgbClr val="9999FF"/>
              </a:solidFill>
              <a:ln w="25400">
                <a:solidFill>
                  <a:srgbClr val="FFFFFF"/>
                </a:solidFill>
                <a:prstDash val="solid"/>
              </a:ln>
            </c:spPr>
            <c:extLst>
              <c:ext xmlns:c16="http://schemas.microsoft.com/office/drawing/2014/chart" uri="{C3380CC4-5D6E-409C-BE32-E72D297353CC}">
                <c16:uniqueId val="{000000C0-4ED7-49A1-8D23-A5D32EF7E42C}"/>
              </c:ext>
            </c:extLst>
          </c:dPt>
          <c:dPt>
            <c:idx val="37"/>
            <c:bubble3D val="0"/>
            <c:spPr>
              <a:solidFill>
                <a:srgbClr val="FF8080"/>
              </a:solidFill>
              <a:ln w="25400">
                <a:solidFill>
                  <a:srgbClr val="FFFFFF"/>
                </a:solidFill>
                <a:prstDash val="solid"/>
              </a:ln>
            </c:spPr>
            <c:extLst>
              <c:ext xmlns:c16="http://schemas.microsoft.com/office/drawing/2014/chart" uri="{C3380CC4-5D6E-409C-BE32-E72D297353CC}">
                <c16:uniqueId val="{000000C2-4ED7-49A1-8D23-A5D32EF7E42C}"/>
              </c:ext>
            </c:extLst>
          </c:dPt>
          <c:dPt>
            <c:idx val="38"/>
            <c:bubble3D val="0"/>
            <c:spPr>
              <a:solidFill>
                <a:srgbClr val="C0C0C0"/>
              </a:solidFill>
              <a:ln w="25400">
                <a:solidFill>
                  <a:srgbClr val="FFFFFF"/>
                </a:solidFill>
                <a:prstDash val="solid"/>
              </a:ln>
            </c:spPr>
            <c:extLst>
              <c:ext xmlns:c16="http://schemas.microsoft.com/office/drawing/2014/chart" uri="{C3380CC4-5D6E-409C-BE32-E72D297353CC}">
                <c16:uniqueId val="{000000C4-4ED7-49A1-8D23-A5D32EF7E42C}"/>
              </c:ext>
            </c:extLst>
          </c:dPt>
          <c:dPt>
            <c:idx val="39"/>
            <c:bubble3D val="0"/>
            <c:spPr>
              <a:solidFill>
                <a:srgbClr val="E3E3E3"/>
              </a:solidFill>
              <a:ln w="25400">
                <a:solidFill>
                  <a:srgbClr val="FFFFFF"/>
                </a:solidFill>
                <a:prstDash val="solid"/>
              </a:ln>
            </c:spPr>
            <c:extLst>
              <c:ext xmlns:c16="http://schemas.microsoft.com/office/drawing/2014/chart" uri="{C3380CC4-5D6E-409C-BE32-E72D297353CC}">
                <c16:uniqueId val="{000000C6-4ED7-49A1-8D23-A5D32EF7E42C}"/>
              </c:ext>
            </c:extLst>
          </c:dPt>
          <c:dPt>
            <c:idx val="40"/>
            <c:bubble3D val="0"/>
            <c:spPr>
              <a:solidFill>
                <a:srgbClr val="99CCFF"/>
              </a:solidFill>
              <a:ln w="25400">
                <a:solidFill>
                  <a:srgbClr val="FFFFFF"/>
                </a:solidFill>
                <a:prstDash val="solid"/>
              </a:ln>
            </c:spPr>
            <c:extLst>
              <c:ext xmlns:c16="http://schemas.microsoft.com/office/drawing/2014/chart" uri="{C3380CC4-5D6E-409C-BE32-E72D297353CC}">
                <c16:uniqueId val="{000000C8-4ED7-49A1-8D23-A5D32EF7E42C}"/>
              </c:ext>
            </c:extLst>
          </c:dPt>
          <c:dPt>
            <c:idx val="41"/>
            <c:bubble3D val="0"/>
            <c:spPr>
              <a:solidFill>
                <a:srgbClr val="969696"/>
              </a:solidFill>
              <a:ln w="25400">
                <a:solidFill>
                  <a:srgbClr val="FFFFFF"/>
                </a:solidFill>
                <a:prstDash val="solid"/>
              </a:ln>
            </c:spPr>
            <c:extLst>
              <c:ext xmlns:c16="http://schemas.microsoft.com/office/drawing/2014/chart" uri="{C3380CC4-5D6E-409C-BE32-E72D297353CC}">
                <c16:uniqueId val="{000000CA-4ED7-49A1-8D23-A5D32EF7E42C}"/>
              </c:ext>
            </c:extLst>
          </c:dPt>
          <c:dPt>
            <c:idx val="42"/>
            <c:bubble3D val="0"/>
            <c:spPr>
              <a:solidFill>
                <a:srgbClr val="333399"/>
              </a:solidFill>
              <a:ln w="25400">
                <a:solidFill>
                  <a:srgbClr val="FFFFFF"/>
                </a:solidFill>
                <a:prstDash val="solid"/>
              </a:ln>
            </c:spPr>
            <c:extLst>
              <c:ext xmlns:c16="http://schemas.microsoft.com/office/drawing/2014/chart" uri="{C3380CC4-5D6E-409C-BE32-E72D297353CC}">
                <c16:uniqueId val="{000000CC-4ED7-49A1-8D23-A5D32EF7E42C}"/>
              </c:ext>
            </c:extLst>
          </c:dPt>
          <c:dPt>
            <c:idx val="43"/>
            <c:bubble3D val="0"/>
            <c:spPr>
              <a:solidFill>
                <a:srgbClr val="993300"/>
              </a:solidFill>
              <a:ln w="25400">
                <a:solidFill>
                  <a:srgbClr val="FFFFFF"/>
                </a:solidFill>
                <a:prstDash val="solid"/>
              </a:ln>
            </c:spPr>
            <c:extLst>
              <c:ext xmlns:c16="http://schemas.microsoft.com/office/drawing/2014/chart" uri="{C3380CC4-5D6E-409C-BE32-E72D297353CC}">
                <c16:uniqueId val="{000000CE-4ED7-49A1-8D23-A5D32EF7E42C}"/>
              </c:ext>
            </c:extLst>
          </c:dPt>
          <c:dPt>
            <c:idx val="44"/>
            <c:bubble3D val="0"/>
            <c:spPr>
              <a:solidFill>
                <a:srgbClr val="808080"/>
              </a:solidFill>
              <a:ln w="25400">
                <a:solidFill>
                  <a:srgbClr val="FFFFFF"/>
                </a:solidFill>
                <a:prstDash val="solid"/>
              </a:ln>
            </c:spPr>
            <c:extLst>
              <c:ext xmlns:c16="http://schemas.microsoft.com/office/drawing/2014/chart" uri="{C3380CC4-5D6E-409C-BE32-E72D297353CC}">
                <c16:uniqueId val="{000000D0-4ED7-49A1-8D23-A5D32EF7E42C}"/>
              </c:ext>
            </c:extLst>
          </c:dPt>
          <c:dPt>
            <c:idx val="45"/>
            <c:bubble3D val="0"/>
            <c:spPr>
              <a:solidFill>
                <a:srgbClr val="808000"/>
              </a:solidFill>
              <a:ln w="25400">
                <a:solidFill>
                  <a:srgbClr val="FFFFFF"/>
                </a:solidFill>
                <a:prstDash val="solid"/>
              </a:ln>
            </c:spPr>
            <c:extLst>
              <c:ext xmlns:c16="http://schemas.microsoft.com/office/drawing/2014/chart" uri="{C3380CC4-5D6E-409C-BE32-E72D297353CC}">
                <c16:uniqueId val="{000000D2-4ED7-49A1-8D23-A5D32EF7E42C}"/>
              </c:ext>
            </c:extLst>
          </c:dPt>
          <c:dPt>
            <c:idx val="46"/>
            <c:bubble3D val="0"/>
            <c:spPr>
              <a:solidFill>
                <a:srgbClr val="666699"/>
              </a:solidFill>
              <a:ln w="25400">
                <a:solidFill>
                  <a:srgbClr val="FFFFFF"/>
                </a:solidFill>
                <a:prstDash val="solid"/>
              </a:ln>
            </c:spPr>
            <c:extLst>
              <c:ext xmlns:c16="http://schemas.microsoft.com/office/drawing/2014/chart" uri="{C3380CC4-5D6E-409C-BE32-E72D297353CC}">
                <c16:uniqueId val="{000000D4-4ED7-49A1-8D23-A5D32EF7E42C}"/>
              </c:ext>
            </c:extLst>
          </c:dPt>
          <c:dPt>
            <c:idx val="47"/>
            <c:bubble3D val="0"/>
            <c:spPr>
              <a:solidFill>
                <a:srgbClr val="333333"/>
              </a:solidFill>
              <a:ln w="25400">
                <a:solidFill>
                  <a:srgbClr val="FFFFFF"/>
                </a:solidFill>
                <a:prstDash val="solid"/>
              </a:ln>
            </c:spPr>
            <c:extLst>
              <c:ext xmlns:c16="http://schemas.microsoft.com/office/drawing/2014/chart" uri="{C3380CC4-5D6E-409C-BE32-E72D297353CC}">
                <c16:uniqueId val="{000000D6-4ED7-49A1-8D23-A5D32EF7E42C}"/>
              </c:ext>
            </c:extLst>
          </c:dPt>
          <c:dPt>
            <c:idx val="48"/>
            <c:bubble3D val="0"/>
            <c:spPr>
              <a:solidFill>
                <a:srgbClr val="99CCFF"/>
              </a:solidFill>
              <a:ln w="25400">
                <a:solidFill>
                  <a:srgbClr val="FFFFFF"/>
                </a:solidFill>
                <a:prstDash val="solid"/>
              </a:ln>
            </c:spPr>
            <c:extLst>
              <c:ext xmlns:c16="http://schemas.microsoft.com/office/drawing/2014/chart" uri="{C3380CC4-5D6E-409C-BE32-E72D297353CC}">
                <c16:uniqueId val="{000000D8-4ED7-49A1-8D23-A5D32EF7E42C}"/>
              </c:ext>
            </c:extLst>
          </c:dPt>
          <c:dPt>
            <c:idx val="49"/>
            <c:bubble3D val="0"/>
            <c:spPr>
              <a:solidFill>
                <a:srgbClr val="E3E3E3"/>
              </a:solidFill>
              <a:ln w="25400">
                <a:solidFill>
                  <a:srgbClr val="FFFFFF"/>
                </a:solidFill>
                <a:prstDash val="solid"/>
              </a:ln>
            </c:spPr>
            <c:extLst>
              <c:ext xmlns:c16="http://schemas.microsoft.com/office/drawing/2014/chart" uri="{C3380CC4-5D6E-409C-BE32-E72D297353CC}">
                <c16:uniqueId val="{000000DA-4ED7-49A1-8D23-A5D32EF7E42C}"/>
              </c:ext>
            </c:extLst>
          </c:dPt>
          <c:dPt>
            <c:idx val="50"/>
            <c:bubble3D val="0"/>
            <c:spPr>
              <a:solidFill>
                <a:srgbClr val="C0C0C0"/>
              </a:solidFill>
              <a:ln w="25400">
                <a:solidFill>
                  <a:srgbClr val="FFFFFF"/>
                </a:solidFill>
                <a:prstDash val="solid"/>
              </a:ln>
            </c:spPr>
            <c:extLst>
              <c:ext xmlns:c16="http://schemas.microsoft.com/office/drawing/2014/chart" uri="{C3380CC4-5D6E-409C-BE32-E72D297353CC}">
                <c16:uniqueId val="{000000DC-4ED7-49A1-8D23-A5D32EF7E42C}"/>
              </c:ext>
            </c:extLst>
          </c:dPt>
          <c:dPt>
            <c:idx val="51"/>
            <c:bubble3D val="0"/>
            <c:spPr>
              <a:solidFill>
                <a:srgbClr val="E3E3E3"/>
              </a:solidFill>
              <a:ln w="25400">
                <a:solidFill>
                  <a:srgbClr val="FFFFFF"/>
                </a:solidFill>
                <a:prstDash val="solid"/>
              </a:ln>
            </c:spPr>
            <c:extLst>
              <c:ext xmlns:c16="http://schemas.microsoft.com/office/drawing/2014/chart" uri="{C3380CC4-5D6E-409C-BE32-E72D297353CC}">
                <c16:uniqueId val="{000000DE-4ED7-49A1-8D23-A5D32EF7E42C}"/>
              </c:ext>
            </c:extLst>
          </c:dPt>
          <c:dPt>
            <c:idx val="52"/>
            <c:bubble3D val="0"/>
            <c:spPr>
              <a:solidFill>
                <a:srgbClr val="99CCFF"/>
              </a:solidFill>
              <a:ln w="25400">
                <a:solidFill>
                  <a:srgbClr val="FFFFFF"/>
                </a:solidFill>
                <a:prstDash val="solid"/>
              </a:ln>
            </c:spPr>
            <c:extLst>
              <c:ext xmlns:c16="http://schemas.microsoft.com/office/drawing/2014/chart" uri="{C3380CC4-5D6E-409C-BE32-E72D297353CC}">
                <c16:uniqueId val="{000000E0-4ED7-49A1-8D23-A5D32EF7E42C}"/>
              </c:ext>
            </c:extLst>
          </c:dPt>
          <c:dPt>
            <c:idx val="53"/>
            <c:bubble3D val="0"/>
            <c:spPr>
              <a:solidFill>
                <a:srgbClr val="C0C0C0"/>
              </a:solidFill>
              <a:ln w="25400">
                <a:solidFill>
                  <a:srgbClr val="FFFFFF"/>
                </a:solidFill>
                <a:prstDash val="solid"/>
              </a:ln>
            </c:spPr>
            <c:extLst>
              <c:ext xmlns:c16="http://schemas.microsoft.com/office/drawing/2014/chart" uri="{C3380CC4-5D6E-409C-BE32-E72D297353CC}">
                <c16:uniqueId val="{000000E2-4ED7-49A1-8D23-A5D32EF7E42C}"/>
              </c:ext>
            </c:extLst>
          </c:dPt>
          <c:dPt>
            <c:idx val="54"/>
            <c:bubble3D val="0"/>
            <c:spPr>
              <a:solidFill>
                <a:srgbClr val="0066CC"/>
              </a:solidFill>
              <a:ln w="25400">
                <a:solidFill>
                  <a:srgbClr val="FFFFFF"/>
                </a:solidFill>
                <a:prstDash val="solid"/>
              </a:ln>
            </c:spPr>
            <c:extLst>
              <c:ext xmlns:c16="http://schemas.microsoft.com/office/drawing/2014/chart" uri="{C3380CC4-5D6E-409C-BE32-E72D297353CC}">
                <c16:uniqueId val="{000000E4-4ED7-49A1-8D23-A5D32EF7E42C}"/>
              </c:ext>
            </c:extLst>
          </c:dPt>
          <c:dPt>
            <c:idx val="55"/>
            <c:bubble3D val="0"/>
            <c:extLst>
              <c:ext xmlns:c16="http://schemas.microsoft.com/office/drawing/2014/chart" uri="{C3380CC4-5D6E-409C-BE32-E72D297353CC}">
                <c16:uniqueId val="{000000E5-4ED7-49A1-8D23-A5D32EF7E42C}"/>
              </c:ext>
            </c:extLst>
          </c:dPt>
          <c:dPt>
            <c:idx val="56"/>
            <c:bubble3D val="0"/>
            <c:spPr>
              <a:solidFill>
                <a:srgbClr val="969696"/>
              </a:solidFill>
              <a:ln w="25400">
                <a:solidFill>
                  <a:srgbClr val="FFFFFF"/>
                </a:solidFill>
                <a:prstDash val="solid"/>
              </a:ln>
            </c:spPr>
            <c:extLst>
              <c:ext xmlns:c16="http://schemas.microsoft.com/office/drawing/2014/chart" uri="{C3380CC4-5D6E-409C-BE32-E72D297353CC}">
                <c16:uniqueId val="{000000E7-4ED7-49A1-8D23-A5D32EF7E42C}"/>
              </c:ext>
            </c:extLst>
          </c:dPt>
          <c:dPt>
            <c:idx val="57"/>
            <c:bubble3D val="0"/>
            <c:spPr>
              <a:solidFill>
                <a:srgbClr val="FFCC00"/>
              </a:solidFill>
              <a:ln w="25400">
                <a:solidFill>
                  <a:srgbClr val="FFFFFF"/>
                </a:solidFill>
                <a:prstDash val="solid"/>
              </a:ln>
            </c:spPr>
            <c:extLst>
              <c:ext xmlns:c16="http://schemas.microsoft.com/office/drawing/2014/chart" uri="{C3380CC4-5D6E-409C-BE32-E72D297353CC}">
                <c16:uniqueId val="{000000E9-4ED7-49A1-8D23-A5D32EF7E42C}"/>
              </c:ext>
            </c:extLst>
          </c:dPt>
          <c:dPt>
            <c:idx val="58"/>
            <c:bubble3D val="0"/>
            <c:spPr>
              <a:solidFill>
                <a:srgbClr val="33CCCC"/>
              </a:solidFill>
              <a:ln w="25400">
                <a:solidFill>
                  <a:srgbClr val="FFFFFF"/>
                </a:solidFill>
                <a:prstDash val="solid"/>
              </a:ln>
            </c:spPr>
            <c:extLst>
              <c:ext xmlns:c16="http://schemas.microsoft.com/office/drawing/2014/chart" uri="{C3380CC4-5D6E-409C-BE32-E72D297353CC}">
                <c16:uniqueId val="{000000EB-4ED7-49A1-8D23-A5D32EF7E42C}"/>
              </c:ext>
            </c:extLst>
          </c:dPt>
          <c:dPt>
            <c:idx val="59"/>
            <c:bubble3D val="0"/>
            <c:spPr>
              <a:solidFill>
                <a:srgbClr val="339966"/>
              </a:solidFill>
              <a:ln w="25400">
                <a:solidFill>
                  <a:srgbClr val="FFFFFF"/>
                </a:solidFill>
                <a:prstDash val="solid"/>
              </a:ln>
            </c:spPr>
            <c:extLst>
              <c:ext xmlns:c16="http://schemas.microsoft.com/office/drawing/2014/chart" uri="{C3380CC4-5D6E-409C-BE32-E72D297353CC}">
                <c16:uniqueId val="{000000ED-4ED7-49A1-8D23-A5D32EF7E42C}"/>
              </c:ext>
            </c:extLst>
          </c:dPt>
          <c:dPt>
            <c:idx val="60"/>
            <c:bubble3D val="0"/>
            <c:spPr>
              <a:solidFill>
                <a:srgbClr val="333399"/>
              </a:solidFill>
              <a:ln w="25400">
                <a:solidFill>
                  <a:srgbClr val="FFFFFF"/>
                </a:solidFill>
                <a:prstDash val="solid"/>
              </a:ln>
            </c:spPr>
            <c:extLst>
              <c:ext xmlns:c16="http://schemas.microsoft.com/office/drawing/2014/chart" uri="{C3380CC4-5D6E-409C-BE32-E72D297353CC}">
                <c16:uniqueId val="{000000EF-4ED7-49A1-8D23-A5D32EF7E42C}"/>
              </c:ext>
            </c:extLst>
          </c:dPt>
          <c:dPt>
            <c:idx val="61"/>
            <c:bubble3D val="0"/>
            <c:extLst>
              <c:ext xmlns:c16="http://schemas.microsoft.com/office/drawing/2014/chart" uri="{C3380CC4-5D6E-409C-BE32-E72D297353CC}">
                <c16:uniqueId val="{000000F0-4ED7-49A1-8D23-A5D32EF7E42C}"/>
              </c:ext>
            </c:extLst>
          </c:dPt>
          <c:cat>
            <c:strLit>
              <c:ptCount val="62"/>
              <c:pt idx="0">
                <c:v>Alpine Skiing</c:v>
              </c:pt>
              <c:pt idx="1">
                <c:v>Archery</c:v>
              </c:pt>
              <c:pt idx="2">
                <c:v>Art Competitions</c:v>
              </c:pt>
              <c:pt idx="3">
                <c:v>Athletics</c:v>
              </c:pt>
              <c:pt idx="4">
                <c:v>Badminton</c:v>
              </c:pt>
              <c:pt idx="5">
                <c:v>Baseball</c:v>
              </c:pt>
              <c:pt idx="6">
                <c:v>Basketball</c:v>
              </c:pt>
              <c:pt idx="7">
                <c:v>Beach Volleyball</c:v>
              </c:pt>
              <c:pt idx="8">
                <c:v>Biathlon</c:v>
              </c:pt>
              <c:pt idx="9">
                <c:v>Bobsleigh</c:v>
              </c:pt>
              <c:pt idx="10">
                <c:v>Boxing</c:v>
              </c:pt>
              <c:pt idx="11">
                <c:v>Canoeing</c:v>
              </c:pt>
              <c:pt idx="12">
                <c:v>Cricket</c:v>
              </c:pt>
              <c:pt idx="13">
                <c:v>Croquet</c:v>
              </c:pt>
              <c:pt idx="14">
                <c:v>Cross Country Skiing</c:v>
              </c:pt>
              <c:pt idx="15">
                <c:v>Curling</c:v>
              </c:pt>
              <c:pt idx="16">
                <c:v>Cycling</c:v>
              </c:pt>
              <c:pt idx="17">
                <c:v>Diving</c:v>
              </c:pt>
              <c:pt idx="18">
                <c:v>Equestrianism</c:v>
              </c:pt>
              <c:pt idx="19">
                <c:v>Fencing</c:v>
              </c:pt>
              <c:pt idx="20">
                <c:v>Figure Skating</c:v>
              </c:pt>
              <c:pt idx="21">
                <c:v>Football</c:v>
              </c:pt>
              <c:pt idx="22">
                <c:v>Freestyle Skiing</c:v>
              </c:pt>
              <c:pt idx="23">
                <c:v>Golf</c:v>
              </c:pt>
              <c:pt idx="24">
                <c:v>Gymnastics</c:v>
              </c:pt>
              <c:pt idx="25">
                <c:v>Handball</c:v>
              </c:pt>
              <c:pt idx="26">
                <c:v>Hockey</c:v>
              </c:pt>
              <c:pt idx="27">
                <c:v>Ice Hockey</c:v>
              </c:pt>
              <c:pt idx="28">
                <c:v>Judo</c:v>
              </c:pt>
              <c:pt idx="29">
                <c:v>Lacrosse</c:v>
              </c:pt>
              <c:pt idx="30">
                <c:v>Luge</c:v>
              </c:pt>
              <c:pt idx="31">
                <c:v>Military Ski Patrol</c:v>
              </c:pt>
              <c:pt idx="32">
                <c:v>Modern Pentathlon</c:v>
              </c:pt>
              <c:pt idx="33">
                <c:v>Motorboating</c:v>
              </c:pt>
              <c:pt idx="34">
                <c:v>Nordic Combined</c:v>
              </c:pt>
              <c:pt idx="35">
                <c:v>Polo</c:v>
              </c:pt>
              <c:pt idx="36">
                <c:v>Racquets</c:v>
              </c:pt>
              <c:pt idx="37">
                <c:v>Rhythmic Gymnastics</c:v>
              </c:pt>
              <c:pt idx="38">
                <c:v>Rowing</c:v>
              </c:pt>
              <c:pt idx="39">
                <c:v>Rugby</c:v>
              </c:pt>
              <c:pt idx="40">
                <c:v>Rugby Sevens</c:v>
              </c:pt>
              <c:pt idx="41">
                <c:v>Sailing</c:v>
              </c:pt>
              <c:pt idx="42">
                <c:v>Shooting</c:v>
              </c:pt>
              <c:pt idx="43">
                <c:v>Short Track Speed Skating</c:v>
              </c:pt>
              <c:pt idx="44">
                <c:v>Skeleton</c:v>
              </c:pt>
              <c:pt idx="45">
                <c:v>Ski Jumping</c:v>
              </c:pt>
              <c:pt idx="46">
                <c:v>Snowboarding</c:v>
              </c:pt>
              <c:pt idx="47">
                <c:v>Softball</c:v>
              </c:pt>
              <c:pt idx="48">
                <c:v>Speed Skating</c:v>
              </c:pt>
              <c:pt idx="49">
                <c:v>Swimming</c:v>
              </c:pt>
              <c:pt idx="50">
                <c:v>Synchronized Swimming</c:v>
              </c:pt>
              <c:pt idx="51">
                <c:v>Table Tennis</c:v>
              </c:pt>
              <c:pt idx="52">
                <c:v>Taekwondo</c:v>
              </c:pt>
              <c:pt idx="53">
                <c:v>Tennis</c:v>
              </c:pt>
              <c:pt idx="54">
                <c:v>Trampolining</c:v>
              </c:pt>
              <c:pt idx="55">
                <c:v>Triathlon</c:v>
              </c:pt>
              <c:pt idx="56">
                <c:v>Tug-Of-War</c:v>
              </c:pt>
              <c:pt idx="57">
                <c:v>Volleyball</c:v>
              </c:pt>
              <c:pt idx="58">
                <c:v>Water Polo</c:v>
              </c:pt>
              <c:pt idx="59">
                <c:v>Weightlifting</c:v>
              </c:pt>
              <c:pt idx="60">
                <c:v>Wrestling</c:v>
              </c:pt>
              <c:pt idx="61">
                <c:v>Grand Total</c:v>
              </c:pt>
            </c:strLit>
          </c:cat>
          <c:val>
            <c:numLit>
              <c:formatCode>General</c:formatCode>
              <c:ptCount val="62"/>
              <c:pt idx="0">
                <c:v>231</c:v>
              </c:pt>
              <c:pt idx="1">
                <c:v>0</c:v>
              </c:pt>
              <c:pt idx="2">
                <c:v>0</c:v>
              </c:pt>
              <c:pt idx="3">
                <c:v>0</c:v>
              </c:pt>
              <c:pt idx="4">
                <c:v>0</c:v>
              </c:pt>
              <c:pt idx="5">
                <c:v>0</c:v>
              </c:pt>
              <c:pt idx="6">
                <c:v>0</c:v>
              </c:pt>
              <c:pt idx="7">
                <c:v>0</c:v>
              </c:pt>
              <c:pt idx="8">
                <c:v>86</c:v>
              </c:pt>
              <c:pt idx="9">
                <c:v>122</c:v>
              </c:pt>
              <c:pt idx="10">
                <c:v>0</c:v>
              </c:pt>
              <c:pt idx="11">
                <c:v>0</c:v>
              </c:pt>
              <c:pt idx="12">
                <c:v>0</c:v>
              </c:pt>
              <c:pt idx="13">
                <c:v>0</c:v>
              </c:pt>
              <c:pt idx="14">
                <c:v>220</c:v>
              </c:pt>
              <c:pt idx="15">
                <c:v>19</c:v>
              </c:pt>
              <c:pt idx="16">
                <c:v>0</c:v>
              </c:pt>
              <c:pt idx="17">
                <c:v>0</c:v>
              </c:pt>
              <c:pt idx="18">
                <c:v>0</c:v>
              </c:pt>
              <c:pt idx="19">
                <c:v>0</c:v>
              </c:pt>
              <c:pt idx="20">
                <c:v>92</c:v>
              </c:pt>
              <c:pt idx="21">
                <c:v>0</c:v>
              </c:pt>
              <c:pt idx="22">
                <c:v>44</c:v>
              </c:pt>
              <c:pt idx="23">
                <c:v>0</c:v>
              </c:pt>
              <c:pt idx="24">
                <c:v>0</c:v>
              </c:pt>
              <c:pt idx="25">
                <c:v>0</c:v>
              </c:pt>
              <c:pt idx="26">
                <c:v>0</c:v>
              </c:pt>
              <c:pt idx="27">
                <c:v>274</c:v>
              </c:pt>
              <c:pt idx="28">
                <c:v>0</c:v>
              </c:pt>
              <c:pt idx="29">
                <c:v>0</c:v>
              </c:pt>
              <c:pt idx="30">
                <c:v>50</c:v>
              </c:pt>
              <c:pt idx="31">
                <c:v>1</c:v>
              </c:pt>
              <c:pt idx="32">
                <c:v>0</c:v>
              </c:pt>
              <c:pt idx="33">
                <c:v>0</c:v>
              </c:pt>
              <c:pt idx="34">
                <c:v>40</c:v>
              </c:pt>
              <c:pt idx="35">
                <c:v>0</c:v>
              </c:pt>
              <c:pt idx="36">
                <c:v>0</c:v>
              </c:pt>
              <c:pt idx="37">
                <c:v>0</c:v>
              </c:pt>
              <c:pt idx="38">
                <c:v>0</c:v>
              </c:pt>
              <c:pt idx="39">
                <c:v>0</c:v>
              </c:pt>
              <c:pt idx="40">
                <c:v>0</c:v>
              </c:pt>
              <c:pt idx="41">
                <c:v>0</c:v>
              </c:pt>
              <c:pt idx="42">
                <c:v>0</c:v>
              </c:pt>
              <c:pt idx="43">
                <c:v>26</c:v>
              </c:pt>
              <c:pt idx="44">
                <c:v>7</c:v>
              </c:pt>
              <c:pt idx="45">
                <c:v>61</c:v>
              </c:pt>
              <c:pt idx="46">
                <c:v>29</c:v>
              </c:pt>
              <c:pt idx="47">
                <c:v>0</c:v>
              </c:pt>
              <c:pt idx="48">
                <c:v>115</c:v>
              </c:pt>
              <c:pt idx="49">
                <c:v>0</c:v>
              </c:pt>
              <c:pt idx="50">
                <c:v>0</c:v>
              </c:pt>
              <c:pt idx="51">
                <c:v>0</c:v>
              </c:pt>
              <c:pt idx="52">
                <c:v>0</c:v>
              </c:pt>
              <c:pt idx="53">
                <c:v>0</c:v>
              </c:pt>
              <c:pt idx="54">
                <c:v>0</c:v>
              </c:pt>
              <c:pt idx="55">
                <c:v>0</c:v>
              </c:pt>
              <c:pt idx="56">
                <c:v>0</c:v>
              </c:pt>
              <c:pt idx="57">
                <c:v>0</c:v>
              </c:pt>
              <c:pt idx="58">
                <c:v>0</c:v>
              </c:pt>
              <c:pt idx="59">
                <c:v>0</c:v>
              </c:pt>
              <c:pt idx="60">
                <c:v>0</c:v>
              </c:pt>
              <c:pt idx="61">
                <c:v>1417</c:v>
              </c:pt>
            </c:numLit>
          </c:val>
          <c:extLst>
            <c:ext xmlns:c16="http://schemas.microsoft.com/office/drawing/2014/chart" uri="{C3380CC4-5D6E-409C-BE32-E72D297353CC}">
              <c16:uniqueId val="{000000F1-4ED7-49A1-8D23-A5D32EF7E42C}"/>
            </c:ext>
          </c:extLst>
        </c:ser>
        <c:dLbls>
          <c:showLegendKey val="0"/>
          <c:showVal val="0"/>
          <c:showCatName val="0"/>
          <c:showSerName val="0"/>
          <c:showPercent val="0"/>
          <c:showBubbleSize val="0"/>
          <c:showLeaderLines val="1"/>
        </c:dLbls>
      </c:pie3DChart>
      <c:spPr>
        <a:noFill/>
        <a:ln w="25400">
          <a:noFill/>
        </a:ln>
      </c:spPr>
    </c:plotArea>
    <c:legend>
      <c:legendPos val="r"/>
      <c:layout>
        <c:manualLayout>
          <c:xMode val="edge"/>
          <c:yMode val="edge"/>
          <c:x val="0.65416666666666667"/>
          <c:y val="1.7361111111111112E-2"/>
          <c:w val="0.33124999999999999"/>
          <c:h val="0.97222222222222221"/>
        </c:manualLayout>
      </c:layout>
      <c:overlay val="0"/>
      <c:spPr>
        <a:noFill/>
        <a:ln w="25400">
          <a:noFill/>
        </a:ln>
      </c:spPr>
      <c:txPr>
        <a:bodyPr/>
        <a:lstStyle/>
        <a:p>
          <a:pPr>
            <a:defRPr sz="755" b="0" i="0" u="none" strike="noStrike" baseline="0">
              <a:solidFill>
                <a:srgbClr val="333333"/>
              </a:solidFill>
              <a:latin typeface="Calibri"/>
              <a:ea typeface="Calibri"/>
              <a:cs typeface="Calibri"/>
            </a:defRPr>
          </a:pPr>
          <a:endParaRPr lang="en-US"/>
        </a:p>
      </c:txPr>
    </c:legend>
    <c:plotVisOnly val="1"/>
    <c:dispBlanksAs val="zero"/>
    <c:showDLblsOverMax val="0"/>
  </c:chart>
  <c:spPr>
    <a:solidFill>
      <a:srgbClr val="FFFFFF"/>
    </a:solidFill>
    <a:ln w="12700">
      <a:solidFill>
        <a:srgbClr val="000000"/>
      </a:solidFill>
      <a:prstDash val="solid"/>
    </a:ln>
  </c:spPr>
  <c:txPr>
    <a:bodyPr/>
    <a:lstStyle/>
    <a:p>
      <a:pPr>
        <a:defRPr sz="9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CountryWiseMedals!$B$1</c:f>
              <c:strCache>
                <c:ptCount val="1"/>
                <c:pt idx="0">
                  <c:v>Gold</c:v>
                </c:pt>
              </c:strCache>
            </c:strRef>
          </c:tx>
          <c:spPr>
            <a:solidFill>
              <a:schemeClr val="accent1"/>
            </a:solidFill>
            <a:ln>
              <a:noFill/>
            </a:ln>
            <a:effectLst/>
          </c:spPr>
          <c:invertIfNegative val="0"/>
          <c:cat>
            <c:strRef>
              <c:f>CountryWiseMedals!$A$2:$A$63</c:f>
              <c:strCache>
                <c:ptCount val="62"/>
                <c:pt idx="0">
                  <c:v>Croatia</c:v>
                </c:pt>
                <c:pt idx="1">
                  <c:v>Mexico</c:v>
                </c:pt>
                <c:pt idx="2">
                  <c:v>Ukraine</c:v>
                </c:pt>
                <c:pt idx="3">
                  <c:v>Bulgaria</c:v>
                </c:pt>
                <c:pt idx="4">
                  <c:v>Italy</c:v>
                </c:pt>
                <c:pt idx="5">
                  <c:v>Japan</c:v>
                </c:pt>
                <c:pt idx="6">
                  <c:v>Denmark</c:v>
                </c:pt>
                <c:pt idx="7">
                  <c:v>North Korea</c:v>
                </c:pt>
                <c:pt idx="8">
                  <c:v>Nigeria</c:v>
                </c:pt>
                <c:pt idx="9">
                  <c:v>Argentina</c:v>
                </c:pt>
                <c:pt idx="10">
                  <c:v>Russia</c:v>
                </c:pt>
                <c:pt idx="11">
                  <c:v>Romania</c:v>
                </c:pt>
                <c:pt idx="12">
                  <c:v>India</c:v>
                </c:pt>
                <c:pt idx="13">
                  <c:v>Greece</c:v>
                </c:pt>
                <c:pt idx="14">
                  <c:v>Belgium</c:v>
                </c:pt>
                <c:pt idx="15">
                  <c:v>New Zealand</c:v>
                </c:pt>
                <c:pt idx="16">
                  <c:v>Austria</c:v>
                </c:pt>
                <c:pt idx="17">
                  <c:v>Azerbaijan</c:v>
                </c:pt>
                <c:pt idx="18">
                  <c:v>Spain</c:v>
                </c:pt>
                <c:pt idx="19">
                  <c:v>Luxembourg</c:v>
                </c:pt>
                <c:pt idx="20">
                  <c:v>UK</c:v>
                </c:pt>
                <c:pt idx="21">
                  <c:v>South Korea</c:v>
                </c:pt>
                <c:pt idx="22">
                  <c:v>Canada</c:v>
                </c:pt>
                <c:pt idx="23">
                  <c:v>Germany</c:v>
                </c:pt>
                <c:pt idx="24">
                  <c:v>Pakistan</c:v>
                </c:pt>
                <c:pt idx="25">
                  <c:v>Poland</c:v>
                </c:pt>
                <c:pt idx="26">
                  <c:v>Indonesia</c:v>
                </c:pt>
                <c:pt idx="27">
                  <c:v>France</c:v>
                </c:pt>
                <c:pt idx="28">
                  <c:v>Turkey</c:v>
                </c:pt>
                <c:pt idx="29">
                  <c:v>Cuba</c:v>
                </c:pt>
                <c:pt idx="30">
                  <c:v>Serbia</c:v>
                </c:pt>
                <c:pt idx="31">
                  <c:v>Brazil</c:v>
                </c:pt>
                <c:pt idx="32">
                  <c:v>Netherlands</c:v>
                </c:pt>
                <c:pt idx="33">
                  <c:v>Hungary</c:v>
                </c:pt>
                <c:pt idx="34">
                  <c:v>Armenia</c:v>
                </c:pt>
                <c:pt idx="35">
                  <c:v>Jamaica</c:v>
                </c:pt>
                <c:pt idx="36">
                  <c:v>Belarus</c:v>
                </c:pt>
                <c:pt idx="37">
                  <c:v>Uzbekistan</c:v>
                </c:pt>
                <c:pt idx="38">
                  <c:v>Sweden</c:v>
                </c:pt>
                <c:pt idx="39">
                  <c:v>Switzerland</c:v>
                </c:pt>
                <c:pt idx="40">
                  <c:v>USA</c:v>
                </c:pt>
                <c:pt idx="41">
                  <c:v>Finland</c:v>
                </c:pt>
                <c:pt idx="42">
                  <c:v>Norway</c:v>
                </c:pt>
                <c:pt idx="43">
                  <c:v>Australia</c:v>
                </c:pt>
                <c:pt idx="44">
                  <c:v>Israel</c:v>
                </c:pt>
                <c:pt idx="45">
                  <c:v>Tajikistan</c:v>
                </c:pt>
                <c:pt idx="46">
                  <c:v>Colombia</c:v>
                </c:pt>
                <c:pt idx="47">
                  <c:v>Chile</c:v>
                </c:pt>
                <c:pt idx="48">
                  <c:v>South Africa</c:v>
                </c:pt>
                <c:pt idx="49">
                  <c:v>Iceland</c:v>
                </c:pt>
                <c:pt idx="50">
                  <c:v>Iran</c:v>
                </c:pt>
                <c:pt idx="51">
                  <c:v>Saudi Arabia</c:v>
                </c:pt>
                <c:pt idx="52">
                  <c:v>Paraguay</c:v>
                </c:pt>
                <c:pt idx="53">
                  <c:v>Montenegro</c:v>
                </c:pt>
                <c:pt idx="54">
                  <c:v>Egypt</c:v>
                </c:pt>
                <c:pt idx="55">
                  <c:v>Niger</c:v>
                </c:pt>
                <c:pt idx="56">
                  <c:v>Czech Republic</c:v>
                </c:pt>
                <c:pt idx="57">
                  <c:v>Guatemala</c:v>
                </c:pt>
                <c:pt idx="58">
                  <c:v>Qatar</c:v>
                </c:pt>
                <c:pt idx="59">
                  <c:v>China</c:v>
                </c:pt>
                <c:pt idx="60">
                  <c:v>Botswana</c:v>
                </c:pt>
                <c:pt idx="61">
                  <c:v>Syria</c:v>
                </c:pt>
              </c:strCache>
            </c:strRef>
          </c:cat>
          <c:val>
            <c:numRef>
              <c:f>CountryWiseMedals!$B$2:$B$63</c:f>
              <c:numCache>
                <c:formatCode>General</c:formatCode>
                <c:ptCount val="62"/>
                <c:pt idx="0">
                  <c:v>2</c:v>
                </c:pt>
                <c:pt idx="1">
                  <c:v>1</c:v>
                </c:pt>
                <c:pt idx="2">
                  <c:v>1</c:v>
                </c:pt>
                <c:pt idx="3">
                  <c:v>1</c:v>
                </c:pt>
                <c:pt idx="4">
                  <c:v>36</c:v>
                </c:pt>
                <c:pt idx="5">
                  <c:v>6</c:v>
                </c:pt>
                <c:pt idx="6">
                  <c:v>19</c:v>
                </c:pt>
                <c:pt idx="7">
                  <c:v>1</c:v>
                </c:pt>
                <c:pt idx="8">
                  <c:v>4</c:v>
                </c:pt>
                <c:pt idx="9">
                  <c:v>6</c:v>
                </c:pt>
                <c:pt idx="10">
                  <c:v>55</c:v>
                </c:pt>
                <c:pt idx="11">
                  <c:v>8</c:v>
                </c:pt>
                <c:pt idx="12">
                  <c:v>6</c:v>
                </c:pt>
                <c:pt idx="13">
                  <c:v>2</c:v>
                </c:pt>
                <c:pt idx="14">
                  <c:v>3</c:v>
                </c:pt>
                <c:pt idx="15">
                  <c:v>6</c:v>
                </c:pt>
                <c:pt idx="16">
                  <c:v>3</c:v>
                </c:pt>
                <c:pt idx="17">
                  <c:v>1</c:v>
                </c:pt>
                <c:pt idx="18">
                  <c:v>11</c:v>
                </c:pt>
                <c:pt idx="19">
                  <c:v>1</c:v>
                </c:pt>
                <c:pt idx="20">
                  <c:v>28</c:v>
                </c:pt>
                <c:pt idx="21">
                  <c:v>4</c:v>
                </c:pt>
                <c:pt idx="22">
                  <c:v>14</c:v>
                </c:pt>
                <c:pt idx="23">
                  <c:v>30</c:v>
                </c:pt>
                <c:pt idx="24">
                  <c:v>16</c:v>
                </c:pt>
                <c:pt idx="25">
                  <c:v>3</c:v>
                </c:pt>
                <c:pt idx="26">
                  <c:v>1</c:v>
                </c:pt>
                <c:pt idx="27">
                  <c:v>26</c:v>
                </c:pt>
                <c:pt idx="28">
                  <c:v>6</c:v>
                </c:pt>
                <c:pt idx="29">
                  <c:v>9</c:v>
                </c:pt>
                <c:pt idx="30">
                  <c:v>9</c:v>
                </c:pt>
                <c:pt idx="31">
                  <c:v>5</c:v>
                </c:pt>
                <c:pt idx="32">
                  <c:v>4</c:v>
                </c:pt>
                <c:pt idx="33">
                  <c:v>9</c:v>
                </c:pt>
                <c:pt idx="34">
                  <c:v>1</c:v>
                </c:pt>
                <c:pt idx="35">
                  <c:v>2</c:v>
                </c:pt>
                <c:pt idx="36">
                  <c:v>2</c:v>
                </c:pt>
                <c:pt idx="37">
                  <c:v>1</c:v>
                </c:pt>
                <c:pt idx="38">
                  <c:v>22</c:v>
                </c:pt>
                <c:pt idx="39">
                  <c:v>7</c:v>
                </c:pt>
                <c:pt idx="40">
                  <c:v>95</c:v>
                </c:pt>
                <c:pt idx="41">
                  <c:v>2</c:v>
                </c:pt>
                <c:pt idx="42">
                  <c:v>17</c:v>
                </c:pt>
                <c:pt idx="43">
                  <c:v>12</c:v>
                </c:pt>
              </c:numCache>
            </c:numRef>
          </c:val>
          <c:extLst>
            <c:ext xmlns:c16="http://schemas.microsoft.com/office/drawing/2014/chart" uri="{C3380CC4-5D6E-409C-BE32-E72D297353CC}">
              <c16:uniqueId val="{00000000-6091-4A69-AAA5-778374A48FB5}"/>
            </c:ext>
          </c:extLst>
        </c:ser>
        <c:ser>
          <c:idx val="1"/>
          <c:order val="1"/>
          <c:tx>
            <c:strRef>
              <c:f>CountryWiseMedals!$C$1</c:f>
              <c:strCache>
                <c:ptCount val="1"/>
                <c:pt idx="0">
                  <c:v>Bronze</c:v>
                </c:pt>
              </c:strCache>
            </c:strRef>
          </c:tx>
          <c:spPr>
            <a:solidFill>
              <a:schemeClr val="accent2"/>
            </a:solidFill>
            <a:ln>
              <a:noFill/>
            </a:ln>
            <a:effectLst/>
          </c:spPr>
          <c:invertIfNegative val="0"/>
          <c:cat>
            <c:strRef>
              <c:f>CountryWiseMedals!$A$2:$A$63</c:f>
              <c:strCache>
                <c:ptCount val="62"/>
                <c:pt idx="0">
                  <c:v>Croatia</c:v>
                </c:pt>
                <c:pt idx="1">
                  <c:v>Mexico</c:v>
                </c:pt>
                <c:pt idx="2">
                  <c:v>Ukraine</c:v>
                </c:pt>
                <c:pt idx="3">
                  <c:v>Bulgaria</c:v>
                </c:pt>
                <c:pt idx="4">
                  <c:v>Italy</c:v>
                </c:pt>
                <c:pt idx="5">
                  <c:v>Japan</c:v>
                </c:pt>
                <c:pt idx="6">
                  <c:v>Denmark</c:v>
                </c:pt>
                <c:pt idx="7">
                  <c:v>North Korea</c:v>
                </c:pt>
                <c:pt idx="8">
                  <c:v>Nigeria</c:v>
                </c:pt>
                <c:pt idx="9">
                  <c:v>Argentina</c:v>
                </c:pt>
                <c:pt idx="10">
                  <c:v>Russia</c:v>
                </c:pt>
                <c:pt idx="11">
                  <c:v>Romania</c:v>
                </c:pt>
                <c:pt idx="12">
                  <c:v>India</c:v>
                </c:pt>
                <c:pt idx="13">
                  <c:v>Greece</c:v>
                </c:pt>
                <c:pt idx="14">
                  <c:v>Belgium</c:v>
                </c:pt>
                <c:pt idx="15">
                  <c:v>New Zealand</c:v>
                </c:pt>
                <c:pt idx="16">
                  <c:v>Austria</c:v>
                </c:pt>
                <c:pt idx="17">
                  <c:v>Azerbaijan</c:v>
                </c:pt>
                <c:pt idx="18">
                  <c:v>Spain</c:v>
                </c:pt>
                <c:pt idx="19">
                  <c:v>Luxembourg</c:v>
                </c:pt>
                <c:pt idx="20">
                  <c:v>UK</c:v>
                </c:pt>
                <c:pt idx="21">
                  <c:v>South Korea</c:v>
                </c:pt>
                <c:pt idx="22">
                  <c:v>Canada</c:v>
                </c:pt>
                <c:pt idx="23">
                  <c:v>Germany</c:v>
                </c:pt>
                <c:pt idx="24">
                  <c:v>Pakistan</c:v>
                </c:pt>
                <c:pt idx="25">
                  <c:v>Poland</c:v>
                </c:pt>
                <c:pt idx="26">
                  <c:v>Indonesia</c:v>
                </c:pt>
                <c:pt idx="27">
                  <c:v>France</c:v>
                </c:pt>
                <c:pt idx="28">
                  <c:v>Turkey</c:v>
                </c:pt>
                <c:pt idx="29">
                  <c:v>Cuba</c:v>
                </c:pt>
                <c:pt idx="30">
                  <c:v>Serbia</c:v>
                </c:pt>
                <c:pt idx="31">
                  <c:v>Brazil</c:v>
                </c:pt>
                <c:pt idx="32">
                  <c:v>Netherlands</c:v>
                </c:pt>
                <c:pt idx="33">
                  <c:v>Hungary</c:v>
                </c:pt>
                <c:pt idx="34">
                  <c:v>Armenia</c:v>
                </c:pt>
                <c:pt idx="35">
                  <c:v>Jamaica</c:v>
                </c:pt>
                <c:pt idx="36">
                  <c:v>Belarus</c:v>
                </c:pt>
                <c:pt idx="37">
                  <c:v>Uzbekistan</c:v>
                </c:pt>
                <c:pt idx="38">
                  <c:v>Sweden</c:v>
                </c:pt>
                <c:pt idx="39">
                  <c:v>Switzerland</c:v>
                </c:pt>
                <c:pt idx="40">
                  <c:v>USA</c:v>
                </c:pt>
                <c:pt idx="41">
                  <c:v>Finland</c:v>
                </c:pt>
                <c:pt idx="42">
                  <c:v>Norway</c:v>
                </c:pt>
                <c:pt idx="43">
                  <c:v>Australia</c:v>
                </c:pt>
                <c:pt idx="44">
                  <c:v>Israel</c:v>
                </c:pt>
                <c:pt idx="45">
                  <c:v>Tajikistan</c:v>
                </c:pt>
                <c:pt idx="46">
                  <c:v>Colombia</c:v>
                </c:pt>
                <c:pt idx="47">
                  <c:v>Chile</c:v>
                </c:pt>
                <c:pt idx="48">
                  <c:v>South Africa</c:v>
                </c:pt>
                <c:pt idx="49">
                  <c:v>Iceland</c:v>
                </c:pt>
                <c:pt idx="50">
                  <c:v>Iran</c:v>
                </c:pt>
                <c:pt idx="51">
                  <c:v>Saudi Arabia</c:v>
                </c:pt>
                <c:pt idx="52">
                  <c:v>Paraguay</c:v>
                </c:pt>
                <c:pt idx="53">
                  <c:v>Montenegro</c:v>
                </c:pt>
                <c:pt idx="54">
                  <c:v>Egypt</c:v>
                </c:pt>
                <c:pt idx="55">
                  <c:v>Niger</c:v>
                </c:pt>
                <c:pt idx="56">
                  <c:v>Czech Republic</c:v>
                </c:pt>
                <c:pt idx="57">
                  <c:v>Guatemala</c:v>
                </c:pt>
                <c:pt idx="58">
                  <c:v>Qatar</c:v>
                </c:pt>
                <c:pt idx="59">
                  <c:v>China</c:v>
                </c:pt>
                <c:pt idx="60">
                  <c:v>Botswana</c:v>
                </c:pt>
                <c:pt idx="61">
                  <c:v>Syria</c:v>
                </c:pt>
              </c:strCache>
            </c:strRef>
          </c:cat>
          <c:val>
            <c:numRef>
              <c:f>CountryWiseMedals!$C$2:$C$63</c:f>
              <c:numCache>
                <c:formatCode>General</c:formatCode>
                <c:ptCount val="62"/>
                <c:pt idx="0">
                  <c:v>2</c:v>
                </c:pt>
                <c:pt idx="1">
                  <c:v>1</c:v>
                </c:pt>
                <c:pt idx="2">
                  <c:v>4</c:v>
                </c:pt>
                <c:pt idx="3">
                  <c:v>4</c:v>
                </c:pt>
                <c:pt idx="4">
                  <c:v>27</c:v>
                </c:pt>
                <c:pt idx="5">
                  <c:v>11</c:v>
                </c:pt>
                <c:pt idx="6">
                  <c:v>8</c:v>
                </c:pt>
                <c:pt idx="8">
                  <c:v>5</c:v>
                </c:pt>
                <c:pt idx="9">
                  <c:v>9</c:v>
                </c:pt>
                <c:pt idx="10">
                  <c:v>68</c:v>
                </c:pt>
                <c:pt idx="11">
                  <c:v>12</c:v>
                </c:pt>
                <c:pt idx="13">
                  <c:v>2</c:v>
                </c:pt>
                <c:pt idx="14">
                  <c:v>2</c:v>
                </c:pt>
                <c:pt idx="15">
                  <c:v>2</c:v>
                </c:pt>
                <c:pt idx="16">
                  <c:v>1</c:v>
                </c:pt>
                <c:pt idx="17">
                  <c:v>2</c:v>
                </c:pt>
                <c:pt idx="18">
                  <c:v>13</c:v>
                </c:pt>
                <c:pt idx="20">
                  <c:v>26</c:v>
                </c:pt>
                <c:pt idx="21">
                  <c:v>8</c:v>
                </c:pt>
                <c:pt idx="22">
                  <c:v>9</c:v>
                </c:pt>
                <c:pt idx="23">
                  <c:v>29</c:v>
                </c:pt>
                <c:pt idx="24">
                  <c:v>7</c:v>
                </c:pt>
                <c:pt idx="25">
                  <c:v>7</c:v>
                </c:pt>
                <c:pt idx="26">
                  <c:v>1</c:v>
                </c:pt>
                <c:pt idx="27">
                  <c:v>23</c:v>
                </c:pt>
                <c:pt idx="28">
                  <c:v>7</c:v>
                </c:pt>
                <c:pt idx="29">
                  <c:v>10</c:v>
                </c:pt>
                <c:pt idx="30">
                  <c:v>4</c:v>
                </c:pt>
                <c:pt idx="31">
                  <c:v>15</c:v>
                </c:pt>
                <c:pt idx="32">
                  <c:v>2</c:v>
                </c:pt>
                <c:pt idx="33">
                  <c:v>13</c:v>
                </c:pt>
                <c:pt idx="34">
                  <c:v>2</c:v>
                </c:pt>
                <c:pt idx="36">
                  <c:v>4</c:v>
                </c:pt>
                <c:pt idx="37">
                  <c:v>2</c:v>
                </c:pt>
                <c:pt idx="38">
                  <c:v>36</c:v>
                </c:pt>
                <c:pt idx="39">
                  <c:v>12</c:v>
                </c:pt>
                <c:pt idx="40">
                  <c:v>48</c:v>
                </c:pt>
                <c:pt idx="41">
                  <c:v>12</c:v>
                </c:pt>
                <c:pt idx="42">
                  <c:v>16</c:v>
                </c:pt>
                <c:pt idx="43">
                  <c:v>16</c:v>
                </c:pt>
                <c:pt idx="46">
                  <c:v>1</c:v>
                </c:pt>
                <c:pt idx="47">
                  <c:v>3</c:v>
                </c:pt>
                <c:pt idx="48">
                  <c:v>5</c:v>
                </c:pt>
                <c:pt idx="50">
                  <c:v>2</c:v>
                </c:pt>
                <c:pt idx="51">
                  <c:v>1</c:v>
                </c:pt>
                <c:pt idx="56">
                  <c:v>7</c:v>
                </c:pt>
                <c:pt idx="58">
                  <c:v>2</c:v>
                </c:pt>
                <c:pt idx="59">
                  <c:v>2</c:v>
                </c:pt>
                <c:pt idx="61">
                  <c:v>1</c:v>
                </c:pt>
              </c:numCache>
            </c:numRef>
          </c:val>
          <c:extLst>
            <c:ext xmlns:c16="http://schemas.microsoft.com/office/drawing/2014/chart" uri="{C3380CC4-5D6E-409C-BE32-E72D297353CC}">
              <c16:uniqueId val="{00000001-6091-4A69-AAA5-778374A48FB5}"/>
            </c:ext>
          </c:extLst>
        </c:ser>
        <c:ser>
          <c:idx val="2"/>
          <c:order val="2"/>
          <c:tx>
            <c:strRef>
              <c:f>CountryWiseMedals!$D$1</c:f>
              <c:strCache>
                <c:ptCount val="1"/>
                <c:pt idx="0">
                  <c:v>Silver</c:v>
                </c:pt>
              </c:strCache>
            </c:strRef>
          </c:tx>
          <c:spPr>
            <a:solidFill>
              <a:schemeClr val="accent3"/>
            </a:solidFill>
            <a:ln>
              <a:noFill/>
            </a:ln>
            <a:effectLst/>
          </c:spPr>
          <c:invertIfNegative val="0"/>
          <c:cat>
            <c:strRef>
              <c:f>CountryWiseMedals!$A$2:$A$63</c:f>
              <c:strCache>
                <c:ptCount val="62"/>
                <c:pt idx="0">
                  <c:v>Croatia</c:v>
                </c:pt>
                <c:pt idx="1">
                  <c:v>Mexico</c:v>
                </c:pt>
                <c:pt idx="2">
                  <c:v>Ukraine</c:v>
                </c:pt>
                <c:pt idx="3">
                  <c:v>Bulgaria</c:v>
                </c:pt>
                <c:pt idx="4">
                  <c:v>Italy</c:v>
                </c:pt>
                <c:pt idx="5">
                  <c:v>Japan</c:v>
                </c:pt>
                <c:pt idx="6">
                  <c:v>Denmark</c:v>
                </c:pt>
                <c:pt idx="7">
                  <c:v>North Korea</c:v>
                </c:pt>
                <c:pt idx="8">
                  <c:v>Nigeria</c:v>
                </c:pt>
                <c:pt idx="9">
                  <c:v>Argentina</c:v>
                </c:pt>
                <c:pt idx="10">
                  <c:v>Russia</c:v>
                </c:pt>
                <c:pt idx="11">
                  <c:v>Romania</c:v>
                </c:pt>
                <c:pt idx="12">
                  <c:v>India</c:v>
                </c:pt>
                <c:pt idx="13">
                  <c:v>Greece</c:v>
                </c:pt>
                <c:pt idx="14">
                  <c:v>Belgium</c:v>
                </c:pt>
                <c:pt idx="15">
                  <c:v>New Zealand</c:v>
                </c:pt>
                <c:pt idx="16">
                  <c:v>Austria</c:v>
                </c:pt>
                <c:pt idx="17">
                  <c:v>Azerbaijan</c:v>
                </c:pt>
                <c:pt idx="18">
                  <c:v>Spain</c:v>
                </c:pt>
                <c:pt idx="19">
                  <c:v>Luxembourg</c:v>
                </c:pt>
                <c:pt idx="20">
                  <c:v>UK</c:v>
                </c:pt>
                <c:pt idx="21">
                  <c:v>South Korea</c:v>
                </c:pt>
                <c:pt idx="22">
                  <c:v>Canada</c:v>
                </c:pt>
                <c:pt idx="23">
                  <c:v>Germany</c:v>
                </c:pt>
                <c:pt idx="24">
                  <c:v>Pakistan</c:v>
                </c:pt>
                <c:pt idx="25">
                  <c:v>Poland</c:v>
                </c:pt>
                <c:pt idx="26">
                  <c:v>Indonesia</c:v>
                </c:pt>
                <c:pt idx="27">
                  <c:v>France</c:v>
                </c:pt>
                <c:pt idx="28">
                  <c:v>Turkey</c:v>
                </c:pt>
                <c:pt idx="29">
                  <c:v>Cuba</c:v>
                </c:pt>
                <c:pt idx="30">
                  <c:v>Serbia</c:v>
                </c:pt>
                <c:pt idx="31">
                  <c:v>Brazil</c:v>
                </c:pt>
                <c:pt idx="32">
                  <c:v>Netherlands</c:v>
                </c:pt>
                <c:pt idx="33">
                  <c:v>Hungary</c:v>
                </c:pt>
                <c:pt idx="34">
                  <c:v>Armenia</c:v>
                </c:pt>
                <c:pt idx="35">
                  <c:v>Jamaica</c:v>
                </c:pt>
                <c:pt idx="36">
                  <c:v>Belarus</c:v>
                </c:pt>
                <c:pt idx="37">
                  <c:v>Uzbekistan</c:v>
                </c:pt>
                <c:pt idx="38">
                  <c:v>Sweden</c:v>
                </c:pt>
                <c:pt idx="39">
                  <c:v>Switzerland</c:v>
                </c:pt>
                <c:pt idx="40">
                  <c:v>USA</c:v>
                </c:pt>
                <c:pt idx="41">
                  <c:v>Finland</c:v>
                </c:pt>
                <c:pt idx="42">
                  <c:v>Norway</c:v>
                </c:pt>
                <c:pt idx="43">
                  <c:v>Australia</c:v>
                </c:pt>
                <c:pt idx="44">
                  <c:v>Israel</c:v>
                </c:pt>
                <c:pt idx="45">
                  <c:v>Tajikistan</c:v>
                </c:pt>
                <c:pt idx="46">
                  <c:v>Colombia</c:v>
                </c:pt>
                <c:pt idx="47">
                  <c:v>Chile</c:v>
                </c:pt>
                <c:pt idx="48">
                  <c:v>South Africa</c:v>
                </c:pt>
                <c:pt idx="49">
                  <c:v>Iceland</c:v>
                </c:pt>
                <c:pt idx="50">
                  <c:v>Iran</c:v>
                </c:pt>
                <c:pt idx="51">
                  <c:v>Saudi Arabia</c:v>
                </c:pt>
                <c:pt idx="52">
                  <c:v>Paraguay</c:v>
                </c:pt>
                <c:pt idx="53">
                  <c:v>Montenegro</c:v>
                </c:pt>
                <c:pt idx="54">
                  <c:v>Egypt</c:v>
                </c:pt>
                <c:pt idx="55">
                  <c:v>Niger</c:v>
                </c:pt>
                <c:pt idx="56">
                  <c:v>Czech Republic</c:v>
                </c:pt>
                <c:pt idx="57">
                  <c:v>Guatemala</c:v>
                </c:pt>
                <c:pt idx="58">
                  <c:v>Qatar</c:v>
                </c:pt>
                <c:pt idx="59">
                  <c:v>China</c:v>
                </c:pt>
                <c:pt idx="60">
                  <c:v>Botswana</c:v>
                </c:pt>
                <c:pt idx="61">
                  <c:v>Syria</c:v>
                </c:pt>
              </c:strCache>
            </c:strRef>
          </c:cat>
          <c:val>
            <c:numRef>
              <c:f>CountryWiseMedals!$D$2:$D$63</c:f>
              <c:numCache>
                <c:formatCode>General</c:formatCode>
                <c:ptCount val="62"/>
                <c:pt idx="0">
                  <c:v>2</c:v>
                </c:pt>
                <c:pt idx="1">
                  <c:v>1</c:v>
                </c:pt>
                <c:pt idx="2">
                  <c:v>1</c:v>
                </c:pt>
                <c:pt idx="3">
                  <c:v>7</c:v>
                </c:pt>
                <c:pt idx="4">
                  <c:v>27</c:v>
                </c:pt>
                <c:pt idx="5">
                  <c:v>6</c:v>
                </c:pt>
                <c:pt idx="6">
                  <c:v>8</c:v>
                </c:pt>
                <c:pt idx="7">
                  <c:v>1</c:v>
                </c:pt>
                <c:pt idx="8">
                  <c:v>7</c:v>
                </c:pt>
                <c:pt idx="9">
                  <c:v>10</c:v>
                </c:pt>
                <c:pt idx="10">
                  <c:v>51</c:v>
                </c:pt>
                <c:pt idx="11">
                  <c:v>6</c:v>
                </c:pt>
                <c:pt idx="12">
                  <c:v>1</c:v>
                </c:pt>
                <c:pt idx="13">
                  <c:v>4</c:v>
                </c:pt>
                <c:pt idx="14">
                  <c:v>5</c:v>
                </c:pt>
                <c:pt idx="15">
                  <c:v>4</c:v>
                </c:pt>
                <c:pt idx="16">
                  <c:v>3</c:v>
                </c:pt>
                <c:pt idx="17">
                  <c:v>1</c:v>
                </c:pt>
                <c:pt idx="18">
                  <c:v>26</c:v>
                </c:pt>
                <c:pt idx="19">
                  <c:v>1</c:v>
                </c:pt>
                <c:pt idx="20">
                  <c:v>31</c:v>
                </c:pt>
                <c:pt idx="21">
                  <c:v>4</c:v>
                </c:pt>
                <c:pt idx="22">
                  <c:v>21</c:v>
                </c:pt>
                <c:pt idx="23">
                  <c:v>36</c:v>
                </c:pt>
                <c:pt idx="24">
                  <c:v>12</c:v>
                </c:pt>
                <c:pt idx="25">
                  <c:v>7</c:v>
                </c:pt>
                <c:pt idx="26">
                  <c:v>1</c:v>
                </c:pt>
                <c:pt idx="27">
                  <c:v>27</c:v>
                </c:pt>
                <c:pt idx="28">
                  <c:v>5</c:v>
                </c:pt>
                <c:pt idx="29">
                  <c:v>8</c:v>
                </c:pt>
                <c:pt idx="30">
                  <c:v>7</c:v>
                </c:pt>
                <c:pt idx="31">
                  <c:v>21</c:v>
                </c:pt>
                <c:pt idx="32">
                  <c:v>11</c:v>
                </c:pt>
                <c:pt idx="33">
                  <c:v>15</c:v>
                </c:pt>
                <c:pt idx="34">
                  <c:v>1</c:v>
                </c:pt>
                <c:pt idx="35">
                  <c:v>2</c:v>
                </c:pt>
                <c:pt idx="36">
                  <c:v>3</c:v>
                </c:pt>
                <c:pt idx="37">
                  <c:v>1</c:v>
                </c:pt>
                <c:pt idx="38">
                  <c:v>42</c:v>
                </c:pt>
                <c:pt idx="39">
                  <c:v>10</c:v>
                </c:pt>
                <c:pt idx="40">
                  <c:v>55</c:v>
                </c:pt>
                <c:pt idx="41">
                  <c:v>4</c:v>
                </c:pt>
                <c:pt idx="42">
                  <c:v>16</c:v>
                </c:pt>
                <c:pt idx="43">
                  <c:v>10</c:v>
                </c:pt>
                <c:pt idx="44">
                  <c:v>1</c:v>
                </c:pt>
                <c:pt idx="45">
                  <c:v>1</c:v>
                </c:pt>
                <c:pt idx="46">
                  <c:v>1</c:v>
                </c:pt>
                <c:pt idx="47">
                  <c:v>1</c:v>
                </c:pt>
                <c:pt idx="48">
                  <c:v>1</c:v>
                </c:pt>
                <c:pt idx="49">
                  <c:v>2</c:v>
                </c:pt>
                <c:pt idx="50">
                  <c:v>4</c:v>
                </c:pt>
                <c:pt idx="51">
                  <c:v>1</c:v>
                </c:pt>
                <c:pt idx="52">
                  <c:v>3</c:v>
                </c:pt>
                <c:pt idx="53">
                  <c:v>1</c:v>
                </c:pt>
                <c:pt idx="54">
                  <c:v>2</c:v>
                </c:pt>
                <c:pt idx="55">
                  <c:v>1</c:v>
                </c:pt>
                <c:pt idx="56">
                  <c:v>3</c:v>
                </c:pt>
                <c:pt idx="57">
                  <c:v>1</c:v>
                </c:pt>
                <c:pt idx="58">
                  <c:v>1</c:v>
                </c:pt>
                <c:pt idx="59">
                  <c:v>2</c:v>
                </c:pt>
                <c:pt idx="60">
                  <c:v>1</c:v>
                </c:pt>
                <c:pt idx="61">
                  <c:v>1</c:v>
                </c:pt>
              </c:numCache>
            </c:numRef>
          </c:val>
          <c:extLst>
            <c:ext xmlns:c16="http://schemas.microsoft.com/office/drawing/2014/chart" uri="{C3380CC4-5D6E-409C-BE32-E72D297353CC}">
              <c16:uniqueId val="{00000002-6091-4A69-AAA5-778374A48FB5}"/>
            </c:ext>
          </c:extLst>
        </c:ser>
        <c:dLbls>
          <c:showLegendKey val="0"/>
          <c:showVal val="0"/>
          <c:showCatName val="0"/>
          <c:showSerName val="0"/>
          <c:showPercent val="0"/>
          <c:showBubbleSize val="0"/>
        </c:dLbls>
        <c:gapWidth val="219"/>
        <c:overlap val="-27"/>
        <c:axId val="479064280"/>
        <c:axId val="479066904"/>
      </c:barChart>
      <c:catAx>
        <c:axId val="479064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9066904"/>
        <c:crosses val="autoZero"/>
        <c:auto val="1"/>
        <c:lblAlgn val="ctr"/>
        <c:lblOffset val="100"/>
        <c:noMultiLvlLbl val="0"/>
      </c:catAx>
      <c:valAx>
        <c:axId val="479066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9064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825-4BA3-BDD3-2B521070D2F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825-4BA3-BDD3-2B521070D2F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825-4BA3-BDD3-2B521070D2F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'[Participants Age Wise.xlsx]Participants Age Wise'!$A$1:$C$1</c:f>
              <c:strCache>
                <c:ptCount val="3"/>
                <c:pt idx="0">
                  <c:v>Age&lt;30</c:v>
                </c:pt>
                <c:pt idx="1">
                  <c:v>Age&gt;30 and &lt;50</c:v>
                </c:pt>
                <c:pt idx="2">
                  <c:v>Age&gt;50</c:v>
                </c:pt>
              </c:strCache>
            </c:strRef>
          </c:cat>
          <c:val>
            <c:numRef>
              <c:f>'[Participants Age Wise.xlsx]Participants Age Wise'!$A$2:$C$2</c:f>
              <c:numCache>
                <c:formatCode>General</c:formatCode>
                <c:ptCount val="3"/>
                <c:pt idx="0">
                  <c:v>9150</c:v>
                </c:pt>
                <c:pt idx="1">
                  <c:v>1734</c:v>
                </c:pt>
                <c:pt idx="2">
                  <c:v>52</c:v>
                </c:pt>
              </c:numCache>
            </c:numRef>
          </c:val>
          <c:extLst>
            <c:ext xmlns:c16="http://schemas.microsoft.com/office/drawing/2014/chart" uri="{C3380CC4-5D6E-409C-BE32-E72D297353CC}">
              <c16:uniqueId val="{00000006-3825-4BA3-BDD3-2B521070D2F7}"/>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574D-666C-4364-9308-EB4671AEFE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A8A431-0378-4BFA-A632-EF33EF8D9E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73781F-CC7E-4570-B727-90B42535DC5D}"/>
              </a:ext>
            </a:extLst>
          </p:cNvPr>
          <p:cNvSpPr>
            <a:spLocks noGrp="1"/>
          </p:cNvSpPr>
          <p:nvPr>
            <p:ph type="dt" sz="half" idx="10"/>
          </p:nvPr>
        </p:nvSpPr>
        <p:spPr/>
        <p:txBody>
          <a:bodyPr/>
          <a:lstStyle/>
          <a:p>
            <a:fld id="{B20879AD-F08A-4240-BAAC-F2F4CCCCFAB8}" type="datetimeFigureOut">
              <a:rPr lang="en-IN" smtClean="0"/>
              <a:t>20-11-2019</a:t>
            </a:fld>
            <a:endParaRPr lang="en-IN"/>
          </a:p>
        </p:txBody>
      </p:sp>
      <p:sp>
        <p:nvSpPr>
          <p:cNvPr id="5" name="Footer Placeholder 4">
            <a:extLst>
              <a:ext uri="{FF2B5EF4-FFF2-40B4-BE49-F238E27FC236}">
                <a16:creationId xmlns:a16="http://schemas.microsoft.com/office/drawing/2014/main" id="{74B252BC-D168-42F1-8C1A-5435C37CEF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635950-FA18-4478-AD5E-7AFF709677FC}"/>
              </a:ext>
            </a:extLst>
          </p:cNvPr>
          <p:cNvSpPr>
            <a:spLocks noGrp="1"/>
          </p:cNvSpPr>
          <p:nvPr>
            <p:ph type="sldNum" sz="quarter" idx="12"/>
          </p:nvPr>
        </p:nvSpPr>
        <p:spPr/>
        <p:txBody>
          <a:bodyPr/>
          <a:lstStyle/>
          <a:p>
            <a:fld id="{6EA3E22C-8609-453E-A5AC-AF89636719C6}" type="slidenum">
              <a:rPr lang="en-IN" smtClean="0"/>
              <a:t>‹#›</a:t>
            </a:fld>
            <a:endParaRPr lang="en-IN"/>
          </a:p>
        </p:txBody>
      </p:sp>
    </p:spTree>
    <p:extLst>
      <p:ext uri="{BB962C8B-B14F-4D97-AF65-F5344CB8AC3E}">
        <p14:creationId xmlns:p14="http://schemas.microsoft.com/office/powerpoint/2010/main" val="2008730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C028-271B-4CB1-937F-2AC4A7ED2C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7392A9-4BC6-4399-8985-FB271EBE52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CAB3F3-2DD6-46B0-8595-E3D62EBDB186}"/>
              </a:ext>
            </a:extLst>
          </p:cNvPr>
          <p:cNvSpPr>
            <a:spLocks noGrp="1"/>
          </p:cNvSpPr>
          <p:nvPr>
            <p:ph type="dt" sz="half" idx="10"/>
          </p:nvPr>
        </p:nvSpPr>
        <p:spPr/>
        <p:txBody>
          <a:bodyPr/>
          <a:lstStyle/>
          <a:p>
            <a:fld id="{B20879AD-F08A-4240-BAAC-F2F4CCCCFAB8}" type="datetimeFigureOut">
              <a:rPr lang="en-IN" smtClean="0"/>
              <a:t>20-11-2019</a:t>
            </a:fld>
            <a:endParaRPr lang="en-IN"/>
          </a:p>
        </p:txBody>
      </p:sp>
      <p:sp>
        <p:nvSpPr>
          <p:cNvPr id="5" name="Footer Placeholder 4">
            <a:extLst>
              <a:ext uri="{FF2B5EF4-FFF2-40B4-BE49-F238E27FC236}">
                <a16:creationId xmlns:a16="http://schemas.microsoft.com/office/drawing/2014/main" id="{76CD6B4E-D1D9-435C-BFD8-52E248EBA7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F7646C-BE66-49F9-A912-E0002E01A3EE}"/>
              </a:ext>
            </a:extLst>
          </p:cNvPr>
          <p:cNvSpPr>
            <a:spLocks noGrp="1"/>
          </p:cNvSpPr>
          <p:nvPr>
            <p:ph type="sldNum" sz="quarter" idx="12"/>
          </p:nvPr>
        </p:nvSpPr>
        <p:spPr/>
        <p:txBody>
          <a:bodyPr/>
          <a:lstStyle/>
          <a:p>
            <a:fld id="{6EA3E22C-8609-453E-A5AC-AF89636719C6}" type="slidenum">
              <a:rPr lang="en-IN" smtClean="0"/>
              <a:t>‹#›</a:t>
            </a:fld>
            <a:endParaRPr lang="en-IN"/>
          </a:p>
        </p:txBody>
      </p:sp>
    </p:spTree>
    <p:extLst>
      <p:ext uri="{BB962C8B-B14F-4D97-AF65-F5344CB8AC3E}">
        <p14:creationId xmlns:p14="http://schemas.microsoft.com/office/powerpoint/2010/main" val="2384362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2B5147-9039-4982-94C0-C650E3ABA6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23845D-0186-4D9F-A79D-27909C2D01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B21A69-6D17-4F08-BD73-E2F4FA542DDA}"/>
              </a:ext>
            </a:extLst>
          </p:cNvPr>
          <p:cNvSpPr>
            <a:spLocks noGrp="1"/>
          </p:cNvSpPr>
          <p:nvPr>
            <p:ph type="dt" sz="half" idx="10"/>
          </p:nvPr>
        </p:nvSpPr>
        <p:spPr/>
        <p:txBody>
          <a:bodyPr/>
          <a:lstStyle/>
          <a:p>
            <a:fld id="{B20879AD-F08A-4240-BAAC-F2F4CCCCFAB8}" type="datetimeFigureOut">
              <a:rPr lang="en-IN" smtClean="0"/>
              <a:t>20-11-2019</a:t>
            </a:fld>
            <a:endParaRPr lang="en-IN"/>
          </a:p>
        </p:txBody>
      </p:sp>
      <p:sp>
        <p:nvSpPr>
          <p:cNvPr id="5" name="Footer Placeholder 4">
            <a:extLst>
              <a:ext uri="{FF2B5EF4-FFF2-40B4-BE49-F238E27FC236}">
                <a16:creationId xmlns:a16="http://schemas.microsoft.com/office/drawing/2014/main" id="{7F53A728-DEE2-46D7-A83A-1FEFDFEF3B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61CBF0-0A7A-4E4B-A45A-B19605BE1034}"/>
              </a:ext>
            </a:extLst>
          </p:cNvPr>
          <p:cNvSpPr>
            <a:spLocks noGrp="1"/>
          </p:cNvSpPr>
          <p:nvPr>
            <p:ph type="sldNum" sz="quarter" idx="12"/>
          </p:nvPr>
        </p:nvSpPr>
        <p:spPr/>
        <p:txBody>
          <a:bodyPr/>
          <a:lstStyle/>
          <a:p>
            <a:fld id="{6EA3E22C-8609-453E-A5AC-AF89636719C6}" type="slidenum">
              <a:rPr lang="en-IN" smtClean="0"/>
              <a:t>‹#›</a:t>
            </a:fld>
            <a:endParaRPr lang="en-IN"/>
          </a:p>
        </p:txBody>
      </p:sp>
    </p:spTree>
    <p:extLst>
      <p:ext uri="{BB962C8B-B14F-4D97-AF65-F5344CB8AC3E}">
        <p14:creationId xmlns:p14="http://schemas.microsoft.com/office/powerpoint/2010/main" val="98702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BDF97-2C4C-4009-BAD4-FA0BED5C83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2983DA-61B6-4963-A6CD-E6A7AB68D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B9F9A3-A0AA-4994-A7C7-FFC4A8234590}"/>
              </a:ext>
            </a:extLst>
          </p:cNvPr>
          <p:cNvSpPr>
            <a:spLocks noGrp="1"/>
          </p:cNvSpPr>
          <p:nvPr>
            <p:ph type="dt" sz="half" idx="10"/>
          </p:nvPr>
        </p:nvSpPr>
        <p:spPr/>
        <p:txBody>
          <a:bodyPr/>
          <a:lstStyle/>
          <a:p>
            <a:fld id="{B20879AD-F08A-4240-BAAC-F2F4CCCCFAB8}" type="datetimeFigureOut">
              <a:rPr lang="en-IN" smtClean="0"/>
              <a:t>20-11-2019</a:t>
            </a:fld>
            <a:endParaRPr lang="en-IN"/>
          </a:p>
        </p:txBody>
      </p:sp>
      <p:sp>
        <p:nvSpPr>
          <p:cNvPr id="5" name="Footer Placeholder 4">
            <a:extLst>
              <a:ext uri="{FF2B5EF4-FFF2-40B4-BE49-F238E27FC236}">
                <a16:creationId xmlns:a16="http://schemas.microsoft.com/office/drawing/2014/main" id="{0E157887-92A2-4D04-A81F-FB0A1480D0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428E4F-FC96-4ABB-831F-0E2C556C060C}"/>
              </a:ext>
            </a:extLst>
          </p:cNvPr>
          <p:cNvSpPr>
            <a:spLocks noGrp="1"/>
          </p:cNvSpPr>
          <p:nvPr>
            <p:ph type="sldNum" sz="quarter" idx="12"/>
          </p:nvPr>
        </p:nvSpPr>
        <p:spPr/>
        <p:txBody>
          <a:bodyPr/>
          <a:lstStyle/>
          <a:p>
            <a:fld id="{6EA3E22C-8609-453E-A5AC-AF89636719C6}" type="slidenum">
              <a:rPr lang="en-IN" smtClean="0"/>
              <a:t>‹#›</a:t>
            </a:fld>
            <a:endParaRPr lang="en-IN"/>
          </a:p>
        </p:txBody>
      </p:sp>
    </p:spTree>
    <p:extLst>
      <p:ext uri="{BB962C8B-B14F-4D97-AF65-F5344CB8AC3E}">
        <p14:creationId xmlns:p14="http://schemas.microsoft.com/office/powerpoint/2010/main" val="65084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9F62-0C17-4F3B-A0D3-A63D246C27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3901E5-8B9E-46AF-A587-EF0F32C46E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E3022B-8BEC-4554-9681-B23070BE76F3}"/>
              </a:ext>
            </a:extLst>
          </p:cNvPr>
          <p:cNvSpPr>
            <a:spLocks noGrp="1"/>
          </p:cNvSpPr>
          <p:nvPr>
            <p:ph type="dt" sz="half" idx="10"/>
          </p:nvPr>
        </p:nvSpPr>
        <p:spPr/>
        <p:txBody>
          <a:bodyPr/>
          <a:lstStyle/>
          <a:p>
            <a:fld id="{B20879AD-F08A-4240-BAAC-F2F4CCCCFAB8}" type="datetimeFigureOut">
              <a:rPr lang="en-IN" smtClean="0"/>
              <a:t>20-11-2019</a:t>
            </a:fld>
            <a:endParaRPr lang="en-IN"/>
          </a:p>
        </p:txBody>
      </p:sp>
      <p:sp>
        <p:nvSpPr>
          <p:cNvPr id="5" name="Footer Placeholder 4">
            <a:extLst>
              <a:ext uri="{FF2B5EF4-FFF2-40B4-BE49-F238E27FC236}">
                <a16:creationId xmlns:a16="http://schemas.microsoft.com/office/drawing/2014/main" id="{9820E43A-3BB1-4309-8495-8BB6070096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1610EC-5DC8-4679-A567-5548044F9A3E}"/>
              </a:ext>
            </a:extLst>
          </p:cNvPr>
          <p:cNvSpPr>
            <a:spLocks noGrp="1"/>
          </p:cNvSpPr>
          <p:nvPr>
            <p:ph type="sldNum" sz="quarter" idx="12"/>
          </p:nvPr>
        </p:nvSpPr>
        <p:spPr/>
        <p:txBody>
          <a:bodyPr/>
          <a:lstStyle/>
          <a:p>
            <a:fld id="{6EA3E22C-8609-453E-A5AC-AF89636719C6}" type="slidenum">
              <a:rPr lang="en-IN" smtClean="0"/>
              <a:t>‹#›</a:t>
            </a:fld>
            <a:endParaRPr lang="en-IN"/>
          </a:p>
        </p:txBody>
      </p:sp>
    </p:spTree>
    <p:extLst>
      <p:ext uri="{BB962C8B-B14F-4D97-AF65-F5344CB8AC3E}">
        <p14:creationId xmlns:p14="http://schemas.microsoft.com/office/powerpoint/2010/main" val="3006205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82F50-A4E3-4C66-B22F-6EFF7941D7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3114F8-1196-4C0B-9845-597B3CE776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9BC400-33F4-4015-B15B-BE6CE4BA52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F60F34-37B4-4527-AD80-5F4A9892548E}"/>
              </a:ext>
            </a:extLst>
          </p:cNvPr>
          <p:cNvSpPr>
            <a:spLocks noGrp="1"/>
          </p:cNvSpPr>
          <p:nvPr>
            <p:ph type="dt" sz="half" idx="10"/>
          </p:nvPr>
        </p:nvSpPr>
        <p:spPr/>
        <p:txBody>
          <a:bodyPr/>
          <a:lstStyle/>
          <a:p>
            <a:fld id="{B20879AD-F08A-4240-BAAC-F2F4CCCCFAB8}" type="datetimeFigureOut">
              <a:rPr lang="en-IN" smtClean="0"/>
              <a:t>20-11-2019</a:t>
            </a:fld>
            <a:endParaRPr lang="en-IN"/>
          </a:p>
        </p:txBody>
      </p:sp>
      <p:sp>
        <p:nvSpPr>
          <p:cNvPr id="6" name="Footer Placeholder 5">
            <a:extLst>
              <a:ext uri="{FF2B5EF4-FFF2-40B4-BE49-F238E27FC236}">
                <a16:creationId xmlns:a16="http://schemas.microsoft.com/office/drawing/2014/main" id="{923A0DBD-5C9D-4A28-88D5-452125CAF8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572140-E249-43A5-921A-8D98A2C015F0}"/>
              </a:ext>
            </a:extLst>
          </p:cNvPr>
          <p:cNvSpPr>
            <a:spLocks noGrp="1"/>
          </p:cNvSpPr>
          <p:nvPr>
            <p:ph type="sldNum" sz="quarter" idx="12"/>
          </p:nvPr>
        </p:nvSpPr>
        <p:spPr/>
        <p:txBody>
          <a:bodyPr/>
          <a:lstStyle/>
          <a:p>
            <a:fld id="{6EA3E22C-8609-453E-A5AC-AF89636719C6}" type="slidenum">
              <a:rPr lang="en-IN" smtClean="0"/>
              <a:t>‹#›</a:t>
            </a:fld>
            <a:endParaRPr lang="en-IN"/>
          </a:p>
        </p:txBody>
      </p:sp>
    </p:spTree>
    <p:extLst>
      <p:ext uri="{BB962C8B-B14F-4D97-AF65-F5344CB8AC3E}">
        <p14:creationId xmlns:p14="http://schemas.microsoft.com/office/powerpoint/2010/main" val="4029571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58233-4EA8-4B89-84C0-E549202332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237315-A04C-4B53-BE5E-81488E8508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DF3DFF-DCFC-41FB-855A-00F50AEDB5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3452F5-49CB-436E-B9B4-F77D86EFA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609B4F-BB68-4808-8D01-40940222DC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483B5F-8CD4-4C4F-9CE2-10046439E0AB}"/>
              </a:ext>
            </a:extLst>
          </p:cNvPr>
          <p:cNvSpPr>
            <a:spLocks noGrp="1"/>
          </p:cNvSpPr>
          <p:nvPr>
            <p:ph type="dt" sz="half" idx="10"/>
          </p:nvPr>
        </p:nvSpPr>
        <p:spPr/>
        <p:txBody>
          <a:bodyPr/>
          <a:lstStyle/>
          <a:p>
            <a:fld id="{B20879AD-F08A-4240-BAAC-F2F4CCCCFAB8}" type="datetimeFigureOut">
              <a:rPr lang="en-IN" smtClean="0"/>
              <a:t>20-11-2019</a:t>
            </a:fld>
            <a:endParaRPr lang="en-IN"/>
          </a:p>
        </p:txBody>
      </p:sp>
      <p:sp>
        <p:nvSpPr>
          <p:cNvPr id="8" name="Footer Placeholder 7">
            <a:extLst>
              <a:ext uri="{FF2B5EF4-FFF2-40B4-BE49-F238E27FC236}">
                <a16:creationId xmlns:a16="http://schemas.microsoft.com/office/drawing/2014/main" id="{2CC8E4F2-3DEC-4DED-AB44-EA28BBB04F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EF4548-12C0-47E4-8E39-C4C442512983}"/>
              </a:ext>
            </a:extLst>
          </p:cNvPr>
          <p:cNvSpPr>
            <a:spLocks noGrp="1"/>
          </p:cNvSpPr>
          <p:nvPr>
            <p:ph type="sldNum" sz="quarter" idx="12"/>
          </p:nvPr>
        </p:nvSpPr>
        <p:spPr/>
        <p:txBody>
          <a:bodyPr/>
          <a:lstStyle/>
          <a:p>
            <a:fld id="{6EA3E22C-8609-453E-A5AC-AF89636719C6}" type="slidenum">
              <a:rPr lang="en-IN" smtClean="0"/>
              <a:t>‹#›</a:t>
            </a:fld>
            <a:endParaRPr lang="en-IN"/>
          </a:p>
        </p:txBody>
      </p:sp>
    </p:spTree>
    <p:extLst>
      <p:ext uri="{BB962C8B-B14F-4D97-AF65-F5344CB8AC3E}">
        <p14:creationId xmlns:p14="http://schemas.microsoft.com/office/powerpoint/2010/main" val="3666934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D3A6A-A973-4CB2-A055-3CDA53EEF3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E75950B-BE2A-4D46-94BE-08047CC8D4B1}"/>
              </a:ext>
            </a:extLst>
          </p:cNvPr>
          <p:cNvSpPr>
            <a:spLocks noGrp="1"/>
          </p:cNvSpPr>
          <p:nvPr>
            <p:ph type="dt" sz="half" idx="10"/>
          </p:nvPr>
        </p:nvSpPr>
        <p:spPr/>
        <p:txBody>
          <a:bodyPr/>
          <a:lstStyle/>
          <a:p>
            <a:fld id="{B20879AD-F08A-4240-BAAC-F2F4CCCCFAB8}" type="datetimeFigureOut">
              <a:rPr lang="en-IN" smtClean="0"/>
              <a:t>20-11-2019</a:t>
            </a:fld>
            <a:endParaRPr lang="en-IN"/>
          </a:p>
        </p:txBody>
      </p:sp>
      <p:sp>
        <p:nvSpPr>
          <p:cNvPr id="4" name="Footer Placeholder 3">
            <a:extLst>
              <a:ext uri="{FF2B5EF4-FFF2-40B4-BE49-F238E27FC236}">
                <a16:creationId xmlns:a16="http://schemas.microsoft.com/office/drawing/2014/main" id="{1A8DEAC7-9C8F-4178-B6F6-DF684A8FD1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51C1AF-B6A7-481B-98FE-FE7F0AFBAE15}"/>
              </a:ext>
            </a:extLst>
          </p:cNvPr>
          <p:cNvSpPr>
            <a:spLocks noGrp="1"/>
          </p:cNvSpPr>
          <p:nvPr>
            <p:ph type="sldNum" sz="quarter" idx="12"/>
          </p:nvPr>
        </p:nvSpPr>
        <p:spPr/>
        <p:txBody>
          <a:bodyPr/>
          <a:lstStyle/>
          <a:p>
            <a:fld id="{6EA3E22C-8609-453E-A5AC-AF89636719C6}" type="slidenum">
              <a:rPr lang="en-IN" smtClean="0"/>
              <a:t>‹#›</a:t>
            </a:fld>
            <a:endParaRPr lang="en-IN"/>
          </a:p>
        </p:txBody>
      </p:sp>
    </p:spTree>
    <p:extLst>
      <p:ext uri="{BB962C8B-B14F-4D97-AF65-F5344CB8AC3E}">
        <p14:creationId xmlns:p14="http://schemas.microsoft.com/office/powerpoint/2010/main" val="5340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909F40-975A-47D0-B05E-10D0E70A8075}"/>
              </a:ext>
            </a:extLst>
          </p:cNvPr>
          <p:cNvSpPr>
            <a:spLocks noGrp="1"/>
          </p:cNvSpPr>
          <p:nvPr>
            <p:ph type="dt" sz="half" idx="10"/>
          </p:nvPr>
        </p:nvSpPr>
        <p:spPr/>
        <p:txBody>
          <a:bodyPr/>
          <a:lstStyle/>
          <a:p>
            <a:fld id="{B20879AD-F08A-4240-BAAC-F2F4CCCCFAB8}" type="datetimeFigureOut">
              <a:rPr lang="en-IN" smtClean="0"/>
              <a:t>20-11-2019</a:t>
            </a:fld>
            <a:endParaRPr lang="en-IN"/>
          </a:p>
        </p:txBody>
      </p:sp>
      <p:sp>
        <p:nvSpPr>
          <p:cNvPr id="3" name="Footer Placeholder 2">
            <a:extLst>
              <a:ext uri="{FF2B5EF4-FFF2-40B4-BE49-F238E27FC236}">
                <a16:creationId xmlns:a16="http://schemas.microsoft.com/office/drawing/2014/main" id="{600586D7-4A80-4063-87E5-764EEF8D81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6AE88B-1C90-40F0-9292-082D3D687D50}"/>
              </a:ext>
            </a:extLst>
          </p:cNvPr>
          <p:cNvSpPr>
            <a:spLocks noGrp="1"/>
          </p:cNvSpPr>
          <p:nvPr>
            <p:ph type="sldNum" sz="quarter" idx="12"/>
          </p:nvPr>
        </p:nvSpPr>
        <p:spPr/>
        <p:txBody>
          <a:bodyPr/>
          <a:lstStyle/>
          <a:p>
            <a:fld id="{6EA3E22C-8609-453E-A5AC-AF89636719C6}" type="slidenum">
              <a:rPr lang="en-IN" smtClean="0"/>
              <a:t>‹#›</a:t>
            </a:fld>
            <a:endParaRPr lang="en-IN"/>
          </a:p>
        </p:txBody>
      </p:sp>
    </p:spTree>
    <p:extLst>
      <p:ext uri="{BB962C8B-B14F-4D97-AF65-F5344CB8AC3E}">
        <p14:creationId xmlns:p14="http://schemas.microsoft.com/office/powerpoint/2010/main" val="3685073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9B7D-14C2-46A8-BA31-E2AAA1325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81D7F3-EE29-43E8-88B1-B2C752E44C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77EC7B-EF12-4FF8-B3D5-FB61864B9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5E1229-DF33-4810-BBCF-169D468F4580}"/>
              </a:ext>
            </a:extLst>
          </p:cNvPr>
          <p:cNvSpPr>
            <a:spLocks noGrp="1"/>
          </p:cNvSpPr>
          <p:nvPr>
            <p:ph type="dt" sz="half" idx="10"/>
          </p:nvPr>
        </p:nvSpPr>
        <p:spPr/>
        <p:txBody>
          <a:bodyPr/>
          <a:lstStyle/>
          <a:p>
            <a:fld id="{B20879AD-F08A-4240-BAAC-F2F4CCCCFAB8}" type="datetimeFigureOut">
              <a:rPr lang="en-IN" smtClean="0"/>
              <a:t>20-11-2019</a:t>
            </a:fld>
            <a:endParaRPr lang="en-IN"/>
          </a:p>
        </p:txBody>
      </p:sp>
      <p:sp>
        <p:nvSpPr>
          <p:cNvPr id="6" name="Footer Placeholder 5">
            <a:extLst>
              <a:ext uri="{FF2B5EF4-FFF2-40B4-BE49-F238E27FC236}">
                <a16:creationId xmlns:a16="http://schemas.microsoft.com/office/drawing/2014/main" id="{BBC98D10-B6B7-4C5B-845B-3CBC101758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963FF1-0BC5-49C4-8457-6BDE1B65EB9C}"/>
              </a:ext>
            </a:extLst>
          </p:cNvPr>
          <p:cNvSpPr>
            <a:spLocks noGrp="1"/>
          </p:cNvSpPr>
          <p:nvPr>
            <p:ph type="sldNum" sz="quarter" idx="12"/>
          </p:nvPr>
        </p:nvSpPr>
        <p:spPr/>
        <p:txBody>
          <a:bodyPr/>
          <a:lstStyle/>
          <a:p>
            <a:fld id="{6EA3E22C-8609-453E-A5AC-AF89636719C6}" type="slidenum">
              <a:rPr lang="en-IN" smtClean="0"/>
              <a:t>‹#›</a:t>
            </a:fld>
            <a:endParaRPr lang="en-IN"/>
          </a:p>
        </p:txBody>
      </p:sp>
    </p:spTree>
    <p:extLst>
      <p:ext uri="{BB962C8B-B14F-4D97-AF65-F5344CB8AC3E}">
        <p14:creationId xmlns:p14="http://schemas.microsoft.com/office/powerpoint/2010/main" val="130971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1FDF-8038-4C9D-BC67-6FE27C7B4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62F559-E9F8-4E7C-9BF4-54DF0D945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3884B8-DF65-4430-B825-35BE599F7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CCA49E-5A82-41DB-8776-8EEE341B0FC3}"/>
              </a:ext>
            </a:extLst>
          </p:cNvPr>
          <p:cNvSpPr>
            <a:spLocks noGrp="1"/>
          </p:cNvSpPr>
          <p:nvPr>
            <p:ph type="dt" sz="half" idx="10"/>
          </p:nvPr>
        </p:nvSpPr>
        <p:spPr/>
        <p:txBody>
          <a:bodyPr/>
          <a:lstStyle/>
          <a:p>
            <a:fld id="{B20879AD-F08A-4240-BAAC-F2F4CCCCFAB8}" type="datetimeFigureOut">
              <a:rPr lang="en-IN" smtClean="0"/>
              <a:t>20-11-2019</a:t>
            </a:fld>
            <a:endParaRPr lang="en-IN"/>
          </a:p>
        </p:txBody>
      </p:sp>
      <p:sp>
        <p:nvSpPr>
          <p:cNvPr id="6" name="Footer Placeholder 5">
            <a:extLst>
              <a:ext uri="{FF2B5EF4-FFF2-40B4-BE49-F238E27FC236}">
                <a16:creationId xmlns:a16="http://schemas.microsoft.com/office/drawing/2014/main" id="{255E02F5-F111-4D89-890D-66B8A38EC8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A9DEF5-8466-4019-956F-761288ACEA1F}"/>
              </a:ext>
            </a:extLst>
          </p:cNvPr>
          <p:cNvSpPr>
            <a:spLocks noGrp="1"/>
          </p:cNvSpPr>
          <p:nvPr>
            <p:ph type="sldNum" sz="quarter" idx="12"/>
          </p:nvPr>
        </p:nvSpPr>
        <p:spPr/>
        <p:txBody>
          <a:bodyPr/>
          <a:lstStyle/>
          <a:p>
            <a:fld id="{6EA3E22C-8609-453E-A5AC-AF89636719C6}" type="slidenum">
              <a:rPr lang="en-IN" smtClean="0"/>
              <a:t>‹#›</a:t>
            </a:fld>
            <a:endParaRPr lang="en-IN"/>
          </a:p>
        </p:txBody>
      </p:sp>
    </p:spTree>
    <p:extLst>
      <p:ext uri="{BB962C8B-B14F-4D97-AF65-F5344CB8AC3E}">
        <p14:creationId xmlns:p14="http://schemas.microsoft.com/office/powerpoint/2010/main" val="2421668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B8554A-EB16-4B67-A633-9A66F2451A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06AC56-5E96-4803-8AB6-DA79ACBA96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F289F1-22E0-4E26-A649-F54D7AC403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879AD-F08A-4240-BAAC-F2F4CCCCFAB8}" type="datetimeFigureOut">
              <a:rPr lang="en-IN" smtClean="0"/>
              <a:t>20-11-2019</a:t>
            </a:fld>
            <a:endParaRPr lang="en-IN"/>
          </a:p>
        </p:txBody>
      </p:sp>
      <p:sp>
        <p:nvSpPr>
          <p:cNvPr id="5" name="Footer Placeholder 4">
            <a:extLst>
              <a:ext uri="{FF2B5EF4-FFF2-40B4-BE49-F238E27FC236}">
                <a16:creationId xmlns:a16="http://schemas.microsoft.com/office/drawing/2014/main" id="{3B7C74EE-5441-4275-8492-B4C60FDDE5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F95AAA-54AA-4057-8A76-1A47801224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3E22C-8609-453E-A5AC-AF89636719C6}" type="slidenum">
              <a:rPr lang="en-IN" smtClean="0"/>
              <a:t>‹#›</a:t>
            </a:fld>
            <a:endParaRPr lang="en-IN"/>
          </a:p>
        </p:txBody>
      </p:sp>
    </p:spTree>
    <p:extLst>
      <p:ext uri="{BB962C8B-B14F-4D97-AF65-F5344CB8AC3E}">
        <p14:creationId xmlns:p14="http://schemas.microsoft.com/office/powerpoint/2010/main" val="2048479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315E-B9A0-4A84-9636-6514FD930D52}"/>
              </a:ext>
            </a:extLst>
          </p:cNvPr>
          <p:cNvSpPr>
            <a:spLocks noGrp="1"/>
          </p:cNvSpPr>
          <p:nvPr>
            <p:ph type="ctrTitle"/>
          </p:nvPr>
        </p:nvSpPr>
        <p:spPr/>
        <p:txBody>
          <a:bodyPr/>
          <a:lstStyle/>
          <a:p>
            <a:r>
              <a:rPr lang="en-IN" dirty="0"/>
              <a:t>DATA ANALYSIS  ON OLYMPICS </a:t>
            </a:r>
          </a:p>
        </p:txBody>
      </p:sp>
      <p:sp>
        <p:nvSpPr>
          <p:cNvPr id="3" name="Subtitle 2">
            <a:extLst>
              <a:ext uri="{FF2B5EF4-FFF2-40B4-BE49-F238E27FC236}">
                <a16:creationId xmlns:a16="http://schemas.microsoft.com/office/drawing/2014/main" id="{748EECC5-B2E0-4A06-97C5-D80DFEF226C2}"/>
              </a:ext>
            </a:extLst>
          </p:cNvPr>
          <p:cNvSpPr>
            <a:spLocks noGrp="1"/>
          </p:cNvSpPr>
          <p:nvPr>
            <p:ph type="subTitle" idx="1"/>
          </p:nvPr>
        </p:nvSpPr>
        <p:spPr/>
        <p:txBody>
          <a:bodyPr>
            <a:normAutofit lnSpcReduction="10000"/>
          </a:bodyPr>
          <a:lstStyle/>
          <a:p>
            <a:r>
              <a:rPr lang="en-IN" dirty="0"/>
              <a:t>By</a:t>
            </a:r>
            <a:br>
              <a:rPr lang="en-IN" dirty="0"/>
            </a:br>
            <a:r>
              <a:rPr lang="en-IN" dirty="0"/>
              <a:t>  MVVN </a:t>
            </a:r>
            <a:r>
              <a:rPr lang="en-IN" dirty="0" err="1"/>
              <a:t>SaiRam</a:t>
            </a:r>
            <a:endParaRPr lang="en-IN" dirty="0"/>
          </a:p>
          <a:p>
            <a:r>
              <a:rPr lang="en-IN" dirty="0"/>
              <a:t>11701975</a:t>
            </a:r>
          </a:p>
          <a:p>
            <a:r>
              <a:rPr lang="en-IN" dirty="0"/>
              <a:t>A07</a:t>
            </a:r>
          </a:p>
        </p:txBody>
      </p:sp>
    </p:spTree>
    <p:extLst>
      <p:ext uri="{BB962C8B-B14F-4D97-AF65-F5344CB8AC3E}">
        <p14:creationId xmlns:p14="http://schemas.microsoft.com/office/powerpoint/2010/main" val="3249378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0FC3B-9CDE-4D0F-BEA1-B4B112BBDCC3}"/>
              </a:ext>
            </a:extLst>
          </p:cNvPr>
          <p:cNvSpPr>
            <a:spLocks noGrp="1"/>
          </p:cNvSpPr>
          <p:nvPr>
            <p:ph type="title"/>
          </p:nvPr>
        </p:nvSpPr>
        <p:spPr/>
        <p:txBody>
          <a:bodyPr/>
          <a:lstStyle/>
          <a:p>
            <a:r>
              <a:rPr lang="en-IN" dirty="0"/>
              <a:t>Objective 4</a:t>
            </a:r>
          </a:p>
        </p:txBody>
      </p:sp>
      <p:sp>
        <p:nvSpPr>
          <p:cNvPr id="3" name="Content Placeholder 2">
            <a:extLst>
              <a:ext uri="{FF2B5EF4-FFF2-40B4-BE49-F238E27FC236}">
                <a16:creationId xmlns:a16="http://schemas.microsoft.com/office/drawing/2014/main" id="{D87CADD9-20EE-4619-8ED2-2C0F4BA9B52A}"/>
              </a:ext>
            </a:extLst>
          </p:cNvPr>
          <p:cNvSpPr>
            <a:spLocks noGrp="1"/>
          </p:cNvSpPr>
          <p:nvPr>
            <p:ph idx="1"/>
          </p:nvPr>
        </p:nvSpPr>
        <p:spPr/>
        <p:txBody>
          <a:bodyPr/>
          <a:lstStyle/>
          <a:p>
            <a:r>
              <a:rPr lang="en-IN" b="1" dirty="0"/>
              <a:t>4.</a:t>
            </a:r>
            <a:r>
              <a:rPr lang="en-IN" dirty="0"/>
              <a:t> </a:t>
            </a:r>
            <a:r>
              <a:rPr lang="en-US" b="1" dirty="0"/>
              <a:t>Analysis on Medals achieved by different Countries and comparing between them</a:t>
            </a:r>
            <a:endParaRPr lang="en-IN" dirty="0"/>
          </a:p>
          <a:p>
            <a:endParaRPr lang="en-IN" dirty="0"/>
          </a:p>
        </p:txBody>
      </p:sp>
      <p:graphicFrame>
        <p:nvGraphicFramePr>
          <p:cNvPr id="6" name="Chart 5">
            <a:extLst>
              <a:ext uri="{FF2B5EF4-FFF2-40B4-BE49-F238E27FC236}">
                <a16:creationId xmlns:a16="http://schemas.microsoft.com/office/drawing/2014/main" id="{A49E4A62-9CA2-4BBD-A6AB-FDF53D5C3DCE}"/>
              </a:ext>
            </a:extLst>
          </p:cNvPr>
          <p:cNvGraphicFramePr/>
          <p:nvPr>
            <p:extLst>
              <p:ext uri="{D42A27DB-BD31-4B8C-83A1-F6EECF244321}">
                <p14:modId xmlns:p14="http://schemas.microsoft.com/office/powerpoint/2010/main" val="3813942300"/>
              </p:ext>
            </p:extLst>
          </p:nvPr>
        </p:nvGraphicFramePr>
        <p:xfrm>
          <a:off x="5944772" y="2921172"/>
          <a:ext cx="5943600" cy="2838450"/>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FDE57E52-63D1-4F33-9431-A74BA2A418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3628" y="3429000"/>
            <a:ext cx="5943600" cy="2027555"/>
          </a:xfrm>
          <a:prstGeom prst="rect">
            <a:avLst/>
          </a:prstGeom>
          <a:noFill/>
          <a:ln>
            <a:noFill/>
          </a:ln>
        </p:spPr>
      </p:pic>
    </p:spTree>
    <p:extLst>
      <p:ext uri="{BB962C8B-B14F-4D97-AF65-F5344CB8AC3E}">
        <p14:creationId xmlns:p14="http://schemas.microsoft.com/office/powerpoint/2010/main" val="2103910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59F08-F5F8-47F0-8109-9B4945078D09}"/>
              </a:ext>
            </a:extLst>
          </p:cNvPr>
          <p:cNvSpPr>
            <a:spLocks noGrp="1"/>
          </p:cNvSpPr>
          <p:nvPr>
            <p:ph type="title"/>
          </p:nvPr>
        </p:nvSpPr>
        <p:spPr/>
        <p:txBody>
          <a:bodyPr/>
          <a:lstStyle/>
          <a:p>
            <a:r>
              <a:rPr lang="en-IN" dirty="0"/>
              <a:t>Objective 5</a:t>
            </a:r>
          </a:p>
        </p:txBody>
      </p:sp>
      <p:sp>
        <p:nvSpPr>
          <p:cNvPr id="3" name="Content Placeholder 2">
            <a:extLst>
              <a:ext uri="{FF2B5EF4-FFF2-40B4-BE49-F238E27FC236}">
                <a16:creationId xmlns:a16="http://schemas.microsoft.com/office/drawing/2014/main" id="{4C67A2BD-23B9-4082-B1E7-8E9EF504151D}"/>
              </a:ext>
            </a:extLst>
          </p:cNvPr>
          <p:cNvSpPr>
            <a:spLocks noGrp="1"/>
          </p:cNvSpPr>
          <p:nvPr>
            <p:ph idx="1"/>
          </p:nvPr>
        </p:nvSpPr>
        <p:spPr/>
        <p:txBody>
          <a:bodyPr/>
          <a:lstStyle/>
          <a:p>
            <a:r>
              <a:rPr lang="en-US" b="1" dirty="0"/>
              <a:t>5.</a:t>
            </a:r>
            <a:r>
              <a:rPr lang="en-US" dirty="0"/>
              <a:t> </a:t>
            </a:r>
            <a:r>
              <a:rPr lang="en-US" b="1" dirty="0"/>
              <a:t>Analysis on </a:t>
            </a:r>
            <a:r>
              <a:rPr lang="en-US" b="1" dirty="0" err="1"/>
              <a:t>partcipants</a:t>
            </a:r>
            <a:r>
              <a:rPr lang="en-US" b="1" dirty="0"/>
              <a:t> based on their Age(Age&lt;30,&gt;30 and &lt;50,Age &gt;50).</a:t>
            </a:r>
            <a:endParaRPr lang="en-IN" dirty="0"/>
          </a:p>
          <a:p>
            <a:endParaRPr lang="en-IN" dirty="0"/>
          </a:p>
        </p:txBody>
      </p:sp>
      <p:pic>
        <p:nvPicPr>
          <p:cNvPr id="4" name="Picture 3">
            <a:extLst>
              <a:ext uri="{FF2B5EF4-FFF2-40B4-BE49-F238E27FC236}">
                <a16:creationId xmlns:a16="http://schemas.microsoft.com/office/drawing/2014/main" id="{BB71D0EA-0797-472E-ACAD-5CD1CF5BAB5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2526" y="3218913"/>
            <a:ext cx="5943600" cy="2642870"/>
          </a:xfrm>
          <a:prstGeom prst="rect">
            <a:avLst/>
          </a:prstGeom>
          <a:noFill/>
          <a:ln>
            <a:noFill/>
          </a:ln>
        </p:spPr>
      </p:pic>
      <p:graphicFrame>
        <p:nvGraphicFramePr>
          <p:cNvPr id="5" name="Chart 4">
            <a:extLst>
              <a:ext uri="{FF2B5EF4-FFF2-40B4-BE49-F238E27FC236}">
                <a16:creationId xmlns:a16="http://schemas.microsoft.com/office/drawing/2014/main" id="{8F822CDF-A848-4523-B8AA-561ECC996429}"/>
              </a:ext>
            </a:extLst>
          </p:cNvPr>
          <p:cNvGraphicFramePr/>
          <p:nvPr>
            <p:extLst>
              <p:ext uri="{D42A27DB-BD31-4B8C-83A1-F6EECF244321}">
                <p14:modId xmlns:p14="http://schemas.microsoft.com/office/powerpoint/2010/main" val="3725302997"/>
              </p:ext>
            </p:extLst>
          </p:nvPr>
        </p:nvGraphicFramePr>
        <p:xfrm>
          <a:off x="5837213" y="3267503"/>
          <a:ext cx="5905500" cy="30670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8171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0F8A3-794E-4BB6-B730-854CF198B6B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590D203-7E0C-4474-A3E2-36B1F460084D}"/>
              </a:ext>
            </a:extLst>
          </p:cNvPr>
          <p:cNvSpPr>
            <a:spLocks noGrp="1"/>
          </p:cNvSpPr>
          <p:nvPr>
            <p:ph idx="1"/>
          </p:nvPr>
        </p:nvSpPr>
        <p:spPr/>
        <p:txBody>
          <a:bodyPr/>
          <a:lstStyle/>
          <a:p>
            <a:r>
              <a:rPr lang="en-US" dirty="0"/>
              <a:t>The modern </a:t>
            </a:r>
            <a:r>
              <a:rPr lang="en-US" b="1" dirty="0"/>
              <a:t>Olympic Games</a:t>
            </a:r>
            <a:r>
              <a:rPr lang="en-US" dirty="0"/>
              <a:t> or </a:t>
            </a:r>
            <a:r>
              <a:rPr lang="en-US" b="1" dirty="0"/>
              <a:t>Olympics </a:t>
            </a:r>
            <a:r>
              <a:rPr lang="en-US" dirty="0"/>
              <a:t>are leading international sporting events featuring summer and winter sports competitions in which thousands of athletes from around the world participate in a variety of competitions. The Olympic Games are held every four years, with the Summer and Winter Games alternating by occurring every four years but two years apart</a:t>
            </a:r>
          </a:p>
          <a:p>
            <a:r>
              <a:rPr lang="en-US" dirty="0"/>
              <a:t>The first, second, and third-place finishers in each event receive Olympic medals: gold, silver, and bronze, respectively</a:t>
            </a:r>
            <a:endParaRPr lang="en-IN" dirty="0"/>
          </a:p>
        </p:txBody>
      </p:sp>
    </p:spTree>
    <p:extLst>
      <p:ext uri="{BB962C8B-B14F-4D97-AF65-F5344CB8AC3E}">
        <p14:creationId xmlns:p14="http://schemas.microsoft.com/office/powerpoint/2010/main" val="363638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FF56D-1B17-4E70-BAE1-D5FA903340F4}"/>
              </a:ext>
            </a:extLst>
          </p:cNvPr>
          <p:cNvSpPr>
            <a:spLocks noGrp="1"/>
          </p:cNvSpPr>
          <p:nvPr>
            <p:ph type="title"/>
          </p:nvPr>
        </p:nvSpPr>
        <p:spPr/>
        <p:txBody>
          <a:bodyPr/>
          <a:lstStyle/>
          <a:p>
            <a:r>
              <a:rPr lang="en-IN" dirty="0"/>
              <a:t>Scope of Analysis</a:t>
            </a:r>
          </a:p>
        </p:txBody>
      </p:sp>
      <p:sp>
        <p:nvSpPr>
          <p:cNvPr id="3" name="Content Placeholder 2">
            <a:extLst>
              <a:ext uri="{FF2B5EF4-FFF2-40B4-BE49-F238E27FC236}">
                <a16:creationId xmlns:a16="http://schemas.microsoft.com/office/drawing/2014/main" id="{4A084168-2819-408B-A96B-EBA0E359FD80}"/>
              </a:ext>
            </a:extLst>
          </p:cNvPr>
          <p:cNvSpPr>
            <a:spLocks noGrp="1"/>
          </p:cNvSpPr>
          <p:nvPr>
            <p:ph idx="1"/>
          </p:nvPr>
        </p:nvSpPr>
        <p:spPr/>
        <p:txBody>
          <a:bodyPr/>
          <a:lstStyle/>
          <a:p>
            <a:r>
              <a:rPr lang="en-US" dirty="0"/>
              <a:t>This project on Olympic Games Statistics of World provides the overall Statistics details of the Olympic Games held from the year 1868 to 2016. </a:t>
            </a:r>
            <a:endParaRPr lang="en-IN" dirty="0"/>
          </a:p>
          <a:p>
            <a:r>
              <a:rPr lang="en-US" dirty="0"/>
              <a:t>The project has a dataset with more than 12k rows and 15 columns which are being processed using Excel. These help us to create various graphs for better visualization. The project uses pivot table, pivot chart and some formulas to </a:t>
            </a:r>
            <a:r>
              <a:rPr lang="en-US" dirty="0" err="1"/>
              <a:t>analyse</a:t>
            </a:r>
            <a:r>
              <a:rPr lang="en-US" dirty="0"/>
              <a:t> the data.</a:t>
            </a:r>
            <a:endParaRPr lang="en-IN" dirty="0"/>
          </a:p>
        </p:txBody>
      </p:sp>
    </p:spTree>
    <p:extLst>
      <p:ext uri="{BB962C8B-B14F-4D97-AF65-F5344CB8AC3E}">
        <p14:creationId xmlns:p14="http://schemas.microsoft.com/office/powerpoint/2010/main" val="168753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26E0-D1C2-4B5F-A330-FF7A8F92FA4A}"/>
              </a:ext>
            </a:extLst>
          </p:cNvPr>
          <p:cNvSpPr>
            <a:spLocks noGrp="1"/>
          </p:cNvSpPr>
          <p:nvPr>
            <p:ph type="title"/>
          </p:nvPr>
        </p:nvSpPr>
        <p:spPr/>
        <p:txBody>
          <a:bodyPr/>
          <a:lstStyle/>
          <a:p>
            <a:r>
              <a:rPr lang="en-IN" dirty="0"/>
              <a:t>Source of Data used</a:t>
            </a:r>
          </a:p>
        </p:txBody>
      </p:sp>
      <p:sp>
        <p:nvSpPr>
          <p:cNvPr id="3" name="Content Placeholder 2">
            <a:extLst>
              <a:ext uri="{FF2B5EF4-FFF2-40B4-BE49-F238E27FC236}">
                <a16:creationId xmlns:a16="http://schemas.microsoft.com/office/drawing/2014/main" id="{71E1CC1F-87AB-490C-BD7D-F4D8922AF396}"/>
              </a:ext>
            </a:extLst>
          </p:cNvPr>
          <p:cNvSpPr>
            <a:spLocks noGrp="1"/>
          </p:cNvSpPr>
          <p:nvPr>
            <p:ph idx="1"/>
          </p:nvPr>
        </p:nvSpPr>
        <p:spPr/>
        <p:txBody>
          <a:bodyPr/>
          <a:lstStyle/>
          <a:p>
            <a:r>
              <a:rPr lang="en-IN" dirty="0"/>
              <a:t>The data set is being downloaded from the Kaggle Website and has been published by Kaggle. This dataset gives us an in-depth information about Olympic Games.</a:t>
            </a:r>
          </a:p>
          <a:p>
            <a:r>
              <a:rPr lang="en-IN" dirty="0"/>
              <a:t>The link of the dataset is-&gt;http://www.kaggle.com/heesoo37/120years-of-olympic-history-atheles-and-results </a:t>
            </a:r>
          </a:p>
        </p:txBody>
      </p:sp>
    </p:spTree>
    <p:extLst>
      <p:ext uri="{BB962C8B-B14F-4D97-AF65-F5344CB8AC3E}">
        <p14:creationId xmlns:p14="http://schemas.microsoft.com/office/powerpoint/2010/main" val="2582752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59D4-9D9B-4D87-9457-4FB1DB8AB7C6}"/>
              </a:ext>
            </a:extLst>
          </p:cNvPr>
          <p:cNvSpPr>
            <a:spLocks noGrp="1"/>
          </p:cNvSpPr>
          <p:nvPr>
            <p:ph type="title"/>
          </p:nvPr>
        </p:nvSpPr>
        <p:spPr/>
        <p:txBody>
          <a:bodyPr/>
          <a:lstStyle/>
          <a:p>
            <a:r>
              <a:rPr lang="en-IN" dirty="0"/>
              <a:t>ETL Process</a:t>
            </a:r>
          </a:p>
        </p:txBody>
      </p:sp>
      <p:sp>
        <p:nvSpPr>
          <p:cNvPr id="3" name="Content Placeholder 2">
            <a:extLst>
              <a:ext uri="{FF2B5EF4-FFF2-40B4-BE49-F238E27FC236}">
                <a16:creationId xmlns:a16="http://schemas.microsoft.com/office/drawing/2014/main" id="{C0AFB9C2-601F-4FDB-B944-0BBC82586B70}"/>
              </a:ext>
            </a:extLst>
          </p:cNvPr>
          <p:cNvSpPr>
            <a:spLocks noGrp="1"/>
          </p:cNvSpPr>
          <p:nvPr>
            <p:ph idx="1"/>
          </p:nvPr>
        </p:nvSpPr>
        <p:spPr/>
        <p:txBody>
          <a:bodyPr/>
          <a:lstStyle/>
          <a:p>
            <a:r>
              <a:rPr lang="en-US" dirty="0"/>
              <a:t>ETL is a process in Data Warehousing and it stands for </a:t>
            </a:r>
            <a:r>
              <a:rPr lang="en-US" b="1" dirty="0"/>
              <a:t>Extract</a:t>
            </a:r>
            <a:r>
              <a:rPr lang="en-US" dirty="0"/>
              <a:t>, </a:t>
            </a:r>
            <a:r>
              <a:rPr lang="en-US" b="1" dirty="0"/>
              <a:t>Transform </a:t>
            </a:r>
            <a:r>
              <a:rPr lang="en-US" dirty="0"/>
              <a:t>and </a:t>
            </a:r>
            <a:r>
              <a:rPr lang="en-US" b="1" dirty="0"/>
              <a:t>Load</a:t>
            </a:r>
            <a:r>
              <a:rPr lang="en-US" dirty="0"/>
              <a:t>. It is a process in which an ETL tool extracts the data from various data source systems, transforms it in the staging area and then finally, loads it into the Data Warehouse system.</a:t>
            </a:r>
            <a:endParaRPr lang="en-IN" dirty="0"/>
          </a:p>
          <a:p>
            <a:endParaRPr lang="en-IN" dirty="0"/>
          </a:p>
        </p:txBody>
      </p:sp>
      <p:pic>
        <p:nvPicPr>
          <p:cNvPr id="4" name="Picture 3">
            <a:extLst>
              <a:ext uri="{FF2B5EF4-FFF2-40B4-BE49-F238E27FC236}">
                <a16:creationId xmlns:a16="http://schemas.microsoft.com/office/drawing/2014/main" id="{84ACE581-53B9-4563-B8BA-F9A060F501A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595693" y="3797300"/>
            <a:ext cx="4695825" cy="2514600"/>
          </a:xfrm>
          <a:prstGeom prst="rect">
            <a:avLst/>
          </a:prstGeom>
          <a:noFill/>
          <a:ln>
            <a:noFill/>
          </a:ln>
        </p:spPr>
      </p:pic>
    </p:spTree>
    <p:extLst>
      <p:ext uri="{BB962C8B-B14F-4D97-AF65-F5344CB8AC3E}">
        <p14:creationId xmlns:p14="http://schemas.microsoft.com/office/powerpoint/2010/main" val="3725903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E8A8-EC67-48D3-9282-213D7B2D6883}"/>
              </a:ext>
            </a:extLst>
          </p:cNvPr>
          <p:cNvSpPr>
            <a:spLocks noGrp="1"/>
          </p:cNvSpPr>
          <p:nvPr>
            <p:ph type="title"/>
          </p:nvPr>
        </p:nvSpPr>
        <p:spPr/>
        <p:txBody>
          <a:bodyPr/>
          <a:lstStyle/>
          <a:p>
            <a:r>
              <a:rPr lang="en-IN" dirty="0"/>
              <a:t>Objectives of the Analysis</a:t>
            </a:r>
          </a:p>
        </p:txBody>
      </p:sp>
      <p:sp>
        <p:nvSpPr>
          <p:cNvPr id="3" name="Content Placeholder 2">
            <a:extLst>
              <a:ext uri="{FF2B5EF4-FFF2-40B4-BE49-F238E27FC236}">
                <a16:creationId xmlns:a16="http://schemas.microsoft.com/office/drawing/2014/main" id="{4F75F989-54E9-4050-B754-B9F66CCBE6E9}"/>
              </a:ext>
            </a:extLst>
          </p:cNvPr>
          <p:cNvSpPr>
            <a:spLocks noGrp="1"/>
          </p:cNvSpPr>
          <p:nvPr>
            <p:ph idx="1"/>
          </p:nvPr>
        </p:nvSpPr>
        <p:spPr/>
        <p:txBody>
          <a:bodyPr/>
          <a:lstStyle/>
          <a:p>
            <a:r>
              <a:rPr lang="en-US" dirty="0"/>
              <a:t>1.Analysis on Number of participants participated in Olympics games Country wise.</a:t>
            </a:r>
            <a:endParaRPr lang="en-IN" dirty="0"/>
          </a:p>
          <a:p>
            <a:r>
              <a:rPr lang="en-US" dirty="0"/>
              <a:t>2.Analysis on participants categorized by Male and  Female gender.</a:t>
            </a:r>
            <a:endParaRPr lang="en-IN" dirty="0"/>
          </a:p>
          <a:p>
            <a:r>
              <a:rPr lang="en-US" dirty="0"/>
              <a:t>3.Analysis on number of Medals awarded in different sports from year 1868 to 2016</a:t>
            </a:r>
            <a:endParaRPr lang="en-IN" dirty="0"/>
          </a:p>
          <a:p>
            <a:r>
              <a:rPr lang="en-US" dirty="0"/>
              <a:t>4.Analysis on Medals achieved by different Countries and comparing between them.</a:t>
            </a:r>
            <a:endParaRPr lang="en-IN" dirty="0"/>
          </a:p>
          <a:p>
            <a:r>
              <a:rPr lang="en-US" dirty="0"/>
              <a:t>5.Analysis on </a:t>
            </a:r>
            <a:r>
              <a:rPr lang="en-US" dirty="0" err="1"/>
              <a:t>partcipants</a:t>
            </a:r>
            <a:r>
              <a:rPr lang="en-US" dirty="0"/>
              <a:t> based on their Age(Age&lt;30,&gt;30 and &lt;50,Age &gt;50).</a:t>
            </a:r>
            <a:endParaRPr lang="en-IN" dirty="0"/>
          </a:p>
        </p:txBody>
      </p:sp>
    </p:spTree>
    <p:extLst>
      <p:ext uri="{BB962C8B-B14F-4D97-AF65-F5344CB8AC3E}">
        <p14:creationId xmlns:p14="http://schemas.microsoft.com/office/powerpoint/2010/main" val="519733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A62A-71BE-4AF9-A02B-1C570139E96E}"/>
              </a:ext>
            </a:extLst>
          </p:cNvPr>
          <p:cNvSpPr>
            <a:spLocks noGrp="1"/>
          </p:cNvSpPr>
          <p:nvPr>
            <p:ph type="title"/>
          </p:nvPr>
        </p:nvSpPr>
        <p:spPr/>
        <p:txBody>
          <a:bodyPr/>
          <a:lstStyle/>
          <a:p>
            <a:r>
              <a:rPr lang="en-IN" dirty="0"/>
              <a:t>Objective 1</a:t>
            </a:r>
          </a:p>
        </p:txBody>
      </p:sp>
      <p:sp>
        <p:nvSpPr>
          <p:cNvPr id="3" name="Content Placeholder 2">
            <a:extLst>
              <a:ext uri="{FF2B5EF4-FFF2-40B4-BE49-F238E27FC236}">
                <a16:creationId xmlns:a16="http://schemas.microsoft.com/office/drawing/2014/main" id="{3ECD33CC-74B9-477A-987D-50809B13707F}"/>
              </a:ext>
            </a:extLst>
          </p:cNvPr>
          <p:cNvSpPr>
            <a:spLocks noGrp="1"/>
          </p:cNvSpPr>
          <p:nvPr>
            <p:ph idx="1"/>
          </p:nvPr>
        </p:nvSpPr>
        <p:spPr/>
        <p:txBody>
          <a:bodyPr/>
          <a:lstStyle/>
          <a:p>
            <a:r>
              <a:rPr lang="en-US" b="1" dirty="0"/>
              <a:t>1.Analysis on Number of participants participated in Olympics games Country wise.</a:t>
            </a:r>
          </a:p>
          <a:p>
            <a:endParaRPr lang="en-IN" dirty="0"/>
          </a:p>
        </p:txBody>
      </p:sp>
      <p:pic>
        <p:nvPicPr>
          <p:cNvPr id="4" name="Picture 3">
            <a:extLst>
              <a:ext uri="{FF2B5EF4-FFF2-40B4-BE49-F238E27FC236}">
                <a16:creationId xmlns:a16="http://schemas.microsoft.com/office/drawing/2014/main" id="{2AD5916D-EC41-4677-BBEC-E9C71FBEAFB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34729" y="2703095"/>
            <a:ext cx="5942965" cy="1800225"/>
          </a:xfrm>
          <a:prstGeom prst="rect">
            <a:avLst/>
          </a:prstGeom>
          <a:noFill/>
          <a:ln>
            <a:noFill/>
          </a:ln>
        </p:spPr>
      </p:pic>
      <p:pic>
        <p:nvPicPr>
          <p:cNvPr id="6" name="Picture 5">
            <a:extLst>
              <a:ext uri="{FF2B5EF4-FFF2-40B4-BE49-F238E27FC236}">
                <a16:creationId xmlns:a16="http://schemas.microsoft.com/office/drawing/2014/main" id="{5AA70BB9-8A13-4412-B1BF-791A67E04C3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93027" y="2516361"/>
            <a:ext cx="2926300" cy="3234717"/>
          </a:xfrm>
          <a:prstGeom prst="rect">
            <a:avLst/>
          </a:prstGeom>
          <a:noFill/>
          <a:ln>
            <a:noFill/>
          </a:ln>
        </p:spPr>
      </p:pic>
      <p:graphicFrame>
        <p:nvGraphicFramePr>
          <p:cNvPr id="7" name="Chart 6">
            <a:extLst>
              <a:ext uri="{FF2B5EF4-FFF2-40B4-BE49-F238E27FC236}">
                <a16:creationId xmlns:a16="http://schemas.microsoft.com/office/drawing/2014/main" id="{6554FBF1-AEAF-4CA7-BA7A-81A4843B01CB}"/>
              </a:ext>
            </a:extLst>
          </p:cNvPr>
          <p:cNvGraphicFramePr/>
          <p:nvPr>
            <p:extLst>
              <p:ext uri="{D42A27DB-BD31-4B8C-83A1-F6EECF244321}">
                <p14:modId xmlns:p14="http://schemas.microsoft.com/office/powerpoint/2010/main" val="3897947890"/>
              </p:ext>
            </p:extLst>
          </p:nvPr>
        </p:nvGraphicFramePr>
        <p:xfrm>
          <a:off x="921422" y="4001294"/>
          <a:ext cx="5943600" cy="262509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12821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FA8E8-2DE3-477F-97A0-435951841D38}"/>
              </a:ext>
            </a:extLst>
          </p:cNvPr>
          <p:cNvSpPr>
            <a:spLocks noGrp="1"/>
          </p:cNvSpPr>
          <p:nvPr>
            <p:ph type="title"/>
          </p:nvPr>
        </p:nvSpPr>
        <p:spPr/>
        <p:txBody>
          <a:bodyPr/>
          <a:lstStyle/>
          <a:p>
            <a:r>
              <a:rPr lang="en-IN" dirty="0"/>
              <a:t>Objective2</a:t>
            </a:r>
          </a:p>
        </p:txBody>
      </p:sp>
      <p:sp>
        <p:nvSpPr>
          <p:cNvPr id="3" name="Content Placeholder 2">
            <a:extLst>
              <a:ext uri="{FF2B5EF4-FFF2-40B4-BE49-F238E27FC236}">
                <a16:creationId xmlns:a16="http://schemas.microsoft.com/office/drawing/2014/main" id="{423007D4-A0A1-4B96-A61F-461272F30398}"/>
              </a:ext>
            </a:extLst>
          </p:cNvPr>
          <p:cNvSpPr>
            <a:spLocks noGrp="1"/>
          </p:cNvSpPr>
          <p:nvPr>
            <p:ph idx="1"/>
          </p:nvPr>
        </p:nvSpPr>
        <p:spPr/>
        <p:txBody>
          <a:bodyPr/>
          <a:lstStyle/>
          <a:p>
            <a:r>
              <a:rPr lang="en-IN" b="1" dirty="0"/>
              <a:t>2.</a:t>
            </a:r>
            <a:r>
              <a:rPr lang="en-IN" dirty="0"/>
              <a:t> </a:t>
            </a:r>
            <a:r>
              <a:rPr lang="en-US" b="1" dirty="0"/>
              <a:t>Analysis on participants categorized by Male and  Female gender.</a:t>
            </a:r>
            <a:endParaRPr lang="en-IN" dirty="0"/>
          </a:p>
          <a:p>
            <a:r>
              <a:rPr lang="en-IN" b="1" dirty="0"/>
              <a:t>Introduction:</a:t>
            </a:r>
            <a:endParaRPr lang="en-IN" dirty="0"/>
          </a:p>
        </p:txBody>
      </p:sp>
      <p:pic>
        <p:nvPicPr>
          <p:cNvPr id="5" name="Picture 4">
            <a:extLst>
              <a:ext uri="{FF2B5EF4-FFF2-40B4-BE49-F238E27FC236}">
                <a16:creationId xmlns:a16="http://schemas.microsoft.com/office/drawing/2014/main" id="{7A71EC50-831B-4B73-BE91-3FA88142E93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43268" y="3429000"/>
            <a:ext cx="4171950" cy="2463800"/>
          </a:xfrm>
          <a:prstGeom prst="rect">
            <a:avLst/>
          </a:prstGeom>
          <a:noFill/>
          <a:ln>
            <a:noFill/>
          </a:ln>
        </p:spPr>
      </p:pic>
      <p:graphicFrame>
        <p:nvGraphicFramePr>
          <p:cNvPr id="6" name="Chart 5">
            <a:extLst>
              <a:ext uri="{FF2B5EF4-FFF2-40B4-BE49-F238E27FC236}">
                <a16:creationId xmlns:a16="http://schemas.microsoft.com/office/drawing/2014/main" id="{B3816500-E840-4D81-AFEA-B4A11E3C0174}"/>
              </a:ext>
            </a:extLst>
          </p:cNvPr>
          <p:cNvGraphicFramePr/>
          <p:nvPr>
            <p:extLst>
              <p:ext uri="{D42A27DB-BD31-4B8C-83A1-F6EECF244321}">
                <p14:modId xmlns:p14="http://schemas.microsoft.com/office/powerpoint/2010/main" val="2358892424"/>
              </p:ext>
            </p:extLst>
          </p:nvPr>
        </p:nvGraphicFramePr>
        <p:xfrm>
          <a:off x="5839216" y="295927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1905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4C534-00E3-4128-BFF4-E8751605AA9F}"/>
              </a:ext>
            </a:extLst>
          </p:cNvPr>
          <p:cNvSpPr>
            <a:spLocks noGrp="1"/>
          </p:cNvSpPr>
          <p:nvPr>
            <p:ph type="title"/>
          </p:nvPr>
        </p:nvSpPr>
        <p:spPr/>
        <p:txBody>
          <a:bodyPr/>
          <a:lstStyle/>
          <a:p>
            <a:r>
              <a:rPr lang="en-IN" dirty="0"/>
              <a:t>Objective 3</a:t>
            </a:r>
          </a:p>
        </p:txBody>
      </p:sp>
      <p:sp>
        <p:nvSpPr>
          <p:cNvPr id="3" name="Content Placeholder 2">
            <a:extLst>
              <a:ext uri="{FF2B5EF4-FFF2-40B4-BE49-F238E27FC236}">
                <a16:creationId xmlns:a16="http://schemas.microsoft.com/office/drawing/2014/main" id="{93AA3260-46C0-4D25-A51F-AE8B3C136CB2}"/>
              </a:ext>
            </a:extLst>
          </p:cNvPr>
          <p:cNvSpPr>
            <a:spLocks noGrp="1"/>
          </p:cNvSpPr>
          <p:nvPr>
            <p:ph idx="1"/>
          </p:nvPr>
        </p:nvSpPr>
        <p:spPr/>
        <p:txBody>
          <a:bodyPr/>
          <a:lstStyle/>
          <a:p>
            <a:r>
              <a:rPr lang="en-US" b="1" dirty="0"/>
              <a:t>3.</a:t>
            </a:r>
            <a:r>
              <a:rPr lang="en-US" dirty="0"/>
              <a:t> </a:t>
            </a:r>
            <a:r>
              <a:rPr lang="en-US" b="1" dirty="0"/>
              <a:t>Analysis on number of Medals awarded in different sports from year 1868 to 2016</a:t>
            </a:r>
            <a:endParaRPr lang="en-IN" dirty="0"/>
          </a:p>
        </p:txBody>
      </p:sp>
      <p:pic>
        <p:nvPicPr>
          <p:cNvPr id="4" name="Picture 3">
            <a:extLst>
              <a:ext uri="{FF2B5EF4-FFF2-40B4-BE49-F238E27FC236}">
                <a16:creationId xmlns:a16="http://schemas.microsoft.com/office/drawing/2014/main" id="{B70997AA-D941-4F2C-B9CD-025E6AF3501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6156" y="3520588"/>
            <a:ext cx="5943600" cy="2447290"/>
          </a:xfrm>
          <a:prstGeom prst="rect">
            <a:avLst/>
          </a:prstGeom>
          <a:noFill/>
          <a:ln>
            <a:noFill/>
          </a:ln>
        </p:spPr>
      </p:pic>
      <p:graphicFrame>
        <p:nvGraphicFramePr>
          <p:cNvPr id="5" name="Chart 4">
            <a:extLst>
              <a:ext uri="{FF2B5EF4-FFF2-40B4-BE49-F238E27FC236}">
                <a16:creationId xmlns:a16="http://schemas.microsoft.com/office/drawing/2014/main" id="{C80271FE-CE1B-4A84-9095-86322DCF9D33}"/>
              </a:ext>
            </a:extLst>
          </p:cNvPr>
          <p:cNvGraphicFramePr/>
          <p:nvPr>
            <p:extLst>
              <p:ext uri="{D42A27DB-BD31-4B8C-83A1-F6EECF244321}">
                <p14:modId xmlns:p14="http://schemas.microsoft.com/office/powerpoint/2010/main" val="3228967152"/>
              </p:ext>
            </p:extLst>
          </p:nvPr>
        </p:nvGraphicFramePr>
        <p:xfrm>
          <a:off x="6730154" y="2463751"/>
          <a:ext cx="5461846" cy="38481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25544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450</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DATA ANALYSIS  ON OLYMPICS </vt:lpstr>
      <vt:lpstr>Introduction</vt:lpstr>
      <vt:lpstr>Scope of Analysis</vt:lpstr>
      <vt:lpstr>Source of Data used</vt:lpstr>
      <vt:lpstr>ETL Process</vt:lpstr>
      <vt:lpstr>Objectives of the Analysis</vt:lpstr>
      <vt:lpstr>Objective 1</vt:lpstr>
      <vt:lpstr>Objective2</vt:lpstr>
      <vt:lpstr>Objective 3</vt:lpstr>
      <vt:lpstr>Objective 4</vt:lpstr>
      <vt:lpstr>Objective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ON OLYMPICS</dc:title>
  <dc:creator>sai ram</dc:creator>
  <cp:lastModifiedBy>sai ram</cp:lastModifiedBy>
  <cp:revision>4</cp:revision>
  <dcterms:created xsi:type="dcterms:W3CDTF">2019-11-20T07:37:18Z</dcterms:created>
  <dcterms:modified xsi:type="dcterms:W3CDTF">2019-11-20T08:19:27Z</dcterms:modified>
</cp:coreProperties>
</file>