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1F46-A525-41A4-8873-312B670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37908-B986-4441-A810-38973EA8B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7758-D6B2-43EF-BA8C-890B943B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81FA-1E66-4526-9273-2A9642FF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FE6B-D07A-4A6B-BFE5-E9AB04A8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9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C71F-DD1C-49EA-88F1-DD17E788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442F2-8B38-461F-8D8E-7BD7177C9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FACC-300D-487D-A2FD-267FEC14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04CF0-CCF0-438C-89B0-105D5BF7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E8F85-C291-4628-A3B2-35A8D1C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17060-3A04-47D7-BDB8-DB194E098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B4032-FA30-416D-A8C8-708EED07A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541C-8310-4101-9995-850A4BC5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7105-BFD7-4D20-90A2-3A6CDD52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789D-4CA4-4794-A028-C853EFDD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9517-70A3-490F-BED2-A90DEFF6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07CE-7049-4936-953B-DCF10817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3EE2-71BA-4955-938D-0D668B89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B1531-6D29-4585-9FCB-BF67DAD1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78FE6-D62A-44A7-B1CA-D5B3FA91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4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4755F-7E51-41C3-AD7E-94B56CE9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7F73A-D40E-4ADC-ABB8-919F7BFB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03683-3C3C-40F1-AC42-E4039404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A6815-C6D4-4028-82CA-1409B341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1CDB-DCCF-4982-8A32-8752D495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6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71CC-88D3-4E2E-8017-A8379AFA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E244-F0A9-4AB7-B5A9-BA396E634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77429-5F29-4A1D-B9A3-058016F4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D3D3A-0E3D-4EF8-BA20-4D12857B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790DC-B2B8-4806-A2D9-0B2208658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B7E56-BC36-497A-A510-E529AAD76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5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7247-BA1D-4961-8832-E00F80410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AA3AF-C7C3-480B-865C-2C65458D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EAC04-5C86-4BDA-B3E5-C5E5A5265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F83D5-E558-42D1-B7D9-16599D116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F17AA-1F6B-4575-91AD-6191206FA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46C20-A73A-418C-90DC-C130568B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90778-1C5D-420D-91F4-E9F15DFE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3E9DC-D162-48D6-A8A9-3199A45B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6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95CA-5A66-4CDC-86F4-EB86D3ED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787FA-8411-4A44-9CEE-B1B5DC8A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A678A-1747-446A-BA82-B77D4ABB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D6159-4394-4E95-B964-4BB6E4C6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E226F-A5F0-4213-844E-306CDD8B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1B5F-1B67-4615-9D57-BAAD3D45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C579B-B258-4062-A69A-BBB44C794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5995-455A-43EE-9B36-5C72EDD3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E2D8-7ECA-46E2-B84F-40A4791D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97EE6-1F62-494C-966F-D184E1B1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1AB81-7FA8-4619-B2E0-0C47A37C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BDD2-9CB7-465E-A0DE-9DC70FD8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13F2B-3BF0-41AF-BDD0-FD4727CB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3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98BB-8B3B-40F4-AEDD-A25CD17E8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11AF8-7CC0-48B0-BABC-AFA926A74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4B588-0D11-4572-B6E4-51D3B35EA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8CDBB-5BBF-4BDD-A3BF-CAEA94B2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4FB11-9926-4CEA-9446-41BF0068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7AF3B-5ECF-435B-B6B6-021414CA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71F92-A6E1-4E5B-97AA-D14AB809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4FC0-0295-41B0-AC10-8FD932AE3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8769-46D6-47F9-9EDC-4A2E6AFE6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4D13C-F9C8-4247-A123-F52C0E2EC39B}" type="datetimeFigureOut">
              <a:rPr lang="en-US" smtClean="0"/>
              <a:t>7/28/20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8017-705D-4677-BC04-4F4004A00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7234-D68E-49CA-9E06-E2E4004AD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EC9C-F1D0-4C80-87B7-806D826824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2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mu.box.com/s/k9x192jxm39enjw2wx8ouw2kopx33l3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E6D9-B51C-4580-9FCE-C178E26BB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QTW Final</a:t>
            </a:r>
          </a:p>
        </p:txBody>
      </p:sp>
    </p:spTree>
    <p:extLst>
      <p:ext uri="{BB962C8B-B14F-4D97-AF65-F5344CB8AC3E}">
        <p14:creationId xmlns:p14="http://schemas.microsoft.com/office/powerpoint/2010/main" val="222488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EFBD-9916-4AD5-8C31-A6E505D1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9014-2489-48A5-9BF4-5E12A3A7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the data from </a:t>
            </a:r>
            <a:r>
              <a:rPr lang="en-US" dirty="0">
                <a:hlinkClick r:id="rId2"/>
              </a:rPr>
              <a:t>https://smu.box.com/s/k9x192jxm39enjw2wx8ouw2kopx33l32</a:t>
            </a:r>
            <a:endParaRPr lang="en-US" dirty="0"/>
          </a:p>
          <a:p>
            <a:r>
              <a:rPr lang="en-US" dirty="0"/>
              <a:t>Classify the Column Labeled ‘y’</a:t>
            </a:r>
          </a:p>
          <a:p>
            <a:r>
              <a:rPr lang="en-US" dirty="0"/>
              <a:t>Your features are labeled x0 through x49</a:t>
            </a:r>
          </a:p>
          <a:p>
            <a:r>
              <a:rPr lang="en-US" dirty="0"/>
              <a:t>Deliverable:</a:t>
            </a:r>
          </a:p>
          <a:p>
            <a:pPr lvl="1"/>
            <a:r>
              <a:rPr lang="en-US" dirty="0"/>
              <a:t>I want you to minimize my dollar cost on an UNKNOWN dataset</a:t>
            </a:r>
          </a:p>
          <a:p>
            <a:pPr lvl="2"/>
            <a:r>
              <a:rPr lang="en-US" dirty="0"/>
              <a:t>That means one you can never see.  Ever.</a:t>
            </a:r>
          </a:p>
          <a:p>
            <a:pPr lvl="1"/>
            <a:r>
              <a:rPr lang="en-US" dirty="0"/>
              <a:t>Each False Positive costs me $10</a:t>
            </a:r>
          </a:p>
          <a:p>
            <a:pPr lvl="1"/>
            <a:r>
              <a:rPr lang="en-US" dirty="0"/>
              <a:t>Each False Negative costs me $500</a:t>
            </a:r>
          </a:p>
          <a:p>
            <a:pPr lvl="1"/>
            <a:r>
              <a:rPr lang="en-US" dirty="0"/>
              <a:t>True Positives and True Negatives cost me $0</a:t>
            </a:r>
          </a:p>
          <a:p>
            <a:r>
              <a:rPr lang="en-US" dirty="0"/>
              <a:t>A bunch of code is not a report or a case study.  Your deliverable is a CASE STUDY.</a:t>
            </a:r>
          </a:p>
        </p:txBody>
      </p:sp>
    </p:spTree>
    <p:extLst>
      <p:ext uri="{BB962C8B-B14F-4D97-AF65-F5344CB8AC3E}">
        <p14:creationId xmlns:p14="http://schemas.microsoft.com/office/powerpoint/2010/main" val="446848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8D36-7914-45B8-AC1C-5966255A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E247-8936-4CB7-9729-CF28A849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 metadata.  No one knows what ‘x0’ represents. No one knows what ‘y’ represents</a:t>
            </a:r>
          </a:p>
          <a:p>
            <a:r>
              <a:rPr lang="en-US" dirty="0"/>
              <a:t>You can obviously guess what some columns are.</a:t>
            </a:r>
          </a:p>
          <a:p>
            <a:r>
              <a:rPr lang="en-US" dirty="0"/>
              <a:t>You can use any language and any method.  Obviously the ones studied in this course will be the most helpful</a:t>
            </a:r>
          </a:p>
          <a:p>
            <a:r>
              <a:rPr lang="en-US" dirty="0"/>
              <a:t>Treat this like an interview question (because that is where it originated from).</a:t>
            </a:r>
          </a:p>
          <a:p>
            <a:pPr lvl="1"/>
            <a:r>
              <a:rPr lang="en-US" dirty="0"/>
              <a:t>Best Practices</a:t>
            </a:r>
          </a:p>
          <a:p>
            <a:pPr lvl="1"/>
            <a:r>
              <a:rPr lang="en-US" dirty="0"/>
              <a:t>Estimate your model performance on UNKNOWN data.</a:t>
            </a:r>
          </a:p>
          <a:p>
            <a:pPr lvl="1"/>
            <a:r>
              <a:rPr lang="en-US" dirty="0"/>
              <a:t>Describe why you did what you did.</a:t>
            </a:r>
          </a:p>
          <a:p>
            <a:r>
              <a:rPr lang="en-US" dirty="0"/>
              <a:t>This project/case study counts and HW14 and HW15 (aka Double Grade)</a:t>
            </a:r>
          </a:p>
        </p:txBody>
      </p:sp>
    </p:spTree>
    <p:extLst>
      <p:ext uri="{BB962C8B-B14F-4D97-AF65-F5344CB8AC3E}">
        <p14:creationId xmlns:p14="http://schemas.microsoft.com/office/powerpoint/2010/main" val="409214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EFEB-B6A7-442C-A1F3-F0433451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D0738-DC6F-4038-AEB1-C01917C1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language should I use?</a:t>
            </a:r>
          </a:p>
          <a:p>
            <a:pPr lvl="1"/>
            <a:r>
              <a:rPr lang="en-US" dirty="0"/>
              <a:t>Pick one.  I don’t care</a:t>
            </a:r>
          </a:p>
          <a:p>
            <a:r>
              <a:rPr lang="en-US" dirty="0"/>
              <a:t>Where is a data dictionary?</a:t>
            </a:r>
          </a:p>
          <a:p>
            <a:pPr lvl="1"/>
            <a:r>
              <a:rPr lang="en-US" dirty="0"/>
              <a:t>There isn’t any.  See also: Metadata</a:t>
            </a:r>
          </a:p>
          <a:p>
            <a:r>
              <a:rPr lang="en-US" dirty="0"/>
              <a:t>What’s the best method to use?</a:t>
            </a:r>
          </a:p>
          <a:p>
            <a:pPr lvl="1"/>
            <a:r>
              <a:rPr lang="en-US" dirty="0"/>
              <a:t>No Free Lunch</a:t>
            </a:r>
          </a:p>
          <a:p>
            <a:r>
              <a:rPr lang="en-US" dirty="0"/>
              <a:t>Why can we not see &lt;data, dictionary, variables, </a:t>
            </a:r>
            <a:r>
              <a:rPr lang="en-US" dirty="0" err="1"/>
              <a:t>etc</a:t>
            </a:r>
            <a:r>
              <a:rPr lang="en-US" dirty="0"/>
              <a:t>&gt;:</a:t>
            </a:r>
          </a:p>
          <a:p>
            <a:pPr lvl="1"/>
            <a:r>
              <a:rPr lang="en-US" dirty="0"/>
              <a:t>This is a real world problem.  Often your data is dirty, has no metadata or is anonymized to protect secrets.</a:t>
            </a:r>
          </a:p>
          <a:p>
            <a:pPr lvl="1"/>
            <a:r>
              <a:rPr lang="en-US" dirty="0"/>
              <a:t>Also no one has an unfair domain experience head start.</a:t>
            </a:r>
          </a:p>
        </p:txBody>
      </p:sp>
    </p:spTree>
    <p:extLst>
      <p:ext uri="{BB962C8B-B14F-4D97-AF65-F5344CB8AC3E}">
        <p14:creationId xmlns:p14="http://schemas.microsoft.com/office/powerpoint/2010/main" val="148471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285</Words>
  <Application>Microsoft Macintosh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QTW Final</vt:lpstr>
      <vt:lpstr>Instructions</vt:lpstr>
      <vt:lpstr>Details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QTW Final</dc:title>
  <dc:creator>rdslatersignups@gmail.com</dc:creator>
  <cp:lastModifiedBy>Bradley A Blanchard</cp:lastModifiedBy>
  <cp:revision>4</cp:revision>
  <dcterms:created xsi:type="dcterms:W3CDTF">2020-03-31T21:59:37Z</dcterms:created>
  <dcterms:modified xsi:type="dcterms:W3CDTF">2020-07-29T02:16:26Z</dcterms:modified>
</cp:coreProperties>
</file>